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17"/>
  </p:notesMasterIdLst>
  <p:sldIdLst>
    <p:sldId id="282" r:id="rId3"/>
    <p:sldId id="256" r:id="rId4"/>
    <p:sldId id="277" r:id="rId5"/>
    <p:sldId id="283" r:id="rId6"/>
    <p:sldId id="260" r:id="rId7"/>
    <p:sldId id="280" r:id="rId8"/>
    <p:sldId id="324" r:id="rId9"/>
    <p:sldId id="281" r:id="rId10"/>
    <p:sldId id="284" r:id="rId11"/>
    <p:sldId id="274" r:id="rId12"/>
    <p:sldId id="279" r:id="rId13"/>
    <p:sldId id="325" r:id="rId14"/>
    <p:sldId id="265" r:id="rId15"/>
    <p:sldId id="28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CB143F0C-230D-424C-B287-1A1A03EF262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F2FFF82A-3306-40E3-AEFF-94FCE3120F1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81710EAB-1F26-47E8-8797-BBB0B2604E9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EF7F13CF-ADB7-4304-B442-D45D538177A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3ECD698-D691-43F6-A8A9-F51E8009378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4246A8DA-1BCA-44D7-847D-C8992D2347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4CF7C-7D41-4BB4-9530-39F2B6A018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E891238-9E9D-4F17-953D-49AEFC26F1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F8406A-857D-4E79-BA21-1EC633E15FF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0C1B9A02-48D6-4DE7-AD04-9037652C55F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BEBA3382-A7EC-4F56-BA56-D9D651EC37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A7A3FE8-9D7E-46F4-B3ED-591B087799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CE0E0A-5911-4BA3-8963-267802C3D80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8AB9A008-3E68-491C-AE26-A4B7460C079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8591B9DD-F59E-4C36-A902-4FF8E512DD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124034-3B2B-4D00-A476-AE5847204F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59A23-D1EE-4087-AB02-D637C67C190B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4A78BA0F-759C-4BA0-9F81-34AAEEF3A3C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1B47F49D-D265-4C73-98D0-C9A237B5B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B671C0A-7A3E-4C06-8EC4-590CC3517D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AA9D7-87F1-406D-A531-2D75840FADC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69986" name="Rectangle 2">
            <a:extLst>
              <a:ext uri="{FF2B5EF4-FFF2-40B4-BE49-F238E27FC236}">
                <a16:creationId xmlns:a16="http://schemas.microsoft.com/office/drawing/2014/main" id="{89FD0F34-1C81-4835-90D6-984DDF597E9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>
            <a:extLst>
              <a:ext uri="{FF2B5EF4-FFF2-40B4-BE49-F238E27FC236}">
                <a16:creationId xmlns:a16="http://schemas.microsoft.com/office/drawing/2014/main" id="{D9D07006-D1C6-41B0-93AF-CC8963E983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7B8DBDC-39E0-4876-989B-B84F6701A4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E5E5E-E697-41B5-801B-684C935E3730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3E8CEA72-442A-4A80-BD70-5A38BC9BEF4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304EC409-69B0-48EC-88C9-6ECF6459F5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3DD739E-305D-476C-AC04-AF5D868D40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BBA7D-07B1-484C-8DD1-8A98A74BDC99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A05EEB5F-CF66-4784-8F73-A8922F2D001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13EBE617-6648-4B0C-9423-BAD1063641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E9E85C6-130C-4F1E-9482-E2FEFE4735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785F0-7435-4485-BBE9-D446539E678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DD61BF66-B0A0-438A-BBA8-1A056E22748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DECADF91-20DB-4B02-B38C-391D48BE7E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BACFD31-4B8F-4FD9-8B03-3C7EAF4179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A5F092-F813-4472-B3AC-AAADA5EE275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A4BBE618-FBD0-446C-B20F-6341E3D784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0665D6B7-4D1A-4828-88B2-E20F15EA92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A10B1C2-68C5-4CAB-A4C5-9902DF4B15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44039-79A8-4856-A585-531B9E835D6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63842" name="Rectangle 2">
            <a:extLst>
              <a:ext uri="{FF2B5EF4-FFF2-40B4-BE49-F238E27FC236}">
                <a16:creationId xmlns:a16="http://schemas.microsoft.com/office/drawing/2014/main" id="{4F3CFB83-ADB8-4768-8A4D-290D6A4C89E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>
            <a:extLst>
              <a:ext uri="{FF2B5EF4-FFF2-40B4-BE49-F238E27FC236}">
                <a16:creationId xmlns:a16="http://schemas.microsoft.com/office/drawing/2014/main" id="{5CCB38C6-B55C-4CEA-B58F-EB4F627110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2664018-43AE-4E2C-80EE-0EC3693398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8D1BC-F2A8-45AC-90D6-3ECEF2B3EFB6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49E9C225-1BED-4281-8B2C-39A931B50F3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F7BAD507-5F4C-49D2-B389-4B88E79919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C56D0E6-7DA8-46AE-9D40-A25F8165B8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EF08C3-841E-4F1E-AB00-A4009539C5A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3730" name="Rectangle 2">
            <a:extLst>
              <a:ext uri="{FF2B5EF4-FFF2-40B4-BE49-F238E27FC236}">
                <a16:creationId xmlns:a16="http://schemas.microsoft.com/office/drawing/2014/main" id="{CE543F20-5A39-4EB1-A778-EB2C34F5577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8B0D4802-6983-481A-AE31-493238C3A8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7583606-913A-4B99-A44F-323338E820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B57D4-E875-43EC-821F-83B1BA8468F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6914" name="Rectangle 2">
            <a:extLst>
              <a:ext uri="{FF2B5EF4-FFF2-40B4-BE49-F238E27FC236}">
                <a16:creationId xmlns:a16="http://schemas.microsoft.com/office/drawing/2014/main" id="{FAE54407-95D7-4D4D-8B7B-57197469301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>
            <a:extLst>
              <a:ext uri="{FF2B5EF4-FFF2-40B4-BE49-F238E27FC236}">
                <a16:creationId xmlns:a16="http://schemas.microsoft.com/office/drawing/2014/main" id="{B2B7AC43-BE80-46C4-8DB9-50E5D72114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F8C76A7-C650-4298-B1A2-C4BBCEA280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1DC9C-BA3E-48D5-A59B-684F583E636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6C61E4AD-DAE5-44D5-94A3-63267F312AE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2D7F56B7-5B43-4AA4-AF92-CFEE9160E6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71C843A-D6A9-48C5-905F-74120140B6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82BB3C-811A-4E2C-8C0B-14A66B2F740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64866" name="Rectangle 2">
            <a:extLst>
              <a:ext uri="{FF2B5EF4-FFF2-40B4-BE49-F238E27FC236}">
                <a16:creationId xmlns:a16="http://schemas.microsoft.com/office/drawing/2014/main" id="{47A57217-8BF7-4E57-A14A-55FE6DB4014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7307D641-6AEE-4047-8DCE-AB4107BD7B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>
            <a:extLst>
              <a:ext uri="{FF2B5EF4-FFF2-40B4-BE49-F238E27FC236}">
                <a16:creationId xmlns:a16="http://schemas.microsoft.com/office/drawing/2014/main" id="{43B1579A-E7AF-4FF3-976D-3554826A5C4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2947" name="Freeform 3">
              <a:extLst>
                <a:ext uri="{FF2B5EF4-FFF2-40B4-BE49-F238E27FC236}">
                  <a16:creationId xmlns:a16="http://schemas.microsoft.com/office/drawing/2014/main" id="{C379F8EF-63AA-450F-8D42-0A8D51396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48" name="Freeform 4">
              <a:extLst>
                <a:ext uri="{FF2B5EF4-FFF2-40B4-BE49-F238E27FC236}">
                  <a16:creationId xmlns:a16="http://schemas.microsoft.com/office/drawing/2014/main" id="{D0DD8EB3-9985-40B7-8D57-C45A01564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49" name="Freeform 5">
              <a:extLst>
                <a:ext uri="{FF2B5EF4-FFF2-40B4-BE49-F238E27FC236}">
                  <a16:creationId xmlns:a16="http://schemas.microsoft.com/office/drawing/2014/main" id="{0090474D-5BDF-4B03-B0AB-D790681D4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50" name="Freeform 6">
              <a:extLst>
                <a:ext uri="{FF2B5EF4-FFF2-40B4-BE49-F238E27FC236}">
                  <a16:creationId xmlns:a16="http://schemas.microsoft.com/office/drawing/2014/main" id="{7AF1776A-9F74-47A6-855C-7BCD7A1B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02ACC7BD-2B2A-4BEA-A518-CB9E5978FE27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9C57CDBC-DD7D-44E1-8B18-E520A2F21E4A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67CAB-8C34-47C9-B54C-7387026AF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0505C-44DB-4611-A36B-E93F77E7E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348709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D89260-57B5-44D4-871B-21354998B6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DE752-EE4D-4045-98CF-1186F8FE1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69786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ECA1F-9A0D-42EC-A10D-2ECEEBD739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6066E1-054F-4521-AD23-240FA8888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71203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01A7A-A349-4BFA-8C9E-54861DE70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7402F-2193-41E7-88A6-1A25A35E4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340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48CFC-5E2D-41D2-A035-7B49B08AD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4347DA-9E03-4B7E-9830-BE41F5680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0939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E8F06-C605-4063-90F9-DC4A29C7E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72FD0-DFA9-4F10-BFA8-098D69B101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C386AD-3C28-4061-8CA0-CA9B2DE33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6373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EA28-6184-40A2-87A1-6211E0D33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FB261-4FA4-404C-888B-B3F1B0384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DB51B-E72B-4D7C-ADDD-266CBC915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DC76F-05CA-4CE7-B917-7FD24FD6D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494033-9710-46FD-A155-6BDAA1D1EB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4842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4E0F9-9D41-41FB-88EA-36DD1EC17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44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708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A8E27-AF91-40DD-8CEC-C8C921A0B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FDA6-5B7F-421B-BFD7-60A2F066D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A64DF-AFA7-455C-B2A3-EF69FF995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275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F13BF-A154-4105-A0D8-EB4ABC8F8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0A0A-1878-4C00-97DE-2BBF5B3C7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47940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7603F-B0A2-4151-8A8E-49A3E6970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8DDCE-A8BE-4C9A-8303-C5B264445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E01E0-4244-49BD-9489-2EE11AF1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393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2ACAC-237D-4FD1-942F-0134A88D1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D97552-691C-4A52-AB94-2BC2EE067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4365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0EC451-D1BA-4699-AE65-0481CF468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4A8F12-98DE-4B50-853E-448E78A43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866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5CEE9-EC3B-441C-9DBB-D775E0B27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B2F7C-5867-4CEA-B6DD-D0F1F4F6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58850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13E9C-0C1A-41F5-8EFB-67A4F81CA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5874B-096A-4A49-B343-825E224530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38649-31B2-4763-87D7-927F8F576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5517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9657-0F94-4332-97F8-B59B27DC9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2EC76-C44D-4BB1-8BE3-7B9AB172B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B5F118-BA53-4947-8630-859808CAE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081F32-18AF-467F-BBC1-7DCE6FEAE3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A36C01-5B37-4297-BF49-97C2244EE6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98332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F8950-85A8-4B61-A7D1-432A60061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81183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89529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A9F6-BC5A-4434-82D6-935B7C7FB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868E1-E75F-4626-A25B-5F61FCF5A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F3A8E-BAB0-4F9C-A388-9E22040B8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33772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E2BC3-3E60-4E44-9805-F7CB62DF2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781EFD-6C66-4B5C-A7A6-19090BEBAA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2548A-60C6-4158-99AF-9D847F04C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15586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>
            <a:extLst>
              <a:ext uri="{FF2B5EF4-FFF2-40B4-BE49-F238E27FC236}">
                <a16:creationId xmlns:a16="http://schemas.microsoft.com/office/drawing/2014/main" id="{1D905E7A-F566-4F2B-A46F-2B2E1486B26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1923" name="Freeform 3">
              <a:extLst>
                <a:ext uri="{FF2B5EF4-FFF2-40B4-BE49-F238E27FC236}">
                  <a16:creationId xmlns:a16="http://schemas.microsoft.com/office/drawing/2014/main" id="{B209A159-6790-4650-A496-A31280775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24" name="Freeform 4">
              <a:extLst>
                <a:ext uri="{FF2B5EF4-FFF2-40B4-BE49-F238E27FC236}">
                  <a16:creationId xmlns:a16="http://schemas.microsoft.com/office/drawing/2014/main" id="{342BA64F-48F4-4E61-89AB-4BF2E3B0E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25" name="Freeform 5">
              <a:extLst>
                <a:ext uri="{FF2B5EF4-FFF2-40B4-BE49-F238E27FC236}">
                  <a16:creationId xmlns:a16="http://schemas.microsoft.com/office/drawing/2014/main" id="{6D646849-0C85-4F3F-8607-1A1C2981E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26" name="Freeform 6">
              <a:extLst>
                <a:ext uri="{FF2B5EF4-FFF2-40B4-BE49-F238E27FC236}">
                  <a16:creationId xmlns:a16="http://schemas.microsoft.com/office/drawing/2014/main" id="{E9C011E2-080D-4795-A637-93B490D9F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3F51754A-353C-4B6C-8B2A-E4E3853CD9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41EB929D-AE01-4AFD-8BC4-DF0B4D68FF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404813" indent="-404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254125" indent="-277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2789F2F9-A83E-42CB-9CA6-DEA9E6DDB7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sz="4400"/>
              <a:t>Holy Spirit, Thou Art Welcome</a:t>
            </a:r>
            <a:endParaRPr lang="en-US" altLang="en-US" sz="4400">
              <a:cs typeface="Times New Roman" panose="02020603050405020304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71678AFF-C812-4CEB-A53F-DC7963A3C9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r>
              <a:rPr lang="en-US" altLang="en-US" sz="3400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F98B7CED-6B08-4DF5-B6FE-95D990FAD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B1B9F607-5166-4996-9074-0450E3C1452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447800"/>
            <a:ext cx="8991600" cy="3733800"/>
          </a:xfrm>
        </p:spPr>
        <p:txBody>
          <a:bodyPr/>
          <a:lstStyle/>
          <a:p>
            <a:pPr marL="457200" indent="-457200" algn="l">
              <a:lnSpc>
                <a:spcPct val="90000"/>
              </a:lnSpc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Through events, both positive and negative</a:t>
            </a:r>
          </a:p>
          <a:p>
            <a:pPr marL="457200" indent="-457200" algn="l">
              <a:lnSpc>
                <a:spcPct val="90000"/>
              </a:lnSpc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Through the care and sacrifice of others</a:t>
            </a:r>
          </a:p>
          <a:p>
            <a:pPr marL="457200" indent="-457200" algn="l">
              <a:lnSpc>
                <a:spcPct val="90000"/>
              </a:lnSpc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Through the body of believers, the Church</a:t>
            </a:r>
          </a:p>
        </p:txBody>
      </p:sp>
      <p:sp>
        <p:nvSpPr>
          <p:cNvPr id="56323" name="Text Box 3">
            <a:extLst>
              <a:ext uri="{FF2B5EF4-FFF2-40B4-BE49-F238E27FC236}">
                <a16:creationId xmlns:a16="http://schemas.microsoft.com/office/drawing/2014/main" id="{009AB687-E7F2-4177-96E3-C9E06FF05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BE19592A-DE2B-4BAA-A2EF-21F7C4837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Ways we experience God’s </a:t>
            </a:r>
          </a:p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0C493B68-141C-425F-8E42-C3E4378C92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447800"/>
            <a:ext cx="8686800" cy="4191000"/>
          </a:xfrm>
        </p:spPr>
        <p:txBody>
          <a:bodyPr/>
          <a:lstStyle/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Through the Holy Spirit awakening our conscience</a:t>
            </a:r>
          </a:p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Through the Holy Spirit courting us</a:t>
            </a:r>
          </a:p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>
                <a:cs typeface="Arial" panose="020B0604020202020204" pitchFamily="34" charset="0"/>
              </a:rPr>
              <a:t>Through us to others</a:t>
            </a:r>
          </a:p>
        </p:txBody>
      </p:sp>
      <p:sp>
        <p:nvSpPr>
          <p:cNvPr id="70659" name="Text Box 3">
            <a:extLst>
              <a:ext uri="{FF2B5EF4-FFF2-40B4-BE49-F238E27FC236}">
                <a16:creationId xmlns:a16="http://schemas.microsoft.com/office/drawing/2014/main" id="{68317C83-05F9-401C-B3EA-107EA2C29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70660" name="Text Box 4">
            <a:extLst>
              <a:ext uri="{FF2B5EF4-FFF2-40B4-BE49-F238E27FC236}">
                <a16:creationId xmlns:a16="http://schemas.microsoft.com/office/drawing/2014/main" id="{7EC0CE5F-5F84-4A78-8B46-D9E6E2FCA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Ways we experience God’s</a:t>
            </a:r>
          </a:p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 (cont.)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>
            <a:extLst>
              <a:ext uri="{FF2B5EF4-FFF2-40B4-BE49-F238E27FC236}">
                <a16:creationId xmlns:a16="http://schemas.microsoft.com/office/drawing/2014/main" id="{B837B233-F435-4E05-BC1D-F6C3BDF051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153400" cy="4724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i="1"/>
              <a:t>Will you open your hearts to God and accept the relationship God offers you in Jesus Christ?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6CD9746-993F-4E4E-B0CC-86B429B712A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r>
              <a:rPr lang="en-US" altLang="en-US" sz="6000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BBAAC0D7-D39C-45AA-96E9-B5A660F60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>
            <a:extLst>
              <a:ext uri="{FF2B5EF4-FFF2-40B4-BE49-F238E27FC236}">
                <a16:creationId xmlns:a16="http://schemas.microsoft.com/office/drawing/2014/main" id="{4FB15A32-01F6-457A-95B8-B1A4E921A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266370AA-782F-4892-B28D-BE6E09F610B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200" b="0">
              <a:cs typeface="Times New Roman" panose="02020603050405020304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181209F2-A76E-48FA-A642-D2EC8844BF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r>
              <a:rPr lang="en-US" altLang="en-US" sz="7200" b="0">
                <a:cs typeface="Arial" panose="020B0604020202020204" pitchFamily="34" charset="0"/>
              </a:rPr>
              <a:t>Prevenient Grace</a:t>
            </a:r>
            <a:endParaRPr lang="en-US" altLang="en-US" sz="7200" b="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F653904C-E6E1-43FA-9AF9-F33C38EC7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33655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Shawn Morris</a:t>
            </a:r>
          </a:p>
          <a:p>
            <a:endParaRPr lang="en-US" altLang="en-US" sz="4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5" name="Text Box 5">
            <a:extLst>
              <a:ext uri="{FF2B5EF4-FFF2-40B4-BE49-F238E27FC236}">
                <a16:creationId xmlns:a16="http://schemas.microsoft.com/office/drawing/2014/main" id="{7DD1CC99-E70C-40B5-808C-043B0901E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6566" name="Picture 6" descr="new-arklogo">
            <a:hlinkClick r:id="rId3"/>
            <a:extLst>
              <a:ext uri="{FF2B5EF4-FFF2-40B4-BE49-F238E27FC236}">
                <a16:creationId xmlns:a16="http://schemas.microsoft.com/office/drawing/2014/main" id="{3CC0EE5B-45F2-4911-93DC-4109E32F4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id="{D60BA543-CFAC-4500-A1A0-7C9A92BE61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i="1"/>
              <a:t>Prevenient grace means that God is present with us throughout our lives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3C1F485-971D-4519-8D00-F9692D4BC78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066800"/>
            <a:ext cx="8839200" cy="4876800"/>
          </a:xfrm>
        </p:spPr>
        <p:txBody>
          <a:bodyPr/>
          <a:lstStyle/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grace that comes before any human decision or endeavor</a:t>
            </a:r>
          </a:p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love of God wooing us</a:t>
            </a:r>
          </a:p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will of God drawing us</a:t>
            </a:r>
          </a:p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desire of God pursuing us</a:t>
            </a:r>
          </a:p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gift of God freeing us</a:t>
            </a:r>
          </a:p>
          <a:p>
            <a:pPr marL="838200" indent="-838200" algn="l">
              <a:spcBef>
                <a:spcPct val="10000"/>
              </a:spcBef>
              <a:buFont typeface="Wingdings" panose="05000000000000000000" pitchFamily="2" charset="2"/>
              <a:buAutoNum type="arabicPeriod"/>
            </a:pPr>
            <a:r>
              <a:rPr lang="en-US" altLang="en-US" sz="3600">
                <a:cs typeface="Times New Roman" panose="02020603050405020304" pitchFamily="18" charset="0"/>
              </a:rPr>
              <a:t>The activity of God empowering us</a:t>
            </a:r>
            <a:endParaRPr lang="en-US" altLang="en-US" sz="3600">
              <a:cs typeface="Arial" panose="020B0604020202020204" pitchFamily="34" charset="0"/>
            </a:endParaRP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396BCBFE-62F9-4020-8C23-DEBA1ACAA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D52F5219-3529-48BE-9920-B149276D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Is….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3A88EC43-4F3B-4D5C-AFDC-C2A2717937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524000"/>
            <a:ext cx="7924800" cy="3962400"/>
          </a:xfrm>
        </p:spPr>
        <p:txBody>
          <a:bodyPr/>
          <a:lstStyle/>
          <a:p>
            <a:pPr marL="457200" indent="-457200"/>
            <a:r>
              <a:rPr lang="en-US" altLang="en-US" i="1">
                <a:cs typeface="Arial" panose="020B0604020202020204" pitchFamily="34" charset="0"/>
              </a:rPr>
              <a:t>Human beings are created in God’s likeness for a relationship with the divine</a:t>
            </a:r>
          </a:p>
          <a:p>
            <a:pPr marL="457200" indent="-457200" algn="l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72707" name="Text Box 3">
            <a:extLst>
              <a:ext uri="{FF2B5EF4-FFF2-40B4-BE49-F238E27FC236}">
                <a16:creationId xmlns:a16="http://schemas.microsoft.com/office/drawing/2014/main" id="{D348B5AE-F5F2-4BB5-99AF-4C6A526A6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3658145-17B5-4CCF-9C8C-1694D500B1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685800"/>
            <a:ext cx="7924800" cy="480060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altLang="en-US">
                <a:cs typeface="Arial" panose="020B0604020202020204" pitchFamily="34" charset="0"/>
              </a:rPr>
              <a:t>God’s love and grace are greater than all our wrong choices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altLang="en-US">
                <a:cs typeface="Arial" panose="020B0604020202020204" pitchFamily="34" charset="0"/>
              </a:rPr>
              <a:t>God desires a relationship with us even more than we want a relationship with God</a:t>
            </a:r>
          </a:p>
        </p:txBody>
      </p:sp>
      <p:sp>
        <p:nvSpPr>
          <p:cNvPr id="74755" name="Text Box 3">
            <a:extLst>
              <a:ext uri="{FF2B5EF4-FFF2-40B4-BE49-F238E27FC236}">
                <a16:creationId xmlns:a16="http://schemas.microsoft.com/office/drawing/2014/main" id="{3425DFEE-48A3-4986-801C-447E70BC6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879</TotalTime>
  <Words>248</Words>
  <Application>Microsoft Office PowerPoint</Application>
  <PresentationFormat>On-screen Show (4:3)</PresentationFormat>
  <Paragraphs>46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Wingdings</vt:lpstr>
      <vt:lpstr>Arial</vt:lpstr>
      <vt:lpstr>1_Blue Diagonal</vt:lpstr>
      <vt:lpstr>1_Default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64</cp:revision>
  <cp:lastPrinted>1601-01-01T00:00:00Z</cp:lastPrinted>
  <dcterms:created xsi:type="dcterms:W3CDTF">2002-09-23T01:58:48Z</dcterms:created>
  <dcterms:modified xsi:type="dcterms:W3CDTF">2018-03-06T16:35:10Z</dcterms:modified>
</cp:coreProperties>
</file>