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20"/>
  </p:notesMasterIdLst>
  <p:handoutMasterIdLst>
    <p:handoutMasterId r:id="rId21"/>
  </p:handoutMasterIdLst>
  <p:sldIdLst>
    <p:sldId id="282" r:id="rId3"/>
    <p:sldId id="256" r:id="rId4"/>
    <p:sldId id="277" r:id="rId5"/>
    <p:sldId id="293" r:id="rId6"/>
    <p:sldId id="294" r:id="rId7"/>
    <p:sldId id="295" r:id="rId8"/>
    <p:sldId id="298" r:id="rId9"/>
    <p:sldId id="287" r:id="rId10"/>
    <p:sldId id="288" r:id="rId11"/>
    <p:sldId id="274" r:id="rId12"/>
    <p:sldId id="297" r:id="rId13"/>
    <p:sldId id="291" r:id="rId14"/>
    <p:sldId id="290" r:id="rId15"/>
    <p:sldId id="296" r:id="rId16"/>
    <p:sldId id="292" r:id="rId17"/>
    <p:sldId id="265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7" autoAdjust="0"/>
    <p:restoredTop sz="94657" autoAdjust="0"/>
  </p:normalViewPr>
  <p:slideViewPr>
    <p:cSldViewPr>
      <p:cViewPr varScale="1">
        <p:scale>
          <a:sx n="76" d="100"/>
          <a:sy n="76" d="100"/>
        </p:scale>
        <p:origin x="-8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A27EEAC-5AFB-4805-A1A7-87023ECAFCD5}" type="datetimeFigureOut">
              <a:rPr lang="en-US"/>
              <a:pPr>
                <a:defRPr/>
              </a:pPr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DE14E50-BD4C-4937-A105-45A5F7187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730F76D-817E-400E-90E5-0DBFE4D8B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17C777-8F8B-40F0-81D2-65DF6A12ECE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4E834E-3411-4A15-AE97-F72720EA66E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7FCB63-294F-44C4-80AC-E96BF4DF3C4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CD7F7A-60C9-4D2B-963D-AA1EEEA804E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E739E0-4E64-4FAD-A707-0EDDC14E378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2C476E-0ABA-465D-8528-39147D08010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EBDDEA-B63B-445D-873D-4B95959CF74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F4D989-D300-47A7-B960-787542D67534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9C2E22-90DA-43F7-B038-2AE616D19FD3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29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1923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924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925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926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19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7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smtClean="0"/>
              <a:t>Holy Spirit, Thou Art Welcome</a:t>
            </a:r>
            <a:endParaRPr lang="en-US" sz="4400" smtClean="0">
              <a:cs typeface="Times New Roman" pitchFamily="18" charset="0"/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smtClean="0">
                <a:latin typeface="Arial" charset="0"/>
                <a:cs typeface="Arial" charset="0"/>
              </a:rPr>
              <a:t>Holy Spirit, Thou art welcome in this place;</a:t>
            </a:r>
            <a:endParaRPr lang="en-US" sz="3400" i="1" smtClean="0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 smtClean="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 smtClean="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 smtClean="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00200"/>
            <a:ext cx="8001000" cy="3733800"/>
          </a:xfrm>
        </p:spPr>
        <p:txBody>
          <a:bodyPr/>
          <a:lstStyle/>
          <a:p>
            <a:pPr marL="742950" indent="-742950" algn="l" eaLnBrk="1" hangingPunct="1">
              <a:spcBef>
                <a:spcPct val="10000"/>
              </a:spcBef>
              <a:buFont typeface="+mj-lt"/>
              <a:buAutoNum type="alphaLcParenR"/>
              <a:defRPr/>
            </a:pPr>
            <a:r>
              <a:rPr lang="en-US" sz="4000" dirty="0" smtClean="0">
                <a:cs typeface="Times New Roman" pitchFamily="18" charset="0"/>
              </a:rPr>
              <a:t>Events in life</a:t>
            </a:r>
          </a:p>
          <a:p>
            <a:pPr marL="742950" indent="-742950" algn="l" eaLnBrk="1" hangingPunct="1">
              <a:spcBef>
                <a:spcPct val="10000"/>
              </a:spcBef>
              <a:buFont typeface="+mj-lt"/>
              <a:buAutoNum type="alphaLcParenR"/>
              <a:defRPr/>
            </a:pPr>
            <a:r>
              <a:rPr lang="en-US" sz="4000" dirty="0" smtClean="0">
                <a:cs typeface="Times New Roman" pitchFamily="18" charset="0"/>
              </a:rPr>
              <a:t>Care and sacrifice of others</a:t>
            </a:r>
          </a:p>
          <a:p>
            <a:pPr marL="742950" indent="-742950" algn="l" eaLnBrk="1" hangingPunct="1">
              <a:spcBef>
                <a:spcPct val="10000"/>
              </a:spcBef>
              <a:buFont typeface="+mj-lt"/>
              <a:buAutoNum type="alphaLcParenR"/>
              <a:defRPr/>
            </a:pPr>
            <a:r>
              <a:rPr lang="en-US" sz="4000" dirty="0" smtClean="0">
                <a:cs typeface="Times New Roman" pitchFamily="18" charset="0"/>
              </a:rPr>
              <a:t>Body of believers</a:t>
            </a:r>
          </a:p>
          <a:p>
            <a:pPr marL="457200" indent="-457200" algn="l" eaLnBrk="1" hangingPunct="1">
              <a:spcBef>
                <a:spcPct val="10000"/>
              </a:spcBef>
              <a:defRPr/>
            </a:pPr>
            <a:endParaRPr lang="en-US" dirty="0" smtClean="0">
              <a:cs typeface="Times New Roman" pitchFamily="18" charset="0"/>
            </a:endParaRPr>
          </a:p>
        </p:txBody>
      </p:sp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experience </a:t>
            </a:r>
            <a:r>
              <a:rPr lang="en-US" sz="4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</a:t>
            </a: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371600"/>
            <a:ext cx="8001000" cy="3733800"/>
          </a:xfrm>
        </p:spPr>
        <p:txBody>
          <a:bodyPr/>
          <a:lstStyle/>
          <a:p>
            <a:pPr marL="742950" indent="-742950" algn="l" eaLnBrk="1" hangingPunct="1">
              <a:spcBef>
                <a:spcPct val="10000"/>
              </a:spcBef>
              <a:buFont typeface="+mj-lt"/>
              <a:buAutoNum type="alphaLcParenR" startAt="4"/>
              <a:defRPr/>
            </a:pPr>
            <a:r>
              <a:rPr lang="en-US" sz="4000" dirty="0" smtClean="0">
                <a:cs typeface="Times New Roman" pitchFamily="18" charset="0"/>
              </a:rPr>
              <a:t>Holy Spirit awakening us</a:t>
            </a:r>
          </a:p>
          <a:p>
            <a:pPr marL="742950" indent="-742950" algn="l" eaLnBrk="1" hangingPunct="1">
              <a:spcBef>
                <a:spcPct val="10000"/>
              </a:spcBef>
              <a:buFont typeface="+mj-lt"/>
              <a:buAutoNum type="alphaLcParenR" startAt="4"/>
              <a:defRPr/>
            </a:pPr>
            <a:r>
              <a:rPr lang="en-US" sz="4000" dirty="0" smtClean="0">
                <a:cs typeface="Times New Roman" pitchFamily="18" charset="0"/>
              </a:rPr>
              <a:t>Holy Spirit courting or wooing us</a:t>
            </a:r>
          </a:p>
          <a:p>
            <a:pPr marL="457200" indent="-457200" algn="l" eaLnBrk="1" hangingPunct="1">
              <a:spcBef>
                <a:spcPct val="10000"/>
              </a:spcBef>
              <a:defRPr/>
            </a:pPr>
            <a:endParaRPr lang="en-US" dirty="0" smtClean="0">
              <a:cs typeface="Times New Roman" pitchFamily="18" charset="0"/>
            </a:endParaRPr>
          </a:p>
        </p:txBody>
      </p:sp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experience </a:t>
            </a:r>
            <a:r>
              <a:rPr lang="en-US" sz="4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</a:t>
            </a: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Like a magnet</a:t>
            </a:r>
          </a:p>
        </p:txBody>
      </p:sp>
      <p:pic>
        <p:nvPicPr>
          <p:cNvPr id="45058" name="Picture 5" descr="MCj02380900000[1]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1066800"/>
            <a:ext cx="5105400" cy="44338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God’s Grace draws us</a:t>
            </a:r>
          </a:p>
        </p:txBody>
      </p:sp>
      <p:pic>
        <p:nvPicPr>
          <p:cNvPr id="46082" name="Picture 4" descr="MCj00953110000[1]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62200" y="1371600"/>
            <a:ext cx="4532313" cy="44545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371600"/>
            <a:ext cx="8001000" cy="3733800"/>
          </a:xfrm>
        </p:spPr>
        <p:txBody>
          <a:bodyPr/>
          <a:lstStyle/>
          <a:p>
            <a:pPr marL="742950" indent="-742950" algn="l" eaLnBrk="1" hangingPunct="1">
              <a:spcBef>
                <a:spcPct val="10000"/>
              </a:spcBef>
              <a:buFont typeface="+mj-lt"/>
              <a:buAutoNum type="alphaLcParenR" startAt="4"/>
              <a:defRPr/>
            </a:pPr>
            <a:r>
              <a:rPr lang="en-US" sz="4000" dirty="0" smtClean="0">
                <a:cs typeface="Times New Roman" pitchFamily="18" charset="0"/>
              </a:rPr>
              <a:t>Holy Spirit awakening us</a:t>
            </a:r>
          </a:p>
          <a:p>
            <a:pPr marL="742950" indent="-742950" algn="l" eaLnBrk="1" hangingPunct="1">
              <a:spcBef>
                <a:spcPct val="10000"/>
              </a:spcBef>
              <a:buFont typeface="+mj-lt"/>
              <a:buAutoNum type="alphaLcParenR" startAt="4"/>
              <a:defRPr/>
            </a:pPr>
            <a:r>
              <a:rPr lang="en-US" sz="4000" dirty="0" smtClean="0">
                <a:cs typeface="Times New Roman" pitchFamily="18" charset="0"/>
              </a:rPr>
              <a:t>Holy Spirit courting or wooing us</a:t>
            </a:r>
          </a:p>
          <a:p>
            <a:pPr marL="742950" indent="-742950" algn="l" eaLnBrk="1" hangingPunct="1">
              <a:spcBef>
                <a:spcPct val="10000"/>
              </a:spcBef>
              <a:buFont typeface="+mj-lt"/>
              <a:buAutoNum type="alphaLcParenR" startAt="4"/>
              <a:defRPr/>
            </a:pPr>
            <a:r>
              <a:rPr lang="en-US" sz="4000" dirty="0" smtClean="0">
                <a:cs typeface="Times New Roman" pitchFamily="18" charset="0"/>
              </a:rPr>
              <a:t>Through us to others</a:t>
            </a:r>
          </a:p>
          <a:p>
            <a:pPr marL="457200" indent="-457200" algn="l" eaLnBrk="1" hangingPunct="1">
              <a:spcBef>
                <a:spcPct val="10000"/>
              </a:spcBef>
              <a:defRPr/>
            </a:pPr>
            <a:endParaRPr lang="en-US" dirty="0" smtClean="0">
              <a:cs typeface="Times New Roman" pitchFamily="18" charset="0"/>
            </a:endParaRPr>
          </a:p>
        </p:txBody>
      </p:sp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experience </a:t>
            </a:r>
            <a:r>
              <a:rPr lang="en-US" sz="4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</a:t>
            </a: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MPj04028960000[1]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457200"/>
            <a:ext cx="10287000" cy="7543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 smtClean="0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50178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7"/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/>
            </a:r>
            <a:br>
              <a:rPr lang="en-US" smtClean="0"/>
            </a:br>
            <a:endParaRPr lang="en-US" sz="1200" b="0" smtClean="0">
              <a:cs typeface="Times New Roman" pitchFamily="18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 smtClean="0">
                <a:cs typeface="Arial" charset="0"/>
              </a:rPr>
              <a:t>Prevenient Grace</a:t>
            </a:r>
            <a:endParaRPr lang="en-US" sz="7200" b="0" smtClean="0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5105400" y="4038600"/>
            <a:ext cx="2868613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Mark Chow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31749" name="Picture 6" descr="new-ark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en-US" i="1" dirty="0" err="1" smtClean="0"/>
              <a:t>Prevenient</a:t>
            </a:r>
            <a:r>
              <a:rPr lang="en-US" i="1" dirty="0" smtClean="0"/>
              <a:t> Grace is God’s Grace in our lives from conception to conversion</a:t>
            </a:r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62000" y="838200"/>
            <a:ext cx="7924800" cy="4876800"/>
          </a:xfrm>
        </p:spPr>
        <p:txBody>
          <a:bodyPr/>
          <a:lstStyle/>
          <a:p>
            <a:pPr marL="457200" indent="-457200" algn="l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dirty="0">
                <a:cs typeface="Times New Roman" pitchFamily="18" charset="0"/>
              </a:rPr>
              <a:t>The grace that comes before</a:t>
            </a:r>
          </a:p>
          <a:p>
            <a:pPr marL="457200" indent="-457200" algn="l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dirty="0" smtClean="0">
                <a:cs typeface="Times New Roman" pitchFamily="18" charset="0"/>
              </a:rPr>
              <a:t>God </a:t>
            </a:r>
            <a:r>
              <a:rPr lang="en-US" sz="4000" dirty="0">
                <a:cs typeface="Times New Roman" pitchFamily="18" charset="0"/>
              </a:rPr>
              <a:t>wooing us</a:t>
            </a:r>
          </a:p>
          <a:p>
            <a:pPr marL="457200" indent="-457200" algn="l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dirty="0" smtClean="0">
                <a:cs typeface="Times New Roman" pitchFamily="18" charset="0"/>
              </a:rPr>
              <a:t>God </a:t>
            </a:r>
            <a:r>
              <a:rPr lang="en-US" sz="4000" dirty="0">
                <a:cs typeface="Times New Roman" pitchFamily="18" charset="0"/>
              </a:rPr>
              <a:t>drawing us</a:t>
            </a:r>
          </a:p>
          <a:p>
            <a:pPr marL="457200" indent="-457200" algn="l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dirty="0" smtClean="0">
                <a:cs typeface="Times New Roman" pitchFamily="18" charset="0"/>
              </a:rPr>
              <a:t>God </a:t>
            </a:r>
            <a:r>
              <a:rPr lang="en-US" sz="4000" dirty="0">
                <a:cs typeface="Times New Roman" pitchFamily="18" charset="0"/>
              </a:rPr>
              <a:t>pursuing us</a:t>
            </a:r>
          </a:p>
          <a:p>
            <a:pPr marL="457200" indent="-457200" algn="l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dirty="0" smtClean="0">
                <a:cs typeface="Times New Roman" pitchFamily="18" charset="0"/>
              </a:rPr>
              <a:t>God </a:t>
            </a:r>
            <a:r>
              <a:rPr lang="en-US" sz="4000" dirty="0">
                <a:cs typeface="Times New Roman" pitchFamily="18" charset="0"/>
              </a:rPr>
              <a:t>freeing us</a:t>
            </a:r>
          </a:p>
          <a:p>
            <a:pPr marL="457200" indent="-457200" algn="l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4000" dirty="0" smtClean="0">
                <a:cs typeface="Times New Roman" pitchFamily="18" charset="0"/>
              </a:rPr>
              <a:t>God </a:t>
            </a:r>
            <a:r>
              <a:rPr lang="en-US" sz="4000" dirty="0">
                <a:cs typeface="Times New Roman" pitchFamily="18" charset="0"/>
              </a:rPr>
              <a:t>empowering us</a:t>
            </a:r>
            <a:endParaRPr lang="en-US" sz="4000" dirty="0">
              <a:cs typeface="Arial" charset="0"/>
            </a:endParaRPr>
          </a:p>
        </p:txBody>
      </p:sp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21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We are created for a relationship with God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153400" cy="44545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God wants us more than we want Him</a:t>
            </a:r>
          </a:p>
          <a:p>
            <a:pPr>
              <a:defRPr/>
            </a:pPr>
            <a:r>
              <a:rPr lang="en-US" dirty="0" smtClean="0"/>
              <a:t>God’s love is covenantal love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458200" cy="445452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en-US" i="1" dirty="0" smtClean="0"/>
              <a:t>God has constantly been offering us a covenant relationship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n-US" i="1" dirty="0" smtClean="0"/>
              <a:t>. . . And it is a relationship of Grace</a:t>
            </a:r>
            <a:endParaRPr lang="en-US" i="1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600200" y="381000"/>
            <a:ext cx="6096000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A relationship like no other</a:t>
            </a:r>
          </a:p>
        </p:txBody>
      </p:sp>
      <p:pic>
        <p:nvPicPr>
          <p:cNvPr id="38916" name="Picture 4" descr="bunn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524000"/>
            <a:ext cx="6400800" cy="3200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153400" cy="44545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i="1" dirty="0" smtClean="0"/>
              <a:t>God offers us a Gift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i="1" dirty="0" smtClean="0"/>
              <a:t>A free Gift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i="1" dirty="0" smtClean="0"/>
              <a:t>With no strings attached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1095</TotalTime>
  <Words>208</Words>
  <Application>Microsoft Office PowerPoint</Application>
  <PresentationFormat>On-screen Show (4:3)</PresentationFormat>
  <Paragraphs>49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Times New Roman</vt:lpstr>
      <vt:lpstr>Arial</vt:lpstr>
      <vt:lpstr>Wingdings</vt:lpstr>
      <vt:lpstr>1_Blue Diagonal</vt:lpstr>
      <vt:lpstr>1_Default Design</vt:lpstr>
      <vt:lpstr>1_Blue Diagonal</vt:lpstr>
      <vt:lpstr>Holy Spirit, Thou Art Welcome</vt:lpstr>
      <vt:lpstr>Slide 2</vt:lpstr>
      <vt:lpstr> </vt:lpstr>
      <vt:lpstr>Slide 4</vt:lpstr>
      <vt:lpstr>Slide 5</vt:lpstr>
      <vt:lpstr>We are created for a relationship with God</vt:lpstr>
      <vt:lpstr>Slide 7</vt:lpstr>
      <vt:lpstr>Slide 8</vt:lpstr>
      <vt:lpstr>Slide 9</vt:lpstr>
      <vt:lpstr>Slide 10</vt:lpstr>
      <vt:lpstr>Slide 11</vt:lpstr>
      <vt:lpstr>Like a magnet</vt:lpstr>
      <vt:lpstr>God’s Grace draws us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NewArk Emmaus</cp:lastModifiedBy>
  <cp:revision>64</cp:revision>
  <cp:lastPrinted>1601-01-01T00:00:00Z</cp:lastPrinted>
  <dcterms:created xsi:type="dcterms:W3CDTF">2002-09-23T01:58:48Z</dcterms:created>
  <dcterms:modified xsi:type="dcterms:W3CDTF">2016-09-08T22:07:54Z</dcterms:modified>
</cp:coreProperties>
</file>