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5"/>
  </p:notesMasterIdLst>
  <p:sldIdLst>
    <p:sldId id="299" r:id="rId3"/>
    <p:sldId id="256" r:id="rId4"/>
    <p:sldId id="298" r:id="rId5"/>
    <p:sldId id="292" r:id="rId6"/>
    <p:sldId id="304" r:id="rId7"/>
    <p:sldId id="306" r:id="rId8"/>
    <p:sldId id="300" r:id="rId9"/>
    <p:sldId id="307" r:id="rId10"/>
    <p:sldId id="309" r:id="rId11"/>
    <p:sldId id="310" r:id="rId12"/>
    <p:sldId id="303" r:id="rId13"/>
    <p:sldId id="265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767DA4F-C7FE-480F-8BE5-111F9AEF72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50CAF3F-A3DF-4ECE-B7A3-579B83F7881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1AB7CF96-35AD-47EF-80C2-8857028389A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A139275-B89A-4858-B186-1ACAA60A92B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0AC634C-4CBD-423B-B5FB-B47012B1F27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6BC94C7E-A461-4F73-975B-866F508694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CE62E3-8D21-4771-B101-64C21ABC3D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AB8B49CB-873B-48AF-B1D0-D0EBAFD21B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46D3657-89A8-45EB-B2E4-F4A182847E90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5EEDADB7-0E32-48EC-9613-5AC0AF0BC8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B1FCD8C5-CB25-4999-9945-E5955FB25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96855A65-A255-459C-9747-DDFC0EC691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F840E3E-11A1-4836-BFA9-BFA10F747470}" type="slidenum">
              <a:rPr kumimoji="0" lang="en-US" altLang="en-US" smtClean="0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EBFF51E-890E-479A-97AD-A249B21F144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7BF5F9B5-E680-4666-A777-66AE28BDE9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FEF5338-6A60-44CD-9725-333238F0122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DC4C197-82DE-4368-9399-B6A6917F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1CBB121-142B-4FA8-A13D-C27211DB7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EA33BED-3190-45D5-B672-F33B90BDF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BE0FCAE-6022-4357-B1BC-92D77AB1D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E49DB213-7027-4534-8963-06A4906AEE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06640500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82899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4E7F1D5-D9E2-4016-BDB1-D0B176F28ED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734F185-F838-4D94-AFB3-AEE34ADF0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CE6D5A6-3ADD-48A0-A0E8-4F2233A37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FCFC83D-F0D6-4FA1-90F9-71003DB3A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1FEA9D2-FB6C-4DB7-873B-02D45BCFA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5308676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3220974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0046742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621275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69738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99882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B879F52-F4F5-4A22-A7AD-4CF4B321C62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096323D-59E5-4372-9115-AE92CC3C6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E70C4C0-9D9C-48F8-8141-4AA1F696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89DFF8C2-42CB-48E5-9C96-1B9490F5E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28DD1D5-6BDC-4EBE-8FE6-49BBDB64B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AF9CC20-7E2F-415C-B04D-1A7EA39BA94E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121196617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07EB35B-8FEF-4D9E-9FAD-8EEAAE6826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851363448"/>
      </p:ext>
    </p:extLst>
  </p:cSld>
  <p:clrMapOvr>
    <a:masterClrMapping/>
  </p:clrMapOvr>
  <p:transition spd="med">
    <p:fad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B373D26-E8C9-4897-BC72-854F06D97BD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7AAF99C4-86D5-4371-846E-767BEE661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901E4A86-5F2C-42E5-B345-4BAA4369E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66C7B75F-FFBC-4C83-8FCB-C2A570046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CBF180C8-F5E2-4E9B-898B-478AFCAE8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5D801BA-0D5D-44F0-9281-5327F51FE3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50C7F69-50E7-481C-9742-1FD349CC6F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6" r:id="rId8"/>
    <p:sldLayoutId id="2147483827" r:id="rId9"/>
  </p:sldLayoutIdLst>
  <p:transition spd="med"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6451C-6387-4E99-8A31-5A51907F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CEC25-0A58-45C5-A8DC-94E9103742FE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 in this place;</a:t>
            </a:r>
          </a:p>
          <a:p>
            <a:pPr>
              <a:defRPr/>
            </a:pPr>
            <a:r>
              <a:rPr lang="en-US" dirty="0"/>
              <a:t>Holy Spirit, Thou art welcome in this place.</a:t>
            </a:r>
          </a:p>
          <a:p>
            <a:pPr>
              <a:defRPr/>
            </a:pPr>
            <a:r>
              <a:rPr lang="en-US" dirty="0"/>
              <a:t>Omnipotent Father of mercy and grace, </a:t>
            </a:r>
          </a:p>
          <a:p>
            <a:pPr>
              <a:defRPr/>
            </a:pPr>
            <a:r>
              <a:rPr lang="en-US" dirty="0"/>
              <a:t>Thou art welcome in this place.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58D6A6-7FF6-4F31-8CE0-B893139A7D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EBAB1-C453-4003-AAAB-6EBA45D98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4545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God – not me – has been, now is, and always will be in control.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2B0A881E-657B-497A-8ED8-76516E86B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90687C24-A934-4968-BAD5-BB0408618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B3D4C2-0DCB-4E5A-8665-5AB34CA627B8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Justifying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7540A56-D973-4243-97F8-AB62539D329D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Ron Griffin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C7C15-1019-4362-A7A7-10953A40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God offers us a relationship</a:t>
            </a:r>
            <a:br>
              <a:rPr lang="en-US" dirty="0"/>
            </a:br>
            <a:r>
              <a:rPr lang="en-US" dirty="0"/>
              <a:t>of unconditional love &amp;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8E5DF-30D2-45E4-A780-90344603D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There is more forgiveness in heaven than there is sin on Earth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6616A-E9FF-4C8B-BA0A-CAABA8F97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Our Acceptance of the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38EA3-01BB-441B-8389-BB79C83EA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/>
              <a:t>Our acceptance changes everything</a:t>
            </a:r>
          </a:p>
          <a:p>
            <a:pPr marL="463550" indent="-463550" eaLnBrk="1" hangingPunct="1">
              <a:defRPr/>
            </a:pPr>
            <a:r>
              <a:rPr lang="en-US" dirty="0"/>
              <a:t>Justifying grace is at work the moment we say “yes” to the relationship God offers us in Christ</a:t>
            </a:r>
          </a:p>
          <a:p>
            <a:pPr marL="463550" indent="-463550" eaLnBrk="1" hangingPunct="1">
              <a:defRPr/>
            </a:pPr>
            <a:r>
              <a:rPr lang="en-US" dirty="0"/>
              <a:t>Responding to grace is an act of faith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6616A-E9FF-4C8B-BA0A-CAABA8F97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Our Acceptance of the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38EA3-01BB-441B-8389-BB79C83EA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/>
              <a:t>I was saved by grace, I am saved by grace, &amp; I will be saved by grace</a:t>
            </a:r>
          </a:p>
          <a:p>
            <a:pPr marL="463550" indent="-463550" eaLnBrk="1" hangingPunct="1">
              <a:defRPr/>
            </a:pPr>
            <a:r>
              <a:rPr lang="en-US" dirty="0"/>
              <a:t>Conversion continues as we keep saying “yes” to Jesus Christ as our Lord and Savior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1216-7A2B-4100-9A97-80489DB07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God’s Activity and Our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EBAB1-C453-4003-AAAB-6EBA45D98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/>
              <a:t>Justifying grace is a double acceptance</a:t>
            </a:r>
          </a:p>
          <a:p>
            <a:pPr marL="463550" indent="-463550" eaLnBrk="1" hangingPunct="1">
              <a:defRPr/>
            </a:pPr>
            <a:r>
              <a:rPr lang="en-US" dirty="0"/>
              <a:t>By grace we are free to choose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1216-7A2B-4100-9A97-80489DB07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God’s Activity and Our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EBAB1-C453-4003-AAAB-6EBA45D98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 calls us to be disciples of Jesus Christ; we respond with trust &amp; obedience</a:t>
            </a:r>
          </a:p>
          <a:p>
            <a:pPr lvl="1" eaLnBrk="1" hangingPunct="1">
              <a:defRPr/>
            </a:pPr>
            <a:r>
              <a:rPr lang="en-US" dirty="0"/>
              <a:t>Saving faith is the foundation of obedience &amp; good works, not the result of them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51216-7A2B-4100-9A97-80489DB07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Agape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EBAB1-C453-4003-AAAB-6EBA45D98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454525"/>
          </a:xfrm>
        </p:spPr>
        <p:txBody>
          <a:bodyPr/>
          <a:lstStyle/>
          <a:p>
            <a:pPr marL="914400" indent="-463550" eaLnBrk="1" hangingPunct="1">
              <a:defRPr/>
            </a:pPr>
            <a:r>
              <a:rPr lang="en-US" dirty="0"/>
              <a:t>Greek: God’s unconditional, gracious love for you &amp; me.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246</Words>
  <Application>Microsoft Office PowerPoint</Application>
  <PresentationFormat>On-screen Show (4:3)</PresentationFormat>
  <Paragraphs>28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Justifying Grace</vt:lpstr>
      <vt:lpstr>God offers us a relationship of unconditional love &amp; grace</vt:lpstr>
      <vt:lpstr>Our Acceptance of the Relationship</vt:lpstr>
      <vt:lpstr>Our Acceptance of the Relationship</vt:lpstr>
      <vt:lpstr>God’s Activity and Our Response</vt:lpstr>
      <vt:lpstr>God’s Activity and Our Response</vt:lpstr>
      <vt:lpstr>Agape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130</cp:revision>
  <cp:lastPrinted>1601-01-01T00:00:00Z</cp:lastPrinted>
  <dcterms:created xsi:type="dcterms:W3CDTF">2002-09-23T01:58:48Z</dcterms:created>
  <dcterms:modified xsi:type="dcterms:W3CDTF">2018-05-26T21:06:12Z</dcterms:modified>
</cp:coreProperties>
</file>