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  <p:sldMasterId id="2147483708" r:id="rId3"/>
  </p:sldMasterIdLst>
  <p:notesMasterIdLst>
    <p:notesMasterId r:id="rId15"/>
  </p:notesMasterIdLst>
  <p:sldIdLst>
    <p:sldId id="256" r:id="rId4"/>
    <p:sldId id="277" r:id="rId5"/>
    <p:sldId id="260" r:id="rId6"/>
    <p:sldId id="281" r:id="rId7"/>
    <p:sldId id="291" r:id="rId8"/>
    <p:sldId id="292" r:id="rId9"/>
    <p:sldId id="280" r:id="rId10"/>
    <p:sldId id="287" r:id="rId11"/>
    <p:sldId id="285" r:id="rId12"/>
    <p:sldId id="265" r:id="rId13"/>
    <p:sldId id="275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0C06"/>
    <a:srgbClr val="FF0000"/>
    <a:srgbClr val="FF0066"/>
    <a:srgbClr val="33CC33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909" autoAdjust="0"/>
    <p:restoredTop sz="94657" autoAdjust="0"/>
  </p:normalViewPr>
  <p:slideViewPr>
    <p:cSldViewPr>
      <p:cViewPr varScale="1">
        <p:scale>
          <a:sx n="75" d="100"/>
          <a:sy n="75" d="100"/>
        </p:scale>
        <p:origin x="653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8342E8A0-BC8C-4FA2-B62A-7F4098B8285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00574172-8314-49C8-B0D3-CD2AC700146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F6552E82-508A-479A-AB34-59B164F26DCF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8F9677D8-F814-4C6A-AD29-44C415CA2D6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B03B3387-DFF7-41FB-94CC-5B35D98CDBF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41F09B43-66D4-4A82-90B0-E37B4E039D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9BA7F310-6AC7-46A3-90DA-DDCAC1EA15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9AE35C8F-A644-4A10-8D59-F4B7248D043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749B28F-3A5E-48B4-BDD4-FD2040F1FADF}" type="slidenum">
              <a:rPr kumimoji="0" lang="en-US" altLang="en-US"/>
              <a:pPr>
                <a:spcBef>
                  <a:spcPct val="0"/>
                </a:spcBef>
              </a:pPr>
              <a:t>1</a:t>
            </a:fld>
            <a:endParaRPr kumimoji="0" lang="en-US" altLang="en-US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8AE3CF0E-32E7-422E-8BCB-12E5F940DD9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7C25DCE3-6F45-49A5-B1AF-C5A3F9872D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629D0073-77D1-479C-B1D0-4B66177003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7CEC6B9-A2A2-4749-9011-AFFCBA8BF317}" type="slidenum">
              <a:rPr kumimoji="0" lang="en-US" altLang="en-US"/>
              <a:pPr>
                <a:spcBef>
                  <a:spcPct val="0"/>
                </a:spcBef>
              </a:pPr>
              <a:t>11</a:t>
            </a:fld>
            <a:endParaRPr kumimoji="0" lang="en-US" altLang="en-US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D06D5DDE-6701-4179-A6D5-A9F14F9549D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D9C4A715-A7CA-481E-B3B0-E03A141431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8842D5CB-6347-4D9F-96C9-AD04AE27F1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9852D56-7B8B-4D1F-AE97-8BB5CDA09463}" type="slidenum">
              <a:rPr kumimoji="0" lang="en-US" altLang="en-US"/>
              <a:pPr>
                <a:spcBef>
                  <a:spcPct val="0"/>
                </a:spcBef>
              </a:pPr>
              <a:t>2</a:t>
            </a:fld>
            <a:endParaRPr kumimoji="0" lang="en-US" altLang="en-US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1F9C327-183D-4582-A3BA-77B4F4696FC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29C0048-8E06-46CF-B094-208F02481E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F0446A1E-C598-4FC5-B022-B826EEBD36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F52022C-5E0B-405D-B271-33C7635051D8}" type="slidenum">
              <a:rPr kumimoji="0" lang="en-US" altLang="en-US"/>
              <a:pPr>
                <a:spcBef>
                  <a:spcPct val="0"/>
                </a:spcBef>
              </a:pPr>
              <a:t>3</a:t>
            </a:fld>
            <a:endParaRPr kumimoji="0" lang="en-US" altLang="en-US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D88AB20C-289F-4FC8-8849-22D1EDB6766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0029E824-92F4-4E08-8EC5-9FE8C44063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F0152DE3-7EF8-4226-95A8-2047B7B065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295471B-549C-41B4-BD14-FAC51332B6B0}" type="slidenum">
              <a:rPr kumimoji="0" lang="en-US" altLang="en-US"/>
              <a:pPr>
                <a:spcBef>
                  <a:spcPct val="0"/>
                </a:spcBef>
              </a:pPr>
              <a:t>4</a:t>
            </a:fld>
            <a:endParaRPr kumimoji="0" lang="en-US" altLang="en-US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1FC2A504-244E-467F-AF8D-778CFD23877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BFCB0FBE-2D98-4DE3-9C8B-8F250BB960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5D799BD9-0507-449E-9F4B-4A261CB366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30579D1-7BCC-48AC-AA28-4912C6241E9E}" type="slidenum">
              <a:rPr kumimoji="0" lang="en-US" altLang="en-US"/>
              <a:pPr>
                <a:spcBef>
                  <a:spcPct val="0"/>
                </a:spcBef>
              </a:pPr>
              <a:t>5</a:t>
            </a:fld>
            <a:endParaRPr kumimoji="0" lang="en-US" altLang="en-US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710475F9-9547-40B8-B676-478B32670AD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CC733A3F-A7C0-4970-8B17-5182E934C0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56CAA161-64FE-4FDB-ADF2-7F19252599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B7E6707-4AB3-40A7-8ADA-C2601DB583D1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6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06C2AF98-A54A-421E-B48E-B6AF2728FE5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CBB8C409-BCA2-4F08-96A3-8E74E938E7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B283C53-896B-4F10-9434-5536859ED2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C5CC869-6FD2-46F1-B6B0-1B664DD0AD86}" type="slidenum">
              <a:rPr kumimoji="0" lang="en-US" altLang="en-US"/>
              <a:pPr>
                <a:spcBef>
                  <a:spcPct val="0"/>
                </a:spcBef>
              </a:pPr>
              <a:t>7</a:t>
            </a:fld>
            <a:endParaRPr kumimoji="0"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122D4AB-F577-42A9-A81A-179C6D35530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62A5C4A5-8310-4EA8-8452-0BA086D872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8169DD19-1283-4975-BE6C-F85EAD3552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7F2545A-10C7-419E-96C4-D82862BFCDF2}" type="slidenum">
              <a:rPr kumimoji="0" lang="en-US" altLang="en-US"/>
              <a:pPr>
                <a:spcBef>
                  <a:spcPct val="0"/>
                </a:spcBef>
              </a:pPr>
              <a:t>8</a:t>
            </a:fld>
            <a:endParaRPr kumimoji="0" lang="en-US" altLang="en-US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77C4D153-4696-4D6E-AEDB-E2E0DACCDC9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ED41F7C2-4D77-4B00-ACB0-C888D2CA85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D0029E2B-8F99-47AB-880A-CB7072981B8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1FD175A-AF63-4E43-9E9B-571DE3250E27}" type="slidenum">
              <a:rPr kumimoji="0" lang="en-US" altLang="en-US"/>
              <a:pPr>
                <a:spcBef>
                  <a:spcPct val="0"/>
                </a:spcBef>
              </a:pPr>
              <a:t>10</a:t>
            </a:fld>
            <a:endParaRPr kumimoji="0" lang="en-US" altLang="en-US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2B665433-8BA4-4DE7-A5DD-771783FACAF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052E33C6-DD1C-433C-AAE6-8A0BEE2BED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67BA66B0-BFD8-4132-9A94-F0FCDF36324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B4C6F61-306F-478D-B247-2F2847460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E2FDB5AE-9B70-4ABC-90CC-518A8F1DE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2EC5660-CED9-4433-BBE5-FC408E78A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B74CA44-E660-4958-BFED-09963A193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8DB70750-16ED-4056-92BF-45B778EA776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73FB725A-BE48-4208-80BB-F74414245D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9B996946-E86B-4C84-A7D6-D74EFE2762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2A440FB-7CEB-4160-974B-9F3F497691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6769779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03CF0578-9B70-4A5F-8261-D617EAA100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66B615E1-D836-4419-94E3-A697B75D25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C9D5448-6C92-4F78-8F33-D35F8D9A47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FA013-C1D9-4502-A474-9CF7C59FB9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5528826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AC8D862A-277E-4CAA-A845-FCBF8BCDBA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104C07A4-B3A0-448A-B0DB-FC2FA764AE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63256567-91D1-40AC-9B89-4D212DA8B9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2355F-C6F3-44B3-B773-C665484162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0704258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32D60BB-CD53-40BA-9F72-89919E6E50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650AE-C837-497D-BB69-0E9F9538C83A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7CF3718-4B33-4F65-8A19-76857981C5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731EE10-1457-45DE-B77E-D1EEA0CFDE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C398E-E4AA-4D3F-B96B-BEF0191929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6434988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5F9BC5D-14D9-4851-ACA0-8663CAE281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0F001-BF45-40D6-A214-0C2C10DDA96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A8E3EA7-5D55-45F0-95F6-2960D929C7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3C0210A-B267-44E0-936D-063A8AA780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48979-D818-4A56-B987-C4A0C02CC9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633127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1F6B0BA-7A14-4664-8AF9-44BAF473F6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4BD4B-607E-4546-989B-E0F7688E2FCB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4B885B1-E5CF-49C0-977C-F27616A429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7726FF8-5ED7-47A8-9C18-4EB0F60D0D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7E9F3-3C9A-4897-8279-5D7FC97E73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7794891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600107-A8BA-4694-B666-199693D1D1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A6757-98DE-4A1A-8EFB-CF5CCBDD21D8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5CB013-E413-4485-B698-AF8146907E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0E188A-5DBE-4EEF-9306-7D797A5523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1A757-F6FF-47E9-8324-6848268E82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5683787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D656FCA-762E-45C6-8CFC-FA7A9E574C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089D9-022E-45F6-9FB7-3F18BED0B2C7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C8D6590-C263-4243-8697-A689F56AAA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574B440-20A3-46E8-BEE0-04484A1742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49D3D-48C5-4B5B-9DB2-9E2F1CF9B3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99216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3279DBF-7A98-4794-B9BA-8A2FB47486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C9DD3-1C6F-40A9-90CE-A7FCE2BB9D06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38C707F-0045-43A6-AC60-1529931738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DD10DF6-59B0-4AEE-9ACA-7B253058B4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DAAB5-294D-4652-B967-3AC34372FB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481231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7E6CA7C-3974-4973-BC16-5245572B97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C9C03-1AC5-407C-B021-5D9632A3A7B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CC6B260-A858-4D61-9AA7-42F2DD51DF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9F07D93-10C9-421E-8123-0BCBD9A772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58878-8C95-4584-8ED1-7BFE404D7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554601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0FA1F1-93D5-4170-B95D-C50A124A64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92489-1D48-4867-96A0-B4175FC1E30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B4240F-BCC4-4B9B-B2A7-8F9AD83C0F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A8755F-0FEC-43B3-974C-E224BDA60E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2ED8B-C798-4C00-969E-0D54B0FD7B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621437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060A636B-9D79-4270-B588-1A1DC96A3B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E98C1FF-E4BB-4212-844A-039EAD184F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B10F7BC7-DA0E-408C-8D32-C1E4F0324E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7F230-E083-49DE-B5F0-F858216331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2419617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E8FB252-6C9A-4E5F-8177-7EA684E7F3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EF2DE-DCB7-4504-94DF-80BCBB406C36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176930-6151-45A1-9778-F29FC3D066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6D505E-5DAD-4EB4-BB06-693B27D457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A2FAD-4BFA-4DEF-916D-8218DCE963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0827781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607EEAD-CA41-479C-9113-77FD229C80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2B970-0003-4245-B10F-E12FCF749114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4500A57-5BBA-473E-8FDB-8651717E37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E8051C7-2A4E-4C23-9FF5-6A72115121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07AEF-2D66-4F60-9583-BA0722ED52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0565834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8948ACB-358E-403E-9983-1A4A3F75C7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B119F-3689-4E91-8733-093B537382DC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9E6350A-827A-4D24-B447-D71CB4FDDC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497130D-6F29-45F2-A8AD-F9F864C7A6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3617C-1941-421B-AE01-19DF76AAF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8714621"/>
      </p:ext>
    </p:extLst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FEA00CAD-9CCC-40CE-849F-9F30818B7C60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AC3A2F14-0547-46E2-A8AC-0C696F2B8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F90E33F2-C4E4-4F3B-8BF2-7AB288AF4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B7AB8F0C-DD87-4A0F-B3D4-A073789B7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93A8AC29-5F3F-4DA4-92F4-4FA56D934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08441D83-EE3F-44F8-A6AA-68F01C30F67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0F45509B-7D0F-40B2-ACA0-3585D743C4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04C814D4-3DF8-457F-B06D-17F95801EF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B89E124-D282-4A93-B787-C68A101235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4198279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918477B3-1DE6-41F9-8304-30CDD51189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28658983-211B-4EBE-A598-3F6829182D5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147ADB21-41F9-41B7-B574-A64E026797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17058-1FDF-4080-AE04-EEA9AD3226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81846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1D5C91D5-A744-43E8-9F32-1747A9BDC0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C9204BC9-CC7B-40EA-85B2-809A30D556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94009339-8DA9-41D0-ADAA-D63B0F15BB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CDF88-A783-4B81-8C4C-099A8EAD540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148256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004B8B8-F6C7-4EA0-BAFF-9197B44841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64D730CF-E151-4612-B6D9-AB911540C34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0339F160-6CA4-4742-9EEB-736676F889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D3DAB-5C20-42BC-9BD7-5C3C2528C4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4634405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5686A249-A50E-4273-8ABF-22F01E45A81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EDDEF727-40AC-4CD7-AC5D-5869608F5A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1FC07023-7AAA-4C72-98AD-108832D722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674F3-1745-4677-901C-1FFBE57792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459099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FBF9BBDD-F932-41B3-BA1B-C1FCA01AAF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BA27165F-A1EE-48D8-849D-52089C8AA7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5915AA27-933A-4FAA-BF55-EDD40C6F6D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A7F62-2FEA-44A1-A2AE-1B5574A8CF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0485460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B8802818-7EA4-4D4B-8F9B-1C9DAD37EB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79D23B22-57BB-40AD-8DF0-355A1B13C4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D140C30A-FBBA-438A-B18D-C3C1B14D4A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75DAE-A13F-4383-9509-DE8C8AE037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04291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045D9D6-C277-4317-B3B4-38752531BA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CDE9607B-0552-4E3B-9BCE-1C0B401923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34F7C8D-2D3C-4CDF-96D6-FF02F9546A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668C6-ECE3-4F9B-B564-D19B5097B1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17216"/>
      </p:ext>
    </p:extLst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66E3FD73-FD58-48F0-96D2-AB195EBC7F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A6DCC549-CFEE-4AF9-A2F4-164F3C223C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04C4D6B8-0051-4425-95F5-3BF38D4950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DC3A01-9466-4CA9-A52F-178C2D046D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798672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B028ED96-080E-4114-A509-8808A597A7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00AAF53-EC35-438A-970F-ABB757B3D72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6DE46E7E-8E68-4E8A-BC28-A5BBFDF3AE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68C59-A276-4E61-978A-2ED0F6CEC2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575323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2BAC864C-83BA-4ADC-BBF1-88208BFE24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3AF5FAE8-F4E1-4407-BE28-E8A65E4B849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0D48F8A6-5E49-4474-828E-DFFB45C198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34B4C-B99E-4C16-B454-9DC7F90613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575515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BFCDD050-C935-4F6E-B826-5E862D82399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2BB00276-7A17-4DEB-BB7A-07D4B2AE8B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10CF1A12-C369-49A1-85D3-8027B6D3EB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01464-0198-46D9-B469-97E76A346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393703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6EBBD0AE-0398-46F0-A77B-678E0987DD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0CE9384F-7092-492B-96D3-D1CECD8F33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6D85D5A2-2575-4406-A945-42785BE3D1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3C323-8306-4400-BF38-85BFCFC412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9212947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09AC4FC6-2182-496C-AAA4-7D6DB74AC7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01379507-F96B-438D-8289-1EE2EFABBC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E143B029-DE0C-4B2A-9B04-DE8CC564D6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56B8C-670D-4D44-B6FF-804E0E8CB5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6292895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A0521FF2-3512-4B5D-896A-E29E8254AF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24490DD-179F-4762-B571-F436F71278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D8DECD58-3ECA-4DD9-9F87-944911B781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B9759-81F5-42C9-A8AE-4E7ECE4569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302087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7CFF5543-B620-4D8A-AC70-C42B2B0496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D288E337-F43E-4EC4-9AB2-50735303A7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C59C6163-A013-431E-8044-0921F9BDDD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E7C7E-5C0B-4C52-901C-F35EB7CA3F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8366105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FA98ABF-287D-44C2-B2C7-FFF63C1FD8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8F4BF503-2FBF-456D-B0B7-9DAECD7CE6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AEDE888B-5C1A-4DA3-B2C6-2929AD418D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E9824-8399-474F-BFCF-16E8D4CB96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6860945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AD61E0B-DB77-423E-9732-47A8C81729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716FFAB1-2BCD-495F-9427-5252D1C7CA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7B872866-E303-45E6-B927-F75E3436FC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D065D-924C-41BC-ADF4-40D59D3D62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4237447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ACE2A5E9-041F-4B67-A486-59F3A197438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CD8081F2-B593-4059-B460-C09D76B2D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F258E17E-EF53-4244-914B-8875C556F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93A82753-A819-4F0F-A338-DCA05BE302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44149F93-DD7E-4CD4-9F6F-A9D2B5B6B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C284E797-31EC-46D2-AF45-45836442B7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CAA3EBD0-5FE1-4EAC-A5FA-C2F78AF9943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F50170A4-E662-4E3A-95F6-4D8BDCA29D5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6A03E95C-BF64-4B78-B4A4-6BC4872F1AC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fld id="{9C56F59A-446B-4881-95F6-00FF01F3B8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6B350726-4E37-430C-B0FA-3EC5AFBA2A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3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FDDA2DAC-E28D-4E10-A611-3B0F42475F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D7419DC-0F9E-4064-85EF-E6497BFE37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7892" name="Rectangle 4">
            <a:extLst>
              <a:ext uri="{FF2B5EF4-FFF2-40B4-BE49-F238E27FC236}">
                <a16:creationId xmlns:a16="http://schemas.microsoft.com/office/drawing/2014/main" id="{F3EAB3E6-94B9-4BC2-A495-CDE68F81593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51E03260-1B96-4EB0-959E-89E82C482C7E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7893" name="Rectangle 5">
            <a:extLst>
              <a:ext uri="{FF2B5EF4-FFF2-40B4-BE49-F238E27FC236}">
                <a16:creationId xmlns:a16="http://schemas.microsoft.com/office/drawing/2014/main" id="{A003BD0A-3227-40C6-AF9C-D8BA67C5D09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4" name="Rectangle 6">
            <a:extLst>
              <a:ext uri="{FF2B5EF4-FFF2-40B4-BE49-F238E27FC236}">
                <a16:creationId xmlns:a16="http://schemas.microsoft.com/office/drawing/2014/main" id="{78620815-A749-4B9B-A323-4AF5644ABF7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94A3FF4-D8C7-40CE-A587-126D6F04DF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id="{0F2331FC-D0CD-4634-A55B-498DC01D5ED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80" name="Freeform 3">
              <a:extLst>
                <a:ext uri="{FF2B5EF4-FFF2-40B4-BE49-F238E27FC236}">
                  <a16:creationId xmlns:a16="http://schemas.microsoft.com/office/drawing/2014/main" id="{14B65B0D-3E77-4C52-AFB0-BCF8929F3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" name="Freeform 4">
              <a:extLst>
                <a:ext uri="{FF2B5EF4-FFF2-40B4-BE49-F238E27FC236}">
                  <a16:creationId xmlns:a16="http://schemas.microsoft.com/office/drawing/2014/main" id="{7E9B5611-C940-44C2-A243-1B6AE8593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Freeform 5">
              <a:extLst>
                <a:ext uri="{FF2B5EF4-FFF2-40B4-BE49-F238E27FC236}">
                  <a16:creationId xmlns:a16="http://schemas.microsoft.com/office/drawing/2014/main" id="{445D6511-F687-4914-A70E-3C2BF6040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Freeform 6">
              <a:extLst>
                <a:ext uri="{FF2B5EF4-FFF2-40B4-BE49-F238E27FC236}">
                  <a16:creationId xmlns:a16="http://schemas.microsoft.com/office/drawing/2014/main" id="{F3FE640B-2443-433E-968F-50C977FF4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3CEBB493-312F-437A-BD9A-1760704F02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E6B90A4A-CD94-4DB5-B0B3-3E36BBF09BE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8F3FC0A-E239-4371-B2F0-95CDFA1C20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510463CE-A98C-44FC-8892-D56B13683F5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fld id="{AD92EC8E-36DA-4A05-9952-ABDC241D5F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8F38B62-532D-4029-A469-74E3AF751C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4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D69C96F0-2A87-484E-BC07-4D83A5898D9D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143000"/>
            <a:ext cx="7772400" cy="11430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b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n-US" sz="1000" b="1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</p:txBody>
      </p:sp>
      <p:sp>
        <p:nvSpPr>
          <p:cNvPr id="7171" name="Text Box 7">
            <a:extLst>
              <a:ext uri="{FF2B5EF4-FFF2-40B4-BE49-F238E27FC236}">
                <a16:creationId xmlns:a16="http://schemas.microsoft.com/office/drawing/2014/main" id="{934001D1-98D4-4BA6-8184-7A38E5B2D4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7BD990DB-5C64-4BA9-BF12-EA5BCA48F59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3555" name="Text Box 3">
            <a:extLst>
              <a:ext uri="{FF2B5EF4-FFF2-40B4-BE49-F238E27FC236}">
                <a16:creationId xmlns:a16="http://schemas.microsoft.com/office/drawing/2014/main" id="{D1ED3CA8-31C2-4094-A546-B631732D4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B060D1E3-4963-43B1-8944-ACBA03093BD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C0830A9F-F728-490F-811C-7802C44D5BA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Obstacles to Grace</a:t>
            </a:r>
            <a:endParaRPr lang="en-US"/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B9EDED5F-B1A5-4936-811C-D388E5C9C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4038600"/>
            <a:ext cx="2895600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Mark Chow</a:t>
            </a:r>
          </a:p>
        </p:txBody>
      </p:sp>
      <p:sp>
        <p:nvSpPr>
          <p:cNvPr id="9221" name="Text Box 5">
            <a:extLst>
              <a:ext uri="{FF2B5EF4-FFF2-40B4-BE49-F238E27FC236}">
                <a16:creationId xmlns:a16="http://schemas.microsoft.com/office/drawing/2014/main" id="{EC340B4D-895F-440A-BA30-63F17C1B5E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9222" name="Picture 6" descr="new-arklogo">
            <a:hlinkClick r:id="rId3"/>
            <a:extLst>
              <a:ext uri="{FF2B5EF4-FFF2-40B4-BE49-F238E27FC236}">
                <a16:creationId xmlns:a16="http://schemas.microsoft.com/office/drawing/2014/main" id="{E4BE8238-9239-4175-A817-47B9D93BD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9C4C7A8A-B8C0-49BA-95E5-6001B6A00DA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1600200"/>
            <a:ext cx="8001000" cy="35052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/>
          <a:lstStyle/>
          <a:p>
            <a:pPr marL="342900" indent="-342900" algn="l" eaLnBrk="1" hangingPunct="1">
              <a:buFont typeface="Wingdings" pitchFamily="2" charset="2"/>
              <a:buChar char="n"/>
              <a:defRPr/>
            </a:pPr>
            <a:r>
              <a:rPr lang="en-US" sz="3600" b="1" dirty="0"/>
              <a:t>Anything that separates us from God</a:t>
            </a:r>
          </a:p>
          <a:p>
            <a:pPr marL="1200150" lvl="1" indent="-457200" eaLnBrk="1" hangingPunct="1">
              <a:buFont typeface="Arial" pitchFamily="34" charset="0"/>
              <a:buChar char="•"/>
              <a:defRPr/>
            </a:pPr>
            <a:r>
              <a:rPr lang="en-US" sz="3200" b="1" dirty="0"/>
              <a:t>Anything that keeps us from enjoying the loving relationship God offers us in Christ</a:t>
            </a:r>
          </a:p>
          <a:p>
            <a:pPr marL="342900" indent="-342900" algn="l" eaLnBrk="1" hangingPunct="1">
              <a:buFont typeface="Wingdings" pitchFamily="2" charset="2"/>
              <a:buChar char="n"/>
              <a:defRPr/>
            </a:pPr>
            <a:r>
              <a:rPr lang="en-US" sz="3600" b="1" dirty="0"/>
              <a:t>Putting ourselves before God</a:t>
            </a: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FFC7854C-0F66-4D8E-82FC-83042A84F6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6F1BB60F-AE8B-4892-AEAB-E23D248751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 = Sin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AFCA39-F9B5-4BC6-B425-E13F0077BA05}"/>
              </a:ext>
            </a:extLst>
          </p:cNvPr>
          <p:cNvSpPr txBox="1"/>
          <p:nvPr/>
        </p:nvSpPr>
        <p:spPr>
          <a:xfrm>
            <a:off x="3630613" y="685800"/>
            <a:ext cx="2068512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 is...</a:t>
            </a:r>
          </a:p>
          <a:p>
            <a:pPr eaLnBrk="1" hangingPunct="1">
              <a:defRPr/>
            </a:pPr>
            <a:endParaRPr lang="en-US" sz="4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550D266B-02CF-4062-9289-F5B119BB416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762000"/>
            <a:ext cx="73914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 dirty="0" err="1">
                <a:cs typeface="Times New Roman" pitchFamily="18" charset="0"/>
              </a:rPr>
              <a:t>SELF-centeredness</a:t>
            </a:r>
            <a:r>
              <a:rPr lang="en-US" sz="4400" b="1" dirty="0">
                <a:cs typeface="Times New Roman" pitchFamily="18" charset="0"/>
              </a:rPr>
              <a:t> rather than GOD-centeredness.</a:t>
            </a:r>
            <a:endParaRPr lang="en-US" sz="4400" b="1" dirty="0">
              <a:cs typeface="Arial" charset="0"/>
            </a:endParaRPr>
          </a:p>
        </p:txBody>
      </p:sp>
      <p:sp>
        <p:nvSpPr>
          <p:cNvPr id="13315" name="Text Box 3">
            <a:extLst>
              <a:ext uri="{FF2B5EF4-FFF2-40B4-BE49-F238E27FC236}">
                <a16:creationId xmlns:a16="http://schemas.microsoft.com/office/drawing/2014/main" id="{24A27951-043F-42BE-AC04-8B2C8A96C1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5780" name="Text Box 4">
            <a:extLst>
              <a:ext uri="{FF2B5EF4-FFF2-40B4-BE49-F238E27FC236}">
                <a16:creationId xmlns:a16="http://schemas.microsoft.com/office/drawing/2014/main" id="{D99AD1A2-AF9F-406C-BFBC-C36F980F76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5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</a:t>
            </a:r>
          </a:p>
        </p:txBody>
      </p:sp>
      <p:sp>
        <p:nvSpPr>
          <p:cNvPr id="13317" name="Text Box 5">
            <a:extLst>
              <a:ext uri="{FF2B5EF4-FFF2-40B4-BE49-F238E27FC236}">
                <a16:creationId xmlns:a16="http://schemas.microsoft.com/office/drawing/2014/main" id="{6FCD4DEB-0F43-4DDF-AF1A-0D294EE895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2438400"/>
            <a:ext cx="3200400" cy="2289175"/>
          </a:xfrm>
          <a:prstGeom prst="rect">
            <a:avLst/>
          </a:prstGeom>
          <a:noFill/>
          <a:ln w="635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9600" b="1">
                <a:solidFill>
                  <a:schemeClr val="tx2"/>
                </a:solidFill>
              </a:rPr>
              <a:t>S</a:t>
            </a:r>
            <a:r>
              <a:rPr lang="en-US" altLang="en-US" sz="14000" b="1"/>
              <a:t>I</a:t>
            </a:r>
            <a:r>
              <a:rPr lang="en-US" altLang="en-US" sz="9600" b="1">
                <a:solidFill>
                  <a:schemeClr val="tx2"/>
                </a:solidFill>
              </a:rPr>
              <a:t>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656E5B17-873A-4343-A538-A6756BE9F75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1600200"/>
            <a:ext cx="8001000" cy="35052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/>
          <a:lstStyle/>
          <a:p>
            <a:pPr marL="342900" indent="-342900" algn="l" eaLnBrk="1" hangingPunct="1">
              <a:buFont typeface="Wingdings" pitchFamily="2" charset="2"/>
              <a:buChar char="n"/>
              <a:defRPr/>
            </a:pPr>
            <a:r>
              <a:rPr lang="en-US" sz="3600" b="1" dirty="0"/>
              <a:t>Anything that separates us from God</a:t>
            </a:r>
          </a:p>
          <a:p>
            <a:pPr marL="342900" indent="-342900" algn="l" eaLnBrk="1" hangingPunct="1">
              <a:buFont typeface="Wingdings" pitchFamily="2" charset="2"/>
              <a:buChar char="n"/>
              <a:defRPr/>
            </a:pPr>
            <a:r>
              <a:rPr lang="en-US" sz="3600" b="1" dirty="0"/>
              <a:t>Putting ourselves before God</a:t>
            </a:r>
          </a:p>
          <a:p>
            <a:pPr marL="342900" indent="-342900" algn="l" eaLnBrk="1" hangingPunct="1">
              <a:buFont typeface="Wingdings" pitchFamily="2" charset="2"/>
              <a:buChar char="n"/>
              <a:defRPr/>
            </a:pPr>
            <a:r>
              <a:rPr lang="en-US" sz="3600" b="1" dirty="0"/>
              <a:t>Missing the mark</a:t>
            </a:r>
          </a:p>
          <a:p>
            <a:pPr marL="1200150" lvl="1" indent="-457200" eaLnBrk="1" hangingPunct="1">
              <a:buFont typeface="Arial" pitchFamily="34" charset="0"/>
              <a:buChar char="•"/>
              <a:defRPr/>
            </a:pPr>
            <a:r>
              <a:rPr lang="en-US" sz="3200" b="1" dirty="0"/>
              <a:t>Anything that causes us to miss the target of God’s will for our lives</a:t>
            </a:r>
          </a:p>
        </p:txBody>
      </p:sp>
      <p:sp>
        <p:nvSpPr>
          <p:cNvPr id="15363" name="Text Box 3">
            <a:extLst>
              <a:ext uri="{FF2B5EF4-FFF2-40B4-BE49-F238E27FC236}">
                <a16:creationId xmlns:a16="http://schemas.microsoft.com/office/drawing/2014/main" id="{8EFD46FD-4B1D-4D00-98DD-257B466BA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478DE1F1-B621-4894-B982-A0BDD9CFE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 = Sin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ADF935-CD71-45BB-B22A-A8D9AF193790}"/>
              </a:ext>
            </a:extLst>
          </p:cNvPr>
          <p:cNvSpPr txBox="1"/>
          <p:nvPr/>
        </p:nvSpPr>
        <p:spPr>
          <a:xfrm>
            <a:off x="3630613" y="685800"/>
            <a:ext cx="2068512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 is...</a:t>
            </a:r>
          </a:p>
          <a:p>
            <a:pPr eaLnBrk="1" hangingPunct="1">
              <a:defRPr/>
            </a:pPr>
            <a:endParaRPr lang="en-US" sz="4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>
            <a:extLst>
              <a:ext uri="{FF2B5EF4-FFF2-40B4-BE49-F238E27FC236}">
                <a16:creationId xmlns:a16="http://schemas.microsoft.com/office/drawing/2014/main" id="{B7E7B80B-2FE9-4222-91F2-A5929E649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312420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Spiritual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Blindness</a:t>
            </a:r>
          </a:p>
        </p:txBody>
      </p:sp>
      <p:sp>
        <p:nvSpPr>
          <p:cNvPr id="71683" name="Text Box 3">
            <a:extLst>
              <a:ext uri="{FF2B5EF4-FFF2-40B4-BE49-F238E27FC236}">
                <a16:creationId xmlns:a16="http://schemas.microsoft.com/office/drawing/2014/main" id="{A420D51E-BFFC-4320-8759-D2BE79FCD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667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Bitterness</a:t>
            </a:r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70D4C69E-5DCE-43E0-B728-6A8E63CC5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286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Lack of love</a:t>
            </a:r>
          </a:p>
        </p:txBody>
      </p:sp>
      <p:sp>
        <p:nvSpPr>
          <p:cNvPr id="17413" name="Text Box 5">
            <a:extLst>
              <a:ext uri="{FF2B5EF4-FFF2-40B4-BE49-F238E27FC236}">
                <a16:creationId xmlns:a16="http://schemas.microsoft.com/office/drawing/2014/main" id="{B9143B35-3106-4A3C-951E-9358D8DFEE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6" name="Text Box 6">
            <a:extLst>
              <a:ext uri="{FF2B5EF4-FFF2-40B4-BE49-F238E27FC236}">
                <a16:creationId xmlns:a16="http://schemas.microsoft.com/office/drawing/2014/main" id="{88C05D08-A23C-4752-8A2D-5E4C9B461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</a:t>
            </a:r>
          </a:p>
        </p:txBody>
      </p:sp>
      <p:sp>
        <p:nvSpPr>
          <p:cNvPr id="17415" name="Text Box 7">
            <a:extLst>
              <a:ext uri="{FF2B5EF4-FFF2-40B4-BE49-F238E27FC236}">
                <a16:creationId xmlns:a16="http://schemas.microsoft.com/office/drawing/2014/main" id="{4B6CB601-85DD-4A2E-B6E5-D1FFF66E4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8" name="Text Box 8">
            <a:extLst>
              <a:ext uri="{FF2B5EF4-FFF2-40B4-BE49-F238E27FC236}">
                <a16:creationId xmlns:a16="http://schemas.microsoft.com/office/drawing/2014/main" id="{F78DFDB3-60F1-44F6-8041-B57FEB695BB5}"/>
              </a:ext>
            </a:extLst>
          </p:cNvPr>
          <p:cNvSpPr txBox="1">
            <a:spLocks noChangeArrowheads="1"/>
          </p:cNvSpPr>
          <p:nvPr/>
        </p:nvSpPr>
        <p:spPr bwMode="auto">
          <a:xfrm rot="20712368">
            <a:off x="3605213" y="3730625"/>
            <a:ext cx="1852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Ignoring God</a:t>
            </a:r>
          </a:p>
        </p:txBody>
      </p:sp>
      <p:sp>
        <p:nvSpPr>
          <p:cNvPr id="71689" name="Text Box 9">
            <a:extLst>
              <a:ext uri="{FF2B5EF4-FFF2-40B4-BE49-F238E27FC236}">
                <a16:creationId xmlns:a16="http://schemas.microsoft.com/office/drawing/2014/main" id="{D6B771A9-A332-4AFF-A9AE-0F72ACE1FB2A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917950" y="1066800"/>
            <a:ext cx="1147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Idolatry</a:t>
            </a:r>
          </a:p>
        </p:txBody>
      </p:sp>
      <p:sp>
        <p:nvSpPr>
          <p:cNvPr id="71690" name="Text Box 10">
            <a:extLst>
              <a:ext uri="{FF2B5EF4-FFF2-40B4-BE49-F238E27FC236}">
                <a16:creationId xmlns:a16="http://schemas.microsoft.com/office/drawing/2014/main" id="{23F073EB-4A7F-470C-AF0D-E02130550F34}"/>
              </a:ext>
            </a:extLst>
          </p:cNvPr>
          <p:cNvSpPr txBox="1">
            <a:spLocks noChangeArrowheads="1"/>
          </p:cNvSpPr>
          <p:nvPr/>
        </p:nvSpPr>
        <p:spPr bwMode="auto">
          <a:xfrm rot="20532854">
            <a:off x="3746500" y="1447800"/>
            <a:ext cx="1554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Blasphemy</a:t>
            </a:r>
          </a:p>
        </p:txBody>
      </p:sp>
      <p:sp>
        <p:nvSpPr>
          <p:cNvPr id="71691" name="Text Box 11">
            <a:extLst>
              <a:ext uri="{FF2B5EF4-FFF2-40B4-BE49-F238E27FC236}">
                <a16:creationId xmlns:a16="http://schemas.microsoft.com/office/drawing/2014/main" id="{702CB5BC-CEE1-4A50-ADBB-A23BCDCC3A5B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600450" y="1827213"/>
            <a:ext cx="1936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Resisting God</a:t>
            </a:r>
          </a:p>
        </p:txBody>
      </p:sp>
      <p:sp>
        <p:nvSpPr>
          <p:cNvPr id="71692" name="Text Box 12">
            <a:extLst>
              <a:ext uri="{FF2B5EF4-FFF2-40B4-BE49-F238E27FC236}">
                <a16:creationId xmlns:a16="http://schemas.microsoft.com/office/drawing/2014/main" id="{9032C74B-C554-4804-8A41-7C0EE3F4D579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581400" y="4173538"/>
            <a:ext cx="1841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Disobedience</a:t>
            </a:r>
          </a:p>
        </p:txBody>
      </p:sp>
      <p:sp>
        <p:nvSpPr>
          <p:cNvPr id="71693" name="Text Box 13">
            <a:extLst>
              <a:ext uri="{FF2B5EF4-FFF2-40B4-BE49-F238E27FC236}">
                <a16:creationId xmlns:a16="http://schemas.microsoft.com/office/drawing/2014/main" id="{16F9CEE5-91D8-43D8-8588-09041C06A09B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894138" y="4572000"/>
            <a:ext cx="1249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Unbelief</a:t>
            </a:r>
          </a:p>
        </p:txBody>
      </p:sp>
      <p:sp>
        <p:nvSpPr>
          <p:cNvPr id="71694" name="Text Box 14">
            <a:extLst>
              <a:ext uri="{FF2B5EF4-FFF2-40B4-BE49-F238E27FC236}">
                <a16:creationId xmlns:a16="http://schemas.microsoft.com/office/drawing/2014/main" id="{6B1A1F63-4C9C-4E05-A108-5145C69657B3}"/>
              </a:ext>
            </a:extLst>
          </p:cNvPr>
          <p:cNvSpPr txBox="1">
            <a:spLocks noChangeArrowheads="1"/>
          </p:cNvSpPr>
          <p:nvPr/>
        </p:nvSpPr>
        <p:spPr bwMode="auto">
          <a:xfrm rot="20758627">
            <a:off x="3844925" y="4953000"/>
            <a:ext cx="1401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Ignorance</a:t>
            </a:r>
          </a:p>
        </p:txBody>
      </p:sp>
      <p:sp>
        <p:nvSpPr>
          <p:cNvPr id="71695" name="Text Box 15">
            <a:extLst>
              <a:ext uri="{FF2B5EF4-FFF2-40B4-BE49-F238E27FC236}">
                <a16:creationId xmlns:a16="http://schemas.microsoft.com/office/drawing/2014/main" id="{F338F414-46AC-4DBB-8A1A-9FA634B479FC}"/>
              </a:ext>
            </a:extLst>
          </p:cNvPr>
          <p:cNvSpPr txBox="1">
            <a:spLocks noChangeArrowheads="1"/>
          </p:cNvSpPr>
          <p:nvPr/>
        </p:nvSpPr>
        <p:spPr bwMode="auto">
          <a:xfrm rot="-864366">
            <a:off x="4114800" y="5410200"/>
            <a:ext cx="827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Pride</a:t>
            </a:r>
          </a:p>
        </p:txBody>
      </p:sp>
      <p:sp>
        <p:nvSpPr>
          <p:cNvPr id="71696" name="Text Box 16">
            <a:extLst>
              <a:ext uri="{FF2B5EF4-FFF2-40B4-BE49-F238E27FC236}">
                <a16:creationId xmlns:a16="http://schemas.microsoft.com/office/drawing/2014/main" id="{D7401D1D-D727-4DB0-A979-38F5CAAC6EE8}"/>
              </a:ext>
            </a:extLst>
          </p:cNvPr>
          <p:cNvSpPr txBox="1">
            <a:spLocks noChangeArrowheads="1"/>
          </p:cNvSpPr>
          <p:nvPr/>
        </p:nvSpPr>
        <p:spPr bwMode="auto">
          <a:xfrm rot="-884547">
            <a:off x="3581400" y="5789613"/>
            <a:ext cx="19621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Unforgiveness</a:t>
            </a:r>
          </a:p>
        </p:txBody>
      </p:sp>
      <p:sp>
        <p:nvSpPr>
          <p:cNvPr id="71697" name="Text Box 17">
            <a:extLst>
              <a:ext uri="{FF2B5EF4-FFF2-40B4-BE49-F238E27FC236}">
                <a16:creationId xmlns:a16="http://schemas.microsoft.com/office/drawing/2014/main" id="{0410958B-7D06-416E-BF94-050D6E668708}"/>
              </a:ext>
            </a:extLst>
          </p:cNvPr>
          <p:cNvSpPr txBox="1">
            <a:spLocks noChangeArrowheads="1"/>
          </p:cNvSpPr>
          <p:nvPr/>
        </p:nvSpPr>
        <p:spPr bwMode="auto">
          <a:xfrm rot="18818818">
            <a:off x="950119" y="2840832"/>
            <a:ext cx="1189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Murder</a:t>
            </a:r>
          </a:p>
        </p:txBody>
      </p:sp>
      <p:sp>
        <p:nvSpPr>
          <p:cNvPr id="71698" name="Text Box 18">
            <a:extLst>
              <a:ext uri="{FF2B5EF4-FFF2-40B4-BE49-F238E27FC236}">
                <a16:creationId xmlns:a16="http://schemas.microsoft.com/office/drawing/2014/main" id="{45E19EE6-6C94-47AF-AD6D-AED2EBC5964B}"/>
              </a:ext>
            </a:extLst>
          </p:cNvPr>
          <p:cNvSpPr txBox="1">
            <a:spLocks noChangeArrowheads="1"/>
          </p:cNvSpPr>
          <p:nvPr/>
        </p:nvSpPr>
        <p:spPr bwMode="auto">
          <a:xfrm rot="18881823">
            <a:off x="1524000" y="2778125"/>
            <a:ext cx="1447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Addiction</a:t>
            </a:r>
          </a:p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 &amp; Abuse</a:t>
            </a:r>
          </a:p>
        </p:txBody>
      </p:sp>
      <p:sp>
        <p:nvSpPr>
          <p:cNvPr id="71699" name="Text Box 19">
            <a:extLst>
              <a:ext uri="{FF2B5EF4-FFF2-40B4-BE49-F238E27FC236}">
                <a16:creationId xmlns:a16="http://schemas.microsoft.com/office/drawing/2014/main" id="{672F4C4A-020B-4087-80D8-DE45E51124A1}"/>
              </a:ext>
            </a:extLst>
          </p:cNvPr>
          <p:cNvSpPr txBox="1">
            <a:spLocks noChangeArrowheads="1"/>
          </p:cNvSpPr>
          <p:nvPr/>
        </p:nvSpPr>
        <p:spPr bwMode="auto">
          <a:xfrm rot="18737603">
            <a:off x="2221707" y="2921794"/>
            <a:ext cx="957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Lying</a:t>
            </a:r>
          </a:p>
        </p:txBody>
      </p:sp>
      <p:sp>
        <p:nvSpPr>
          <p:cNvPr id="71700" name="Text Box 20">
            <a:extLst>
              <a:ext uri="{FF2B5EF4-FFF2-40B4-BE49-F238E27FC236}">
                <a16:creationId xmlns:a16="http://schemas.microsoft.com/office/drawing/2014/main" id="{91DA867B-4EAD-4085-8324-41E1BC3721AF}"/>
              </a:ext>
            </a:extLst>
          </p:cNvPr>
          <p:cNvSpPr txBox="1">
            <a:spLocks noChangeArrowheads="1"/>
          </p:cNvSpPr>
          <p:nvPr/>
        </p:nvSpPr>
        <p:spPr bwMode="auto">
          <a:xfrm rot="18773972">
            <a:off x="2743200" y="2792413"/>
            <a:ext cx="1363663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Gossip /</a:t>
            </a:r>
          </a:p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Slander</a:t>
            </a:r>
          </a:p>
        </p:txBody>
      </p:sp>
      <p:sp>
        <p:nvSpPr>
          <p:cNvPr id="71701" name="Text Box 21">
            <a:extLst>
              <a:ext uri="{FF2B5EF4-FFF2-40B4-BE49-F238E27FC236}">
                <a16:creationId xmlns:a16="http://schemas.microsoft.com/office/drawing/2014/main" id="{CA580BEB-D706-4EF5-A96C-971FD90E056E}"/>
              </a:ext>
            </a:extLst>
          </p:cNvPr>
          <p:cNvSpPr txBox="1">
            <a:spLocks noChangeArrowheads="1"/>
          </p:cNvSpPr>
          <p:nvPr/>
        </p:nvSpPr>
        <p:spPr bwMode="auto">
          <a:xfrm rot="-2856080">
            <a:off x="5124450" y="2800350"/>
            <a:ext cx="1181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Stealing</a:t>
            </a:r>
          </a:p>
        </p:txBody>
      </p:sp>
      <p:sp>
        <p:nvSpPr>
          <p:cNvPr id="71702" name="Text Box 22">
            <a:extLst>
              <a:ext uri="{FF2B5EF4-FFF2-40B4-BE49-F238E27FC236}">
                <a16:creationId xmlns:a16="http://schemas.microsoft.com/office/drawing/2014/main" id="{44B8962A-A6C8-45C2-9E8B-B52394257F9D}"/>
              </a:ext>
            </a:extLst>
          </p:cNvPr>
          <p:cNvSpPr txBox="1">
            <a:spLocks noChangeArrowheads="1"/>
          </p:cNvSpPr>
          <p:nvPr/>
        </p:nvSpPr>
        <p:spPr bwMode="auto">
          <a:xfrm rot="-2851170">
            <a:off x="5522118" y="2783682"/>
            <a:ext cx="1300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Coveting</a:t>
            </a:r>
          </a:p>
        </p:txBody>
      </p:sp>
      <p:sp>
        <p:nvSpPr>
          <p:cNvPr id="71703" name="Text Box 23">
            <a:extLst>
              <a:ext uri="{FF2B5EF4-FFF2-40B4-BE49-F238E27FC236}">
                <a16:creationId xmlns:a16="http://schemas.microsoft.com/office/drawing/2014/main" id="{611EF94F-0B69-4101-AA65-C72391FB2A1F}"/>
              </a:ext>
            </a:extLst>
          </p:cNvPr>
          <p:cNvSpPr txBox="1">
            <a:spLocks noChangeArrowheads="1"/>
          </p:cNvSpPr>
          <p:nvPr/>
        </p:nvSpPr>
        <p:spPr bwMode="auto">
          <a:xfrm rot="-2775309">
            <a:off x="6004718" y="2834482"/>
            <a:ext cx="124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Laziness</a:t>
            </a:r>
          </a:p>
        </p:txBody>
      </p:sp>
      <p:sp>
        <p:nvSpPr>
          <p:cNvPr id="71704" name="Text Box 24">
            <a:extLst>
              <a:ext uri="{FF2B5EF4-FFF2-40B4-BE49-F238E27FC236}">
                <a16:creationId xmlns:a16="http://schemas.microsoft.com/office/drawing/2014/main" id="{5DC73406-7C86-41B3-A20B-2BFF6DDFE95B}"/>
              </a:ext>
            </a:extLst>
          </p:cNvPr>
          <p:cNvSpPr txBox="1">
            <a:spLocks noChangeArrowheads="1"/>
          </p:cNvSpPr>
          <p:nvPr/>
        </p:nvSpPr>
        <p:spPr bwMode="auto">
          <a:xfrm rot="-2924612">
            <a:off x="6503193" y="2793207"/>
            <a:ext cx="1319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Dishonor</a:t>
            </a:r>
          </a:p>
        </p:txBody>
      </p:sp>
      <p:sp>
        <p:nvSpPr>
          <p:cNvPr id="71705" name="Line 25">
            <a:extLst>
              <a:ext uri="{FF2B5EF4-FFF2-40B4-BE49-F238E27FC236}">
                <a16:creationId xmlns:a16="http://schemas.microsoft.com/office/drawing/2014/main" id="{E47DE31E-103F-498F-B87A-0479693B5F8C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914400"/>
            <a:ext cx="0" cy="129540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6" name="Line 26">
            <a:extLst>
              <a:ext uri="{FF2B5EF4-FFF2-40B4-BE49-F238E27FC236}">
                <a16:creationId xmlns:a16="http://schemas.microsoft.com/office/drawing/2014/main" id="{DB3E2F44-46E0-4489-B212-7D18F7060E15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2209800"/>
            <a:ext cx="1600200" cy="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7" name="Text Box 27">
            <a:extLst>
              <a:ext uri="{FF2B5EF4-FFF2-40B4-BE49-F238E27FC236}">
                <a16:creationId xmlns:a16="http://schemas.microsoft.com/office/drawing/2014/main" id="{BEE3D367-BDF6-4D58-A4E4-E4AF53328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91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relationships with others </a:t>
            </a:r>
          </a:p>
        </p:txBody>
      </p:sp>
      <p:sp>
        <p:nvSpPr>
          <p:cNvPr id="71708" name="Text Box 28">
            <a:extLst>
              <a:ext uri="{FF2B5EF4-FFF2-40B4-BE49-F238E27FC236}">
                <a16:creationId xmlns:a16="http://schemas.microsoft.com/office/drawing/2014/main" id="{74B9BE0C-8875-4043-B43D-02AEA8EF0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93345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God</a:t>
            </a:r>
          </a:p>
        </p:txBody>
      </p:sp>
      <p:sp>
        <p:nvSpPr>
          <p:cNvPr id="71709" name="Text Box 29">
            <a:extLst>
              <a:ext uri="{FF2B5EF4-FFF2-40B4-BE49-F238E27FC236}">
                <a16:creationId xmlns:a16="http://schemas.microsoft.com/office/drawing/2014/main" id="{65654FEB-0CE4-4D87-8450-BA33AA68BA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828800" cy="5546725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        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71710" name="Text Box 30">
            <a:extLst>
              <a:ext uri="{FF2B5EF4-FFF2-40B4-BE49-F238E27FC236}">
                <a16:creationId xmlns:a16="http://schemas.microsoft.com/office/drawing/2014/main" id="{1AD58ED2-9B6E-4C6D-8AC2-A68274ED4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362200"/>
            <a:ext cx="6626225" cy="1331913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1711" name="Text Box 31">
            <a:extLst>
              <a:ext uri="{FF2B5EF4-FFF2-40B4-BE49-F238E27FC236}">
                <a16:creationId xmlns:a16="http://schemas.microsoft.com/office/drawing/2014/main" id="{6851691B-9112-4990-91A0-237080D17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472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self</a:t>
            </a:r>
          </a:p>
        </p:txBody>
      </p:sp>
      <p:pic>
        <p:nvPicPr>
          <p:cNvPr id="71712" name="Picture 32">
            <a:extLst>
              <a:ext uri="{FF2B5EF4-FFF2-40B4-BE49-F238E27FC236}">
                <a16:creationId xmlns:a16="http://schemas.microsoft.com/office/drawing/2014/main" id="{AB40B652-11E9-4080-A0AF-26AFC2751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038600"/>
            <a:ext cx="10668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3" name="Text Box 33">
            <a:extLst>
              <a:ext uri="{FF2B5EF4-FFF2-40B4-BE49-F238E27FC236}">
                <a16:creationId xmlns:a16="http://schemas.microsoft.com/office/drawing/2014/main" id="{BD821503-8CD5-4C3B-BD35-C165214D76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438400"/>
            <a:ext cx="6626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</a:rPr>
              <a:t>Through Jesus Christ we can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</a:rPr>
              <a:t>overcome the obstacles to grace.</a:t>
            </a:r>
            <a:endParaRPr lang="en-US" altLang="en-US" sz="28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/>
      <p:bldP spid="71684" grpId="0"/>
      <p:bldP spid="71688" grpId="0"/>
      <p:bldP spid="71689" grpId="0"/>
      <p:bldP spid="71690" grpId="0"/>
      <p:bldP spid="71691" grpId="0"/>
      <p:bldP spid="71692" grpId="0"/>
      <p:bldP spid="71693" grpId="0"/>
      <p:bldP spid="71694" grpId="0"/>
      <p:bldP spid="71695" grpId="0"/>
      <p:bldP spid="71696" grpId="0"/>
      <p:bldP spid="71699" grpId="0"/>
      <p:bldP spid="71702" grpId="0" build="allAtOnce"/>
      <p:bldP spid="71703" grpId="0"/>
      <p:bldP spid="71704" grpId="0"/>
      <p:bldP spid="71707" grpId="0"/>
      <p:bldP spid="71708" grpId="0"/>
      <p:bldP spid="71709" grpId="0" animBg="1"/>
      <p:bldP spid="71710" grpId="0" animBg="1"/>
      <p:bldP spid="71711" grpId="0"/>
      <p:bldP spid="717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>
            <a:extLst>
              <a:ext uri="{FF2B5EF4-FFF2-40B4-BE49-F238E27FC236}">
                <a16:creationId xmlns:a16="http://schemas.microsoft.com/office/drawing/2014/main" id="{C6DCE62B-C51B-40D7-BD79-FB40AD80DC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9459" name="Text Box 4">
            <a:extLst>
              <a:ext uri="{FF2B5EF4-FFF2-40B4-BE49-F238E27FC236}">
                <a16:creationId xmlns:a16="http://schemas.microsoft.com/office/drawing/2014/main" id="{47665287-9548-43E8-A740-3BECE56794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9460" name="Text Box 5">
            <a:extLst>
              <a:ext uri="{FF2B5EF4-FFF2-40B4-BE49-F238E27FC236}">
                <a16:creationId xmlns:a16="http://schemas.microsoft.com/office/drawing/2014/main" id="{4AE197A0-E276-4127-BA14-52AE3DC452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1676400" cy="54864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</p:txBody>
      </p:sp>
      <p:sp>
        <p:nvSpPr>
          <p:cNvPr id="19461" name="Text Box 6">
            <a:extLst>
              <a:ext uri="{FF2B5EF4-FFF2-40B4-BE49-F238E27FC236}">
                <a16:creationId xmlns:a16="http://schemas.microsoft.com/office/drawing/2014/main" id="{2F4DB27F-89F7-4348-BB79-9EFC61218E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19462" name="Line 7">
            <a:extLst>
              <a:ext uri="{FF2B5EF4-FFF2-40B4-BE49-F238E27FC236}">
                <a16:creationId xmlns:a16="http://schemas.microsoft.com/office/drawing/2014/main" id="{8FEF9334-AFA2-46AC-B2D0-1231548AD66D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219200"/>
            <a:ext cx="0" cy="51054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3738" name="Text Box 10">
            <a:extLst>
              <a:ext uri="{FF2B5EF4-FFF2-40B4-BE49-F238E27FC236}">
                <a16:creationId xmlns:a16="http://schemas.microsoft.com/office/drawing/2014/main" id="{53B7368C-0856-458C-B08B-DBCE43388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Jesus restores our relationship with God</a:t>
            </a:r>
          </a:p>
        </p:txBody>
      </p:sp>
      <p:sp>
        <p:nvSpPr>
          <p:cNvPr id="19464" name="Text Box 11">
            <a:extLst>
              <a:ext uri="{FF2B5EF4-FFF2-40B4-BE49-F238E27FC236}">
                <a16:creationId xmlns:a16="http://schemas.microsoft.com/office/drawing/2014/main" id="{FB0F21AB-2E71-4048-B909-8C9939F4B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219200"/>
            <a:ext cx="1676400" cy="54102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</p:txBody>
      </p:sp>
      <p:sp>
        <p:nvSpPr>
          <p:cNvPr id="19465" name="Text Box 12">
            <a:extLst>
              <a:ext uri="{FF2B5EF4-FFF2-40B4-BE49-F238E27FC236}">
                <a16:creationId xmlns:a16="http://schemas.microsoft.com/office/drawing/2014/main" id="{FD70E223-D2F3-46D3-B4F2-9CC43775C5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19466" name="Line 13">
            <a:extLst>
              <a:ext uri="{FF2B5EF4-FFF2-40B4-BE49-F238E27FC236}">
                <a16:creationId xmlns:a16="http://schemas.microsoft.com/office/drawing/2014/main" id="{6FAF755B-37F9-4506-8006-49AD204EAE47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600200"/>
            <a:ext cx="0" cy="47244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3742" name="Text Box 14">
            <a:extLst>
              <a:ext uri="{FF2B5EF4-FFF2-40B4-BE49-F238E27FC236}">
                <a16:creationId xmlns:a16="http://schemas.microsoft.com/office/drawing/2014/main" id="{E683DD5C-143F-4A70-A69B-BC0FF634EC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14400"/>
            <a:ext cx="9144000" cy="5943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sq" algn="ctr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801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14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 Christ we …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Remember our reconciliation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Remember our baptism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Recover our identity as children of God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Receive the power to walk in the Spirit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Resist evil and renounce the forces of the evil one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endParaRPr lang="en-US" sz="4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42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>
            <a:extLst>
              <a:ext uri="{FF2B5EF4-FFF2-40B4-BE49-F238E27FC236}">
                <a16:creationId xmlns:a16="http://schemas.microsoft.com/office/drawing/2014/main" id="{AEC67E88-1556-4626-AA30-898F4B2689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1507" name="Text Box 3">
            <a:extLst>
              <a:ext uri="{FF2B5EF4-FFF2-40B4-BE49-F238E27FC236}">
                <a16:creationId xmlns:a16="http://schemas.microsoft.com/office/drawing/2014/main" id="{F71DD795-9D9C-4B6C-8796-0210484ADB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1508" name="Text Box 4">
            <a:extLst>
              <a:ext uri="{FF2B5EF4-FFF2-40B4-BE49-F238E27FC236}">
                <a16:creationId xmlns:a16="http://schemas.microsoft.com/office/drawing/2014/main" id="{86081801-BFC7-43D0-BB9C-C18D1082C9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1676400" cy="54864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</p:txBody>
      </p:sp>
      <p:sp>
        <p:nvSpPr>
          <p:cNvPr id="21509" name="Text Box 5">
            <a:extLst>
              <a:ext uri="{FF2B5EF4-FFF2-40B4-BE49-F238E27FC236}">
                <a16:creationId xmlns:a16="http://schemas.microsoft.com/office/drawing/2014/main" id="{DE1757F2-5380-41C8-9B1E-CB9057A100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21510" name="Line 6">
            <a:extLst>
              <a:ext uri="{FF2B5EF4-FFF2-40B4-BE49-F238E27FC236}">
                <a16:creationId xmlns:a16="http://schemas.microsoft.com/office/drawing/2014/main" id="{761059BB-6E34-43BB-860E-90F45DA3C63D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219200"/>
            <a:ext cx="0" cy="51054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511" name="Text Box 8">
            <a:extLst>
              <a:ext uri="{FF2B5EF4-FFF2-40B4-BE49-F238E27FC236}">
                <a16:creationId xmlns:a16="http://schemas.microsoft.com/office/drawing/2014/main" id="{0CDD1013-4FD6-43A8-BDAD-CA149F5A8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219200"/>
            <a:ext cx="1676400" cy="54102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</p:txBody>
      </p:sp>
      <p:sp>
        <p:nvSpPr>
          <p:cNvPr id="21512" name="Text Box 9">
            <a:extLst>
              <a:ext uri="{FF2B5EF4-FFF2-40B4-BE49-F238E27FC236}">
                <a16:creationId xmlns:a16="http://schemas.microsoft.com/office/drawing/2014/main" id="{16F9291E-2F83-409B-8AF7-729E2DD78B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209800"/>
            <a:ext cx="5105400" cy="13716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>
              <a:solidFill>
                <a:schemeClr val="bg2"/>
              </a:solidFill>
            </a:endParaRPr>
          </a:p>
        </p:txBody>
      </p:sp>
      <p:sp>
        <p:nvSpPr>
          <p:cNvPr id="21513" name="Line 14">
            <a:extLst>
              <a:ext uri="{FF2B5EF4-FFF2-40B4-BE49-F238E27FC236}">
                <a16:creationId xmlns:a16="http://schemas.microsoft.com/office/drawing/2014/main" id="{D21CF4D1-2DDD-4DB7-93AF-C30B51E65DD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0" y="2895600"/>
            <a:ext cx="44958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6027" name="Text Box 11">
            <a:extLst>
              <a:ext uri="{FF2B5EF4-FFF2-40B4-BE49-F238E27FC236}">
                <a16:creationId xmlns:a16="http://schemas.microsoft.com/office/drawing/2014/main" id="{109FDDBE-FAD5-4B98-9129-011966931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66800"/>
            <a:ext cx="9144000" cy="57912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sq" algn="ctr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801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14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 Christ we …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Come to know and love our true selves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Become reconciled to our neighbors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Seek spiritual guidance from others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Participate in all the means of grace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Pray for leaders and those in authority</a:t>
            </a: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Love our enemies, feed the hungry, clothe the naked, …</a:t>
            </a: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spcBef>
                <a:spcPct val="1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endParaRPr lang="en-US" sz="4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6029" name="Text Box 13">
            <a:extLst>
              <a:ext uri="{FF2B5EF4-FFF2-40B4-BE49-F238E27FC236}">
                <a16:creationId xmlns:a16="http://schemas.microsoft.com/office/drawing/2014/main" id="{983C1B36-2D4D-4B1D-BE24-B32D767CCE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13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Jesus restores our relationships with</a:t>
            </a:r>
          </a:p>
          <a:p>
            <a:pPr algn="ctr" eaLnBrk="1" hangingPunct="1">
              <a:lnSpc>
                <a:spcPct val="85000"/>
              </a:lnSpc>
              <a:defRPr/>
            </a:pPr>
            <a: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ourselves and with others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7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1110</TotalTime>
  <Words>291</Words>
  <Application>Microsoft Office PowerPoint</Application>
  <PresentationFormat>On-screen Show (4:3)</PresentationFormat>
  <Paragraphs>120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Times New Roman</vt:lpstr>
      <vt:lpstr>Arial</vt:lpstr>
      <vt:lpstr>Wingdings</vt:lpstr>
      <vt:lpstr>Blue Diagonal</vt:lpstr>
      <vt:lpstr>Default Design</vt:lpstr>
      <vt:lpstr>1_Blue Diagonal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81</cp:revision>
  <cp:lastPrinted>1601-01-01T00:00:00Z</cp:lastPrinted>
  <dcterms:created xsi:type="dcterms:W3CDTF">2002-09-23T01:58:48Z</dcterms:created>
  <dcterms:modified xsi:type="dcterms:W3CDTF">2018-03-06T16:55:03Z</dcterms:modified>
</cp:coreProperties>
</file>