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43"/>
  </p:notesMasterIdLst>
  <p:sldIdLst>
    <p:sldId id="356" r:id="rId3"/>
    <p:sldId id="358" r:id="rId4"/>
    <p:sldId id="278" r:id="rId5"/>
    <p:sldId id="361" r:id="rId6"/>
    <p:sldId id="372" r:id="rId7"/>
    <p:sldId id="268" r:id="rId8"/>
    <p:sldId id="362" r:id="rId9"/>
    <p:sldId id="286" r:id="rId10"/>
    <p:sldId id="373" r:id="rId11"/>
    <p:sldId id="287" r:id="rId12"/>
    <p:sldId id="364" r:id="rId13"/>
    <p:sldId id="375" r:id="rId14"/>
    <p:sldId id="366" r:id="rId15"/>
    <p:sldId id="365" r:id="rId16"/>
    <p:sldId id="376" r:id="rId17"/>
    <p:sldId id="289" r:id="rId18"/>
    <p:sldId id="347" r:id="rId19"/>
    <p:sldId id="355" r:id="rId20"/>
    <p:sldId id="378" r:id="rId21"/>
    <p:sldId id="348" r:id="rId22"/>
    <p:sldId id="350" r:id="rId23"/>
    <p:sldId id="351" r:id="rId24"/>
    <p:sldId id="354" r:id="rId25"/>
    <p:sldId id="368" r:id="rId26"/>
    <p:sldId id="370" r:id="rId27"/>
    <p:sldId id="367" r:id="rId28"/>
    <p:sldId id="357" r:id="rId29"/>
    <p:sldId id="379" r:id="rId30"/>
    <p:sldId id="380" r:id="rId31"/>
    <p:sldId id="381" r:id="rId32"/>
    <p:sldId id="258" r:id="rId33"/>
    <p:sldId id="280" r:id="rId34"/>
    <p:sldId id="363" r:id="rId35"/>
    <p:sldId id="295" r:id="rId36"/>
    <p:sldId id="371" r:id="rId37"/>
    <p:sldId id="299" r:id="rId38"/>
    <p:sldId id="374" r:id="rId39"/>
    <p:sldId id="265" r:id="rId40"/>
    <p:sldId id="360" r:id="rId41"/>
    <p:sldId id="359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6" autoAdjust="0"/>
    <p:restoredTop sz="94657" autoAdjust="0"/>
  </p:normalViewPr>
  <p:slideViewPr>
    <p:cSldViewPr>
      <p:cViewPr varScale="1">
        <p:scale>
          <a:sx n="75" d="100"/>
          <a:sy n="75" d="100"/>
        </p:scale>
        <p:origin x="88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CCE5608B-6B08-4346-87F5-33AEF23F9A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CF80569-2C67-4C8F-9A35-CFC101B870B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A5EC874E-8F64-4DF3-B406-8E78ED5166E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570D0A1F-5F9A-49E1-AFB5-59CB33017DF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341A57BA-18A9-4824-9578-4D727075DF0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948FF0A-01C9-4FEF-A157-B5841EFFAD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844A0E-C86E-4684-AE8D-EBA6EAD148F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246B2187-CEA8-4FA4-9417-91627EC6AC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1B554EE-7E82-468A-86CD-D9D534CBBE80}" type="slidenum">
              <a:rPr kumimoji="0" lang="en-US" altLang="en-US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C5A8363C-B6B0-488C-850F-44DE2A8E656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2DA7A382-D748-4583-9F66-8BAB1E470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605E0375-3E78-4AA6-80EE-EC264137D5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50F95B5-4307-4CC3-82AB-72F4C9E7FCB0}" type="slidenum">
              <a:rPr kumimoji="0" lang="en-US" altLang="en-US"/>
              <a:pPr eaLnBrk="1" hangingPunct="1">
                <a:spcBef>
                  <a:spcPct val="0"/>
                </a:spcBef>
              </a:pPr>
              <a:t>18</a:t>
            </a:fld>
            <a:endParaRPr kumimoji="0" lang="en-US" altLang="en-US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EE9AA689-56A1-44E2-B119-E539F12903A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70AF7663-058C-497C-ABC4-5639E5CE21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20BB05FC-EC45-44CF-89B6-48FA18FA78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C6AC6F4-145A-4EBC-993A-6D71758CF005}" type="slidenum">
              <a:rPr kumimoji="0" lang="en-US" altLang="en-US"/>
              <a:pPr eaLnBrk="1" hangingPunct="1">
                <a:spcBef>
                  <a:spcPct val="0"/>
                </a:spcBef>
              </a:pPr>
              <a:t>20</a:t>
            </a:fld>
            <a:endParaRPr kumimoji="0" lang="en-US" altLang="en-US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F6D2D31-772D-407B-A614-6E0AAACB547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BB5DB593-E059-4CE1-8594-3951E6CA7C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EE048454-5D49-41C7-B463-11CDDDF513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3AEA7D-AB6D-4458-8FD4-8C950D03789E}" type="slidenum">
              <a:rPr kumimoji="0" lang="en-US" altLang="en-US"/>
              <a:pPr eaLnBrk="1" hangingPunct="1">
                <a:spcBef>
                  <a:spcPct val="0"/>
                </a:spcBef>
              </a:pPr>
              <a:t>21</a:t>
            </a:fld>
            <a:endParaRPr kumimoji="0" lang="en-US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C13CDC48-A4E3-4FC7-8DA7-8D1899B0B67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05DCF31-FF32-4923-99B2-485701DB4D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C8CE1014-F8DB-4189-BA8E-2192F847FC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E5D19C-E48B-430A-BE68-E1A9BAFB6E37}" type="slidenum">
              <a:rPr kumimoji="0" lang="en-US" altLang="en-US"/>
              <a:pPr eaLnBrk="1" hangingPunct="1">
                <a:spcBef>
                  <a:spcPct val="0"/>
                </a:spcBef>
              </a:pPr>
              <a:t>22</a:t>
            </a:fld>
            <a:endParaRPr kumimoji="0" lang="en-US" altLang="en-US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2B447325-22A8-4402-AADB-29A9ED27B35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273314E2-C155-4746-830A-5167D3FAF3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33979324-89B2-4866-969F-A83543E3FE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252DAA-8232-4C85-BB0B-CA7BAEEDCC20}" type="slidenum">
              <a:rPr kumimoji="0" lang="en-US" altLang="en-US"/>
              <a:pPr eaLnBrk="1" hangingPunct="1">
                <a:spcBef>
                  <a:spcPct val="0"/>
                </a:spcBef>
              </a:pPr>
              <a:t>23</a:t>
            </a:fld>
            <a:endParaRPr kumimoji="0" lang="en-US" altLang="en-US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FD70DE5A-C266-4D61-8280-3DF450CCE4E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52A042C5-8752-4875-9F86-6B63D46D15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>
            <a:extLst>
              <a:ext uri="{FF2B5EF4-FFF2-40B4-BE49-F238E27FC236}">
                <a16:creationId xmlns:a16="http://schemas.microsoft.com/office/drawing/2014/main" id="{C6BD3D80-F5C7-4B01-B237-5D9D9080ABF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/>
              <a:t>07-Means(MW32-Chow)</a:t>
            </a:r>
          </a:p>
        </p:txBody>
      </p:sp>
      <p:sp>
        <p:nvSpPr>
          <p:cNvPr id="46083" name="Rectangle 7">
            <a:extLst>
              <a:ext uri="{FF2B5EF4-FFF2-40B4-BE49-F238E27FC236}">
                <a16:creationId xmlns:a16="http://schemas.microsoft.com/office/drawing/2014/main" id="{5CF7A082-6F3E-4F3F-92F5-6AB9399ECC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4E81C8-F2DC-455B-A4F8-1AE8D963D0CF}" type="slidenum">
              <a:rPr kumimoji="0" lang="en-US" altLang="en-US"/>
              <a:pPr eaLnBrk="1" hangingPunct="1">
                <a:spcBef>
                  <a:spcPct val="0"/>
                </a:spcBef>
              </a:pPr>
              <a:t>25</a:t>
            </a:fld>
            <a:endParaRPr kumimoji="0" lang="en-US" altLang="en-US"/>
          </a:p>
        </p:txBody>
      </p:sp>
      <p:sp>
        <p:nvSpPr>
          <p:cNvPr id="46084" name="Rectangle 2">
            <a:extLst>
              <a:ext uri="{FF2B5EF4-FFF2-40B4-BE49-F238E27FC236}">
                <a16:creationId xmlns:a16="http://schemas.microsoft.com/office/drawing/2014/main" id="{4EE5EF75-F59D-49B2-B6C6-13FA776A446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>
            <a:extLst>
              <a:ext uri="{FF2B5EF4-FFF2-40B4-BE49-F238E27FC236}">
                <a16:creationId xmlns:a16="http://schemas.microsoft.com/office/drawing/2014/main" id="{06B3A243-5BD9-4A6A-BE32-BE6CE15908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92D1C9D5-13EF-44C5-90A7-7F507738FF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2E01917-C396-4D9E-93DD-2B59F5E37CC5}" type="slidenum">
              <a:rPr kumimoji="0" lang="en-US" altLang="en-US"/>
              <a:pPr eaLnBrk="1" hangingPunct="1">
                <a:spcBef>
                  <a:spcPct val="0"/>
                </a:spcBef>
              </a:pPr>
              <a:t>26</a:t>
            </a:fld>
            <a:endParaRPr kumimoji="0" lang="en-US" altLang="en-US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4057F6A4-A467-4A1E-B90D-27FB0FC4D3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C591D322-D43F-4041-8200-18CAD8669C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01AEDD90-4FBE-40C4-B6AA-A5E56797B8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90FA691-249F-4830-8F6F-2E36F50445EB}" type="slidenum">
              <a:rPr kumimoji="0" lang="en-US" altLang="en-US"/>
              <a:pPr eaLnBrk="1" hangingPunct="1">
                <a:spcBef>
                  <a:spcPct val="0"/>
                </a:spcBef>
              </a:pPr>
              <a:t>27</a:t>
            </a:fld>
            <a:endParaRPr kumimoji="0" lang="en-US" altLang="en-US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2E78F7B1-02F2-4D11-B407-4CD422954F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C54A60B5-B837-4198-9FE5-CCBDE45CB2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id="{74A97034-F5B7-4F0B-A73B-3394A554CEC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EFCFB9-0AD6-490C-8A89-69A6F56D7DF7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29</a:t>
            </a:fld>
            <a:endParaRPr kumimoji="0" lang="en-US" altLang="en-US"/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D86AC9A4-E220-4296-ABA0-9110BE3A288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>
            <a:extLst>
              <a:ext uri="{FF2B5EF4-FFF2-40B4-BE49-F238E27FC236}">
                <a16:creationId xmlns:a16="http://schemas.microsoft.com/office/drawing/2014/main" id="{B3A48169-03F6-46E8-B4A3-23E0048009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D5F2E600-E312-4FF8-AD4D-EFE9767091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3EE213-EB46-472E-A29E-88D8448C1897}" type="slidenum">
              <a:rPr kumimoji="0" lang="en-US" altLang="en-US"/>
              <a:pPr eaLnBrk="1" hangingPunct="1">
                <a:spcBef>
                  <a:spcPct val="0"/>
                </a:spcBef>
              </a:pPr>
              <a:t>31</a:t>
            </a:fld>
            <a:endParaRPr kumimoji="0" lang="en-US" altLang="en-US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1935D36C-775E-4638-AA1F-E1E17E4A5F5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65B187A1-FA0E-4F7E-9B53-DBAE068514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D0F85645-BDD2-4325-BA6F-0B4BFAA6CFC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C64380D7-FBDB-4F40-8E00-672B6F8E7C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C2EB935C-B994-4FFF-9517-F1694BF39A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D21C63-2EAA-4F88-B797-9CAF9130A62D}" type="slidenum">
              <a:rPr kumimoji="0" lang="en-US" altLang="en-US"/>
              <a:pPr eaLnBrk="1" hangingPunct="1">
                <a:spcBef>
                  <a:spcPct val="0"/>
                </a:spcBef>
              </a:pPr>
              <a:t>32</a:t>
            </a:fld>
            <a:endParaRPr kumimoji="0" lang="en-US" altLang="en-US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8DEF3F40-8C50-4D67-AB68-F5750546712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A4B0A1CE-3392-45C5-B0DA-03B1597BA4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67AB2E65-CF3E-454A-AD3F-990FDF4804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573453-09C8-4AFA-88E8-FC3E427EBD75}" type="slidenum">
              <a:rPr kumimoji="0" lang="en-US" altLang="en-US"/>
              <a:pPr eaLnBrk="1" hangingPunct="1">
                <a:spcBef>
                  <a:spcPct val="0"/>
                </a:spcBef>
              </a:pPr>
              <a:t>34</a:t>
            </a:fld>
            <a:endParaRPr kumimoji="0" lang="en-US" altLang="en-US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D9441F9D-4124-4794-841F-95E0788BA37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5FCA44D2-D343-4345-A21D-5E2C403E22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>
            <a:extLst>
              <a:ext uri="{FF2B5EF4-FFF2-40B4-BE49-F238E27FC236}">
                <a16:creationId xmlns:a16="http://schemas.microsoft.com/office/drawing/2014/main" id="{B12F76CE-C42A-412E-AA7A-257C1A12AB0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en-US">
                <a:solidFill>
                  <a:srgbClr val="000000"/>
                </a:solidFill>
              </a:rPr>
              <a:t>07-Means(MW32-Chow)</a:t>
            </a:r>
          </a:p>
        </p:txBody>
      </p:sp>
      <p:sp>
        <p:nvSpPr>
          <p:cNvPr id="52227" name="Rectangle 7">
            <a:extLst>
              <a:ext uri="{FF2B5EF4-FFF2-40B4-BE49-F238E27FC236}">
                <a16:creationId xmlns:a16="http://schemas.microsoft.com/office/drawing/2014/main" id="{F4753A8C-2D8C-4EAF-A328-F434973A1D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A22BAB-938E-4EAF-A07D-F803C8A4A0B9}" type="slidenum">
              <a:rPr kumimoji="0"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35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52228" name="Rectangle 2">
            <a:extLst>
              <a:ext uri="{FF2B5EF4-FFF2-40B4-BE49-F238E27FC236}">
                <a16:creationId xmlns:a16="http://schemas.microsoft.com/office/drawing/2014/main" id="{BCD4AF1C-CFA8-45AA-827B-B27856323F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>
            <a:extLst>
              <a:ext uri="{FF2B5EF4-FFF2-40B4-BE49-F238E27FC236}">
                <a16:creationId xmlns:a16="http://schemas.microsoft.com/office/drawing/2014/main" id="{E3CABDF8-6937-4DC0-91CF-5DF6D1738C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CEC01EDB-0A86-4245-95D3-1CB8B388BB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8D00FC-409E-45F6-AED0-08A7C784BA26}" type="slidenum">
              <a:rPr kumimoji="0" lang="en-US" altLang="en-US"/>
              <a:pPr eaLnBrk="1" hangingPunct="1">
                <a:spcBef>
                  <a:spcPct val="0"/>
                </a:spcBef>
              </a:pPr>
              <a:t>36</a:t>
            </a:fld>
            <a:endParaRPr kumimoji="0" lang="en-US" altLang="en-US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1BE16624-0697-44AA-9BAA-E560FDB648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520AF9CD-05D2-40DB-BB94-E5173111E3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E1EB02F5-AE32-4581-ADE3-AE58BBE8C5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88C0C1-F778-4D4D-BCAD-66D0714489D2}" type="slidenum">
              <a:rPr kumimoji="0" lang="en-US" altLang="en-US"/>
              <a:pPr eaLnBrk="1" hangingPunct="1">
                <a:spcBef>
                  <a:spcPct val="0"/>
                </a:spcBef>
              </a:pPr>
              <a:t>38</a:t>
            </a:fld>
            <a:endParaRPr kumimoji="0" lang="en-US" altLang="en-U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3CDAB57B-4A97-4563-8591-AE818CE592F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BA192943-E975-46B0-B88E-0218AA012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3161EEC5-9D18-41B1-9604-6754E98E432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239FC8-BF2C-441A-BDC3-C0822EB3B027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39</a:t>
            </a:fld>
            <a:endParaRPr kumimoji="0" lang="en-US" altLang="en-US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D395251A-D80E-4914-A4C7-DAB8726E66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B747CF30-BCFA-465B-B1F2-88E8C94DD0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778E52FC-0DA3-4F65-AD4B-EDCA8327678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7C2F8E72-69A4-4E55-B0B2-C4C344E1F9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CD42473-D35E-4459-937C-5AE833CBF5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FDA9040-1DE2-4CD2-99B7-7A8FE6BBC303}" type="slidenum">
              <a:rPr kumimoji="0" lang="en-US" altLang="en-US"/>
              <a:pPr eaLnBrk="1" hangingPunct="1"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09EBCDFA-FA3C-43B8-B0E2-8B96C75BC95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EB2DB58D-4C11-4AC4-A648-2B3FDEB2F9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39DD9BB0-6C47-4190-AB88-FACE1E63020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E6734B29-D8F4-412C-8A84-43870D333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35FED1E3-357B-48FD-8E82-B302C56CAA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378660-B478-4C87-91AF-DCA9AC31DA1F}" type="slidenum">
              <a:rPr kumimoji="0" lang="en-US" altLang="en-US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F78AD7D6-A23A-4132-8ACD-8AFC2B7AFBB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7E9FA55E-2C67-46D4-A5C2-9AD326C836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8A34F31D-8A9F-4994-9F96-9F15AD7661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A68ABC-992F-41BA-9B6A-D517AC39337F}" type="slidenum">
              <a:rPr kumimoji="0" lang="en-US" altLang="en-US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C23ABFC6-0C26-43E6-8CE0-F9520C92087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F56C0EFD-C9E1-4C99-8159-EA0134AEAE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F5E45BB7-0DFC-4B28-A8CE-D1F752716D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4943E33-55CD-490C-81F0-CC09DF2D0D04}" type="slidenum">
              <a:rPr kumimoji="0" lang="en-US" altLang="en-US"/>
              <a:pPr eaLnBrk="1" hangingPunct="1"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8BE2C20-FF31-45CD-B0A2-231ADD39EF8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2D39CC44-CE26-4FCA-8DD7-76B1651FCF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6EEE2FAD-8F0B-4214-97AF-C6E692A0C4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C8E2A58-F3AB-4375-89CC-B32A1667B081}" type="slidenum">
              <a:rPr kumimoji="0" lang="en-US" altLang="en-US"/>
              <a:pPr eaLnBrk="1" hangingPunct="1">
                <a:spcBef>
                  <a:spcPct val="0"/>
                </a:spcBef>
              </a:pPr>
              <a:t>16</a:t>
            </a:fld>
            <a:endParaRPr kumimoji="0" lang="en-US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9FB6790-09DB-46C6-84DD-6B0709918A7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E0F1EAA3-2EEE-4DAB-A7A2-F1003B50E9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349C77F3-02FB-4D10-943F-DA58E05251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9E1FAB-0497-4E02-A43B-DCAE20B35048}" type="slidenum">
              <a:rPr kumimoji="0" lang="en-US" altLang="en-US"/>
              <a:pPr eaLnBrk="1" hangingPunct="1">
                <a:spcBef>
                  <a:spcPct val="0"/>
                </a:spcBef>
              </a:pPr>
              <a:t>17</a:t>
            </a:fld>
            <a:endParaRPr kumimoji="0" lang="en-US" altLang="en-US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AC76D240-F363-410A-9A29-9A6E35FAC3C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C9FE803-19D1-4914-A722-D061E43BCD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6598DBDC-F7E7-44F5-A4A8-FCBA20F3ADA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E1A66AF-578F-4EEA-9812-2B88D7C2B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45F4A5A-7AAA-43C1-B759-42F20127D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5607A21-0925-488F-B294-603A17217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CAAEB87-1AC0-4ED8-9DC9-07327FA58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12FDBC1-65F8-4E6B-937A-7E929AC1D32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E39C2FFD-3A19-45C3-B4CE-D214CA86DE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09C83621-05D4-4E38-AC83-A03339A409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C18DBC-F864-4800-901C-A9B53DE686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75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8EC5448-72D5-44D1-B19C-705F05EF6B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B863D2A-D7B4-4D7A-A777-EF11A8E92A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BFAEF10-B4B6-438F-B1E7-E5456FA9D0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54145-1958-49F0-88B5-CB0221B303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355078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B33FAF2-2BB1-4F56-BC0D-1C3EBACC6A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69011E2-F09C-4387-86C4-98A405C2DF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6B20D7F-0A77-4C5A-B20E-67215B2DFA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3C963-F0B8-4B0E-AF88-F702A79021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416873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A11C0AB-E1D5-46F0-B7C0-6832EE4546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381DEA-777A-4A82-A340-DA882D0B80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D32E8A-CE43-404B-84C2-623361BEC2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BC9DC-A803-4323-B040-6E400F1FAF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036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EF3C9FD-5ADD-4533-A411-9E4BD55AF2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354C5B-F891-463A-8845-5A5E91000E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F1A551-8DF3-4895-BE16-A43FFA3D53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9E78A-53E8-497D-B44D-2280D1DFB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527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414F35-14A3-4A9C-84DC-DCAFE64D5F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2EFAE4-4B96-4BDF-ACAC-F9B88F0D43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4E25CC4-1F7A-42E8-8501-FB26BACBD5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ACBBED-8730-4E92-9CF0-3AE3D8CD2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943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FC2B4A-7884-4221-BE67-AFBDD22CF9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4627CC-F51C-4F9D-A919-0135E2061A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8E2CAC-5DD4-45A9-ADAC-AEDED52960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3CBB30-BB97-4074-B026-4059F7BB9E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4605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412568-0327-4CCF-A6BA-C3028CB86C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3A674E2-9516-4BBC-A919-641E15A60D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9E1A40C-8B91-4D31-B5F3-622B7F2E7C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B85CF-BD06-4D9B-889F-596A0715A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0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F3BFFA0-3BFB-49BB-9678-F3A17926FB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16D2211-AC1D-4702-9928-AA18E78775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22D16F-6DED-4ACA-B27F-B7C36D1A60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5B2F99-D0B4-4EEB-B446-F21D6C10EA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6971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E08663-77D5-489F-A833-BE1543290A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C39148A-DEF4-46BF-BC4E-F79ED848E5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DFE9E73-A40E-43F5-85B6-FC37114703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5449A-3CC5-4473-A88A-8746A85C8A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1520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68DCD-26DE-484A-9218-3C89631B17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4555F4-B17A-4494-9CEC-AE0524D25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778DA7-42FF-4106-B009-D89BB9452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868DF-F6FD-4D78-A4D6-D9E4FF472C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95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E7414FE-2DEE-4B20-A645-13F4D0588B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CE6B369-2BF0-40A0-B230-B3F0B4CE26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E6B562E-66D5-4032-AB4C-C511ABE0A7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C04712-06DE-474F-8286-C93D5078F6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23258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AAB494-E54E-4912-BFF3-F8D4408FB3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AA489D-E46F-4086-872E-3432692557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6E9A60-8EDC-4FF4-8DFE-9CD4CD5611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1EB31A-4A88-4FEE-9D8F-C6C0A69E83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552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83FA64-501A-4838-AB29-3F3FD43A70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AB1F011-2D1E-46D2-9890-506646781C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C6DF9E-C186-45A8-B2A0-9829C671A5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1985D-0909-4508-A445-F88554C22A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18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39C198-9323-4947-AF45-715A504CD4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E38C598-F717-4E85-BA6D-FA381DD95C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C72AB65-5B0D-48EE-8B82-22AF1174C5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05F0F-39CA-4A81-BF3F-73D5883AB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198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E98F8F3-0B26-4EB5-B3C6-A512244D06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84889AE-F3AC-4A9A-9612-0C14F0DE6D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E833F65-309B-45B5-A7A0-3A75E634F3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141F93-3AE0-4069-A345-46D650348E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29177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85323FD-AA17-49E8-A7CC-BBE3CC853C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64FF520-7D6F-4539-AC74-A56A00232E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D6D4743-7E78-44D1-AD67-50550EE41F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5A2BF6-C091-4DCB-AAFC-5BE926170E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30903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B59BA4A6-C10F-402E-835E-786BE4CF72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F98A45E-F2BD-406E-BCF5-81430D2A85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D632E23-0311-4B62-936A-562F8AECDC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6BE7-7F53-4432-89DB-C674A8CDBF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61540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4DD57ED-C601-49A6-BE59-A352DCB5F7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7B5A913-61A2-46DE-AC17-407E388988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595ED8B-ED84-4CC2-8699-CC846778A2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72BC47-A537-46CD-8A3F-8BD1DA43E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784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76C1B63-CA1C-4925-9783-C72104C232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1DEFCC70-6F55-43E7-9F7C-143A18C852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364F0DE-30D1-4535-BDC7-AD4215130A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E4F21-CE12-4A1A-B37C-5587EBACE5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6895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EF383AB-C19F-44C0-A320-925130EB91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4074A67-92D2-40B6-A7C5-E011279458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2341486-BD13-4929-8379-C038C2961D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A51DC-B25E-4496-BC81-E5BEC9AFDF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98954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DD9EB1F-D259-4EE9-AE81-B8D33C8BF9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229C9C1-3AB5-4DF1-8534-E20AB3AA3B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C363A02-3E22-4C74-9DDE-C5BA100B05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D7F76-F892-4F8D-B322-A201ECFCB5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7810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5A69A702-516B-4AA5-A147-A63B6B55806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DF8A9BC8-44D1-466B-9439-F3EE9156D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A4511B10-C167-456C-94E6-FF388FC33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42B30209-A7BE-407A-BA50-B34D20659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EFE89777-0A73-4D6E-865B-0A855B36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ED3B203-D8F9-4C03-837E-33494D9521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F3AF76FC-7959-4D40-B078-B2FC4D6153F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255FB798-F78D-48D4-9873-0D44344D1EE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C820C311-6C12-4098-B460-830B9DAF7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86F05A34-1F91-438D-8ED6-A9B8D1188DF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50145D30-7EC7-40D3-A2AA-EDDD6FC9DA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5" r:id="rId1"/>
    <p:sldLayoutId id="2147483913" r:id="rId2"/>
    <p:sldLayoutId id="2147483912" r:id="rId3"/>
    <p:sldLayoutId id="2147483911" r:id="rId4"/>
    <p:sldLayoutId id="2147483910" r:id="rId5"/>
    <p:sldLayoutId id="2147483909" r:id="rId6"/>
    <p:sldLayoutId id="2147483908" r:id="rId7"/>
    <p:sldLayoutId id="2147483907" r:id="rId8"/>
    <p:sldLayoutId id="2147483906" r:id="rId9"/>
    <p:sldLayoutId id="2147483905" r:id="rId10"/>
    <p:sldLayoutId id="21474839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DD64130-C012-40AE-BFB5-8B1B6F6869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F275CE3-C316-45DF-813E-725AB39B2E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29380" name="Rectangle 4">
            <a:extLst>
              <a:ext uri="{FF2B5EF4-FFF2-40B4-BE49-F238E27FC236}">
                <a16:creationId xmlns:a16="http://schemas.microsoft.com/office/drawing/2014/main" id="{5DE01B11-AC0E-4763-8E51-3BB42E15996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1" name="Rectangle 5">
            <a:extLst>
              <a:ext uri="{FF2B5EF4-FFF2-40B4-BE49-F238E27FC236}">
                <a16:creationId xmlns:a16="http://schemas.microsoft.com/office/drawing/2014/main" id="{0C537463-EDE3-42FC-BB21-D260AE40B4B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2" name="Rectangle 6">
            <a:extLst>
              <a:ext uri="{FF2B5EF4-FFF2-40B4-BE49-F238E27FC236}">
                <a16:creationId xmlns:a16="http://schemas.microsoft.com/office/drawing/2014/main" id="{CA13A06F-921B-46A2-9C3D-F435F63F62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738DC7AE-704C-49B6-9DA3-8DA9D62A9E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3" r:id="rId2"/>
    <p:sldLayoutId id="2147483922" r:id="rId3"/>
    <p:sldLayoutId id="2147483921" r:id="rId4"/>
    <p:sldLayoutId id="2147483920" r:id="rId5"/>
    <p:sldLayoutId id="2147483919" r:id="rId6"/>
    <p:sldLayoutId id="2147483918" r:id="rId7"/>
    <p:sldLayoutId id="2147483917" r:id="rId8"/>
    <p:sldLayoutId id="2147483916" r:id="rId9"/>
    <p:sldLayoutId id="2147483915" r:id="rId10"/>
    <p:sldLayoutId id="21474839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9B01C111-F593-4F61-9605-1B56E410C59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AE2C881F-6092-4AE6-B4AB-2BA46E04516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id="{B174CBBA-122D-4D88-9F37-A18DCB796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1727D8E8-04FA-49C8-B748-54521FA80E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Roman Catholic Church Sacraments 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6107884D-50FB-4E4A-A739-C08C6EEB5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458200" cy="4800600"/>
          </a:xfrm>
        </p:spPr>
        <p:txBody>
          <a:bodyPr/>
          <a:lstStyle/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Baptism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Holy Communion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Penance (forgiveness)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Marriage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Holy orders (ordination)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Confirmation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Healing (extreme unction or last rites)</a:t>
            </a:r>
          </a:p>
          <a:p>
            <a:pPr marL="400050" lvl="1" indent="0" eaLnBrk="1" hangingPunct="1">
              <a:spcBef>
                <a:spcPct val="5000"/>
              </a:spcBef>
              <a:buFontTx/>
              <a:buNone/>
              <a:defRPr/>
            </a:pPr>
            <a:r>
              <a:rPr lang="en-US" b="1" dirty="0"/>
              <a:t>-   </a:t>
            </a:r>
            <a:r>
              <a:rPr lang="en-US" sz="3600" b="1" dirty="0"/>
              <a:t>Some recognize </a:t>
            </a:r>
            <a:r>
              <a:rPr lang="en-US" sz="3600" b="1" dirty="0" err="1"/>
              <a:t>footwashing</a:t>
            </a:r>
            <a:r>
              <a:rPr lang="en-US" b="1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>
            <a:extLst>
              <a:ext uri="{FF2B5EF4-FFF2-40B4-BE49-F238E27FC236}">
                <a16:creationId xmlns:a16="http://schemas.microsoft.com/office/drawing/2014/main" id="{487DA087-355C-45D0-847E-0A9225FFF27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7772400" cy="3048000"/>
          </a:xfrm>
        </p:spPr>
        <p:txBody>
          <a:bodyPr/>
          <a:lstStyle/>
          <a:p>
            <a:pPr marL="508000" indent="-42863">
              <a:buFont typeface="Wingdings" panose="05000000000000000000" pitchFamily="2" charset="2"/>
              <a:buNone/>
              <a:tabLst>
                <a:tab pos="623888" algn="l"/>
              </a:tabLst>
              <a:defRPr/>
            </a:pPr>
            <a:r>
              <a:rPr lang="en-US" sz="4000" b="1" dirty="0"/>
              <a:t>“We may not all believe alike, but we can all love alike.”</a:t>
            </a:r>
          </a:p>
          <a:p>
            <a:pPr marL="508000" indent="-42863">
              <a:buFont typeface="Wingdings" panose="05000000000000000000" pitchFamily="2" charset="2"/>
              <a:buNone/>
              <a:tabLst>
                <a:tab pos="623888" algn="l"/>
              </a:tabLst>
              <a:defRPr/>
            </a:pPr>
            <a:r>
              <a:rPr lang="en-US" sz="4000" b="1" dirty="0"/>
              <a:t> 					John Wesley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E041CE03-0ACB-453B-87AA-3E25E0EE003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altLang="en-US" b="1"/>
              <a:t>Sacraments: Outward Sign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52D70624-6143-4115-B666-876D6FF1C00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52500" y="1295400"/>
            <a:ext cx="7239000" cy="3048000"/>
          </a:xfrm>
        </p:spPr>
        <p:txBody>
          <a:bodyPr/>
          <a:lstStyle/>
          <a:p>
            <a:pPr marL="508000" indent="-390525">
              <a:tabLst>
                <a:tab pos="623888" algn="l"/>
              </a:tabLst>
              <a:defRPr/>
            </a:pPr>
            <a:r>
              <a:rPr lang="en-US" sz="4000" b="1" dirty="0"/>
              <a:t>Outward and visible sign of an inward and spiritual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4" descr="MCj04363900000[1]">
            <a:extLst>
              <a:ext uri="{FF2B5EF4-FFF2-40B4-BE49-F238E27FC236}">
                <a16:creationId xmlns:a16="http://schemas.microsoft.com/office/drawing/2014/main" id="{1B8615A5-7B5F-47AF-8713-A0C8A0712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Text Box 3">
            <a:extLst>
              <a:ext uri="{FF2B5EF4-FFF2-40B4-BE49-F238E27FC236}">
                <a16:creationId xmlns:a16="http://schemas.microsoft.com/office/drawing/2014/main" id="{10BA3DAB-8A7E-480F-9DB8-C8A55B801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143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Shell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>
            <a:extLst>
              <a:ext uri="{FF2B5EF4-FFF2-40B4-BE49-F238E27FC236}">
                <a16:creationId xmlns:a16="http://schemas.microsoft.com/office/drawing/2014/main" id="{E6BA9BA6-D679-4237-B793-75DA238D0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94754C8A-F217-4FE2-AF32-680F6F3365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b="1"/>
              <a:t>Marked the beginning of Jesus’ public ministry</a:t>
            </a:r>
          </a:p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b="1"/>
              <a:t>Emphasized by John the Baptizer</a:t>
            </a:r>
          </a:p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b="1"/>
              <a:t>Entrusted by Jesus to His disciples</a:t>
            </a:r>
          </a:p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b="1"/>
              <a:t>Marks our new identity in Christ</a:t>
            </a:r>
          </a:p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b="1"/>
              <a:t>Experienced in different modes (ways) and at different 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>
            <a:extLst>
              <a:ext uri="{FF2B5EF4-FFF2-40B4-BE49-F238E27FC236}">
                <a16:creationId xmlns:a16="http://schemas.microsoft.com/office/drawing/2014/main" id="{9052B895-1407-4868-B84B-59CD52DFD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 of Baptism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2FAEEF64-EB4B-471A-999E-194FE57740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Immersion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Pouring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Sprinkling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id="{C9A5EC69-B00C-4FBC-8847-7E526AA29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 for Baptism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BEA2F899-5ACD-4AB4-B404-8BD52A5CC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Adult/Believer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Infant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4" descr="MCj04363900000[1]">
            <a:extLst>
              <a:ext uri="{FF2B5EF4-FFF2-40B4-BE49-F238E27FC236}">
                <a16:creationId xmlns:a16="http://schemas.microsoft.com/office/drawing/2014/main" id="{E54C4509-602B-4051-A5B9-60ABEFBEB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1" name="Text Box 3">
            <a:extLst>
              <a:ext uri="{FF2B5EF4-FFF2-40B4-BE49-F238E27FC236}">
                <a16:creationId xmlns:a16="http://schemas.microsoft.com/office/drawing/2014/main" id="{CFECE1E1-349A-4712-AC0A-5EBC04BC9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11430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Shell</a:t>
            </a:r>
          </a:p>
        </p:txBody>
      </p:sp>
      <p:sp>
        <p:nvSpPr>
          <p:cNvPr id="94212" name="Text Box 4">
            <a:extLst>
              <a:ext uri="{FF2B5EF4-FFF2-40B4-BE49-F238E27FC236}">
                <a16:creationId xmlns:a16="http://schemas.microsoft.com/office/drawing/2014/main" id="{2AA437C6-D54B-449F-AA6E-072DE0CEF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143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Chalice/Plate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/>
      <p:bldP spid="942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id="{358D5C2D-7A44-4FE3-BA08-F9A75BF98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</a:t>
            </a:r>
            <a:endParaRPr 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DFC3349E-EB9A-4499-A1E1-AF5F8F0974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buClr>
                <a:srgbClr val="FFFF00"/>
              </a:buClr>
            </a:pPr>
            <a:r>
              <a:rPr lang="en-US" altLang="en-US" sz="3600" b="1"/>
              <a:t>Known by different names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Holy Communion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The Lord’s Table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The Lord’s Supper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The Eucharist </a:t>
            </a:r>
            <a:r>
              <a:rPr lang="en-US" altLang="en-US" b="1"/>
              <a:t>(Greek word for “thanksgiving”)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The Divine Liturgy</a:t>
            </a:r>
          </a:p>
          <a:p>
            <a:pPr marL="865188" lvl="1" eaLnBrk="1" hangingPunct="1">
              <a:spcBef>
                <a:spcPct val="5000"/>
              </a:spcBef>
            </a:pPr>
            <a:r>
              <a:rPr lang="en-US" altLang="en-US" sz="3200" b="1"/>
              <a:t>The 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>
            <a:extLst>
              <a:ext uri="{FF2B5EF4-FFF2-40B4-BE49-F238E27FC236}">
                <a16:creationId xmlns:a16="http://schemas.microsoft.com/office/drawing/2014/main" id="{92A9CA7C-4EAB-443E-9237-227F41511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219200"/>
            <a:ext cx="8686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Instituted by Jesus 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Shared with the travelers on the road to Emmaus 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Celebrated since the time of the earliest Christians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0950" name="Text Box 6">
            <a:extLst>
              <a:ext uri="{FF2B5EF4-FFF2-40B4-BE49-F238E27FC236}">
                <a16:creationId xmlns:a16="http://schemas.microsoft.com/office/drawing/2014/main" id="{C8CDC502-EC8A-4663-80AF-80C533BCE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</a:t>
            </a:r>
            <a:endParaRPr 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CE3759B6-BEA7-4D33-8435-4D848309F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82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06400" indent="-4064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3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inward and spiritual grace are conveyed to us through these outward and visible elements </a:t>
            </a: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3800" b="1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</a:pPr>
            <a:r>
              <a:rPr lang="en-US" altLang="en-US" sz="38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can see what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97EBF1D9-5E6D-4BF8-BBDF-5B1DF3D17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Experienced as the Lord’s Table: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>
            <a:extLst>
              <a:ext uri="{FF2B5EF4-FFF2-40B4-BE49-F238E27FC236}">
                <a16:creationId xmlns:a16="http://schemas.microsoft.com/office/drawing/2014/main" id="{37F4C9F3-7F38-4584-A71B-8F307E8228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305800" cy="44545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Means of Grace are ways that God meets our deepest human needs. While every sacrament is a sacred moment, we cannot call every sacred moment a sacrament.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60A71098-5A11-4758-9C77-1D2F612F7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54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42DCB4D0-6882-4794-9F99-A6FB22CC1B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7C8C5BA9-2DC7-4D08-B3D7-C7120E2C2D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>
            <a:extLst>
              <a:ext uri="{FF2B5EF4-FFF2-40B4-BE49-F238E27FC236}">
                <a16:creationId xmlns:a16="http://schemas.microsoft.com/office/drawing/2014/main" id="{2A0478FB-AAA8-4BC0-AAB5-0C36C0BCF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A63D8687-BA32-4A8A-82AC-EC64BD6F60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534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000" b="1"/>
              <a:t>Some come as a surprise</a:t>
            </a:r>
          </a:p>
          <a:p>
            <a:pPr marL="465138" indent="-465138" eaLnBrk="1" hangingPunct="1">
              <a:defRPr/>
            </a:pPr>
            <a:r>
              <a:rPr lang="en-US" sz="4000" b="1"/>
              <a:t>Some come by divine appointment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MCj04363900000[1]">
            <a:extLst>
              <a:ext uri="{FF2B5EF4-FFF2-40B4-BE49-F238E27FC236}">
                <a16:creationId xmlns:a16="http://schemas.microsoft.com/office/drawing/2014/main" id="{BF89BB0C-E3BB-40BA-B711-9F35533DB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>
            <a:extLst>
              <a:ext uri="{FF2B5EF4-FFF2-40B4-BE49-F238E27FC236}">
                <a16:creationId xmlns:a16="http://schemas.microsoft.com/office/drawing/2014/main" id="{585E9693-0C58-4BE3-8DDF-266EED015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838200"/>
            <a:ext cx="2895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Confirmation Book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C2AC289C-F9EC-4B01-8485-6D54F5495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665413"/>
            <a:ext cx="23622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/>
              <a:t>Baptism, call,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/>
              <a:t>membership and ordination</a:t>
            </a: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86EBF93F-7873-459E-9EDB-C94FE278B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914400"/>
            <a:ext cx="1981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Robe or stole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>
            <a:extLst>
              <a:ext uri="{FF2B5EF4-FFF2-40B4-BE49-F238E27FC236}">
                <a16:creationId xmlns:a16="http://schemas.microsoft.com/office/drawing/2014/main" id="{F905BAEB-DE5A-4383-A12D-11D55752770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457200" y="1641475"/>
            <a:ext cx="8229600" cy="4454525"/>
          </a:xfrm>
          <a:noFill/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sz="3600" b="1">
                <a:cs typeface="Arial" panose="020B0604020202020204" pitchFamily="34" charset="0"/>
              </a:rPr>
              <a:t>What has God called you to be or do?</a:t>
            </a:r>
            <a:endParaRPr lang="en-US" altLang="en-US" sz="3600">
              <a:effectLst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4" descr="MCj04363900000[1]">
            <a:extLst>
              <a:ext uri="{FF2B5EF4-FFF2-40B4-BE49-F238E27FC236}">
                <a16:creationId xmlns:a16="http://schemas.microsoft.com/office/drawing/2014/main" id="{781C1446-DECF-4666-A00D-DB29AD602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>
            <a:extLst>
              <a:ext uri="{FF2B5EF4-FFF2-40B4-BE49-F238E27FC236}">
                <a16:creationId xmlns:a16="http://schemas.microsoft.com/office/drawing/2014/main" id="{32290F7A-2112-4A77-A03D-B2AA251E5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838200"/>
            <a:ext cx="2895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Confirmation Book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BAA3367F-5249-4EDB-86FD-728D6C6DC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665413"/>
            <a:ext cx="23622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/>
              <a:t>Baptism, call,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/>
              <a:t>membership and ordination</a:t>
            </a: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55224FF5-C14A-47A4-BFEB-558E3F067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914400"/>
            <a:ext cx="1981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Robe or stole</a:t>
            </a:r>
          </a:p>
        </p:txBody>
      </p:sp>
      <p:sp>
        <p:nvSpPr>
          <p:cNvPr id="19464" name="Text Box 8">
            <a:extLst>
              <a:ext uri="{FF2B5EF4-FFF2-40B4-BE49-F238E27FC236}">
                <a16:creationId xmlns:a16="http://schemas.microsoft.com/office/drawing/2014/main" id="{A204DCAB-80D6-46A5-B18C-6DEF2B94D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2667000"/>
            <a:ext cx="1905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Wedding 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3" grpId="0"/>
      <p:bldP spid="194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5C8BDDF3-0D15-4DE2-AD43-E3C0F708B9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E5B6688-9E63-4436-95C8-D809E0A643E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0AA091C2-FB7F-4DC7-A3F4-A5EDF6E49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4038600"/>
            <a:ext cx="3733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Gerri </a:t>
            </a:r>
            <a:r>
              <a:rPr lang="en-US" sz="4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Lampton</a:t>
            </a: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B03728C8-8B20-4D88-93DA-AF136E831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1C0C195A-2042-4C8A-9076-771F6ACAE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2FF0AB6C-6618-487F-8450-494BE195AB7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1905000"/>
            <a:ext cx="8077200" cy="3494088"/>
          </a:xfrm>
        </p:spPr>
        <p:txBody>
          <a:bodyPr/>
          <a:lstStyle/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Prayer</a:t>
            </a:r>
          </a:p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Bible - Searching the Scripture</a:t>
            </a:r>
          </a:p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Worship</a:t>
            </a:r>
          </a:p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True Friend – Spiritual friends</a:t>
            </a:r>
          </a:p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Fasting</a:t>
            </a:r>
          </a:p>
          <a:p>
            <a:pPr indent="465138" algn="l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Generosity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46609ECA-8E8D-451F-980F-BFDF7BF20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52D9AD72-49F8-4AD4-8F61-0AA3DF8D7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Sacred Moments are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Divine Appointments with God</a:t>
            </a:r>
          </a:p>
        </p:txBody>
      </p:sp>
      <p:sp>
        <p:nvSpPr>
          <p:cNvPr id="24583" name="Text Box 7">
            <a:extLst>
              <a:ext uri="{FF2B5EF4-FFF2-40B4-BE49-F238E27FC236}">
                <a16:creationId xmlns:a16="http://schemas.microsoft.com/office/drawing/2014/main" id="{CFD2842C-72F9-4217-8C77-20119B11E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371600"/>
            <a:ext cx="640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practice these daily…</a:t>
            </a:r>
            <a:endParaRPr lang="en-US" alt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  <p:bldP spid="2458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6E299128-7863-4712-8478-B79CFB5462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1905000"/>
            <a:ext cx="8077200" cy="3200400"/>
          </a:xfrm>
        </p:spPr>
        <p:txBody>
          <a:bodyPr/>
          <a:lstStyle/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Cross - Confession and forgiveness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Oil - Healing and reconciliation</a:t>
            </a:r>
          </a:p>
          <a:p>
            <a:pPr algn="l" eaLnBrk="1" hangingPunct="1">
              <a:defRPr/>
            </a:pPr>
            <a:endParaRPr lang="en-US" sz="3600" b="1" dirty="0">
              <a:cs typeface="Arial" charset="0"/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DADE00B0-7656-40DF-BD20-DF8445C6E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81C3AD6F-260D-4F77-8583-E31D752D5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Sacred Moments Occur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C14E9126-6CE8-475E-8B7D-82FFA291A1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682E89A3-E878-4150-B7BB-2FD983C352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>
                <a:solidFill>
                  <a:srgbClr val="FFFF00"/>
                </a:solidFill>
              </a:rPr>
              <a:t>Seventh Inning Stretch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4BC532C7-BA6F-4862-8F6B-66D6CD70507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AB880FD8-4BE9-465A-908C-50DFDCF401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FFFF00"/>
                </a:solidFill>
              </a:rPr>
              <a:t>Part Three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MCj04363900000[1]">
            <a:extLst>
              <a:ext uri="{FF2B5EF4-FFF2-40B4-BE49-F238E27FC236}">
                <a16:creationId xmlns:a16="http://schemas.microsoft.com/office/drawing/2014/main" id="{C37308DD-90A0-442E-B139-6D9F6DFD6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684C96D1-1818-4096-94AB-7A9A23B7ED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chemeClr val="tx2"/>
                </a:solidFill>
                <a:cs typeface="Times New Roman" pitchFamily="18" charset="0"/>
              </a:rPr>
              <a:t>Questions????</a:t>
            </a:r>
            <a:endParaRPr lang="en-US" sz="60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15AA3DBA-0E4E-4DC9-A6B3-E8260ADF0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AE6935C-D714-46D1-92B7-440017B19FB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286000"/>
            <a:ext cx="9144000" cy="1219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270ADA52-7803-43E3-808D-6C70993DB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5B0188CC-2503-4920-8812-E7F356231B4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What is Grace?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93B601DF-B01A-4BB4-AF59-1F6DEEC2712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641475"/>
            <a:ext cx="7772400" cy="44545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God’s gift of love to each of us,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through Jesus Christ,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whether we deserve it or not.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8AF5251-CF77-46A6-8FE3-62DBD1B6F9E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71800" y="990600"/>
            <a:ext cx="6172200" cy="4267200"/>
          </a:xfrm>
        </p:spPr>
        <p:txBody>
          <a:bodyPr/>
          <a:lstStyle/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endParaRPr lang="en-US" sz="3600" b="1" dirty="0">
              <a:cs typeface="Times New Roman" pitchFamily="18" charset="0"/>
            </a:endParaRPr>
          </a:p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sacred moments where Christ is re-presented, or becomes present to us in new ways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349CFA3B-02F8-4CFB-BB7C-94EEAF195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2" name="Text Box 5">
            <a:extLst>
              <a:ext uri="{FF2B5EF4-FFF2-40B4-BE49-F238E27FC236}">
                <a16:creationId xmlns:a16="http://schemas.microsoft.com/office/drawing/2014/main" id="{390C3CF0-48CA-4A3F-8FA6-4A098AF8A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425" y="6016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I</a:t>
            </a:r>
          </a:p>
        </p:txBody>
      </p:sp>
      <p:sp>
        <p:nvSpPr>
          <p:cNvPr id="49158" name="Text Box 6">
            <a:extLst>
              <a:ext uri="{FF2B5EF4-FFF2-40B4-BE49-F238E27FC236}">
                <a16:creationId xmlns:a16="http://schemas.microsoft.com/office/drawing/2014/main" id="{D565ABDD-83B3-4500-AEB7-A3A5F9661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Means of Grace</a:t>
            </a:r>
          </a:p>
        </p:txBody>
      </p:sp>
      <p:pic>
        <p:nvPicPr>
          <p:cNvPr id="7174" name="Picture 7" descr="MCSY00027_0000[1]">
            <a:extLst>
              <a:ext uri="{FF2B5EF4-FFF2-40B4-BE49-F238E27FC236}">
                <a16:creationId xmlns:a16="http://schemas.microsoft.com/office/drawing/2014/main" id="{F98C13F9-7127-4108-B515-6D523E559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243681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A2718C00-5437-4500-AF27-F9DD5636CF8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b="1" dirty="0"/>
              <a:t>Sacrament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4DAD1DDF-149F-48D8-ABE3-099A60F06E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9144000" cy="4454525"/>
          </a:xfrm>
        </p:spPr>
        <p:txBody>
          <a:bodyPr/>
          <a:lstStyle/>
          <a:p>
            <a:pPr marL="508000" indent="-390525">
              <a:tabLst>
                <a:tab pos="623888" algn="l"/>
              </a:tabLst>
              <a:defRPr/>
            </a:pPr>
            <a:r>
              <a:rPr lang="en-US" sz="4000" b="1" dirty="0" err="1"/>
              <a:t>Sacer</a:t>
            </a:r>
            <a:r>
              <a:rPr lang="en-US" sz="4000" b="1" dirty="0"/>
              <a:t> and </a:t>
            </a:r>
            <a:r>
              <a:rPr lang="en-US" sz="4000" b="1" dirty="0" err="1"/>
              <a:t>mentum</a:t>
            </a:r>
            <a:r>
              <a:rPr lang="en-US" sz="4000" b="1" dirty="0"/>
              <a:t> = sacred  moments</a:t>
            </a:r>
          </a:p>
          <a:p>
            <a:pPr marL="508000" indent="-390525">
              <a:tabLst>
                <a:tab pos="623888" algn="l"/>
              </a:tabLst>
              <a:defRPr/>
            </a:pPr>
            <a:r>
              <a:rPr lang="en-US" sz="4000" b="1" dirty="0"/>
              <a:t>Sacred moments that Jesus gave us by clear instruction and example in the scriptures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MCPE07653_0000[1]">
            <a:extLst>
              <a:ext uri="{FF2B5EF4-FFF2-40B4-BE49-F238E27FC236}">
                <a16:creationId xmlns:a16="http://schemas.microsoft.com/office/drawing/2014/main" id="{D5802053-76E9-4492-885D-DB26C8571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00513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3">
            <a:extLst>
              <a:ext uri="{FF2B5EF4-FFF2-40B4-BE49-F238E27FC236}">
                <a16:creationId xmlns:a16="http://schemas.microsoft.com/office/drawing/2014/main" id="{0D43B8CE-9595-4619-8906-F7B9F0C9A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838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</p:txBody>
      </p:sp>
      <p:pic>
        <p:nvPicPr>
          <p:cNvPr id="84996" name="Picture 4" descr="MCSO02467_0000[1]">
            <a:extLst>
              <a:ext uri="{FF2B5EF4-FFF2-40B4-BE49-F238E27FC236}">
                <a16:creationId xmlns:a16="http://schemas.microsoft.com/office/drawing/2014/main" id="{EF50F4ED-1A3C-4D7C-8785-6A1297E3E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35163"/>
            <a:ext cx="3268663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>
            <a:extLst>
              <a:ext uri="{FF2B5EF4-FFF2-40B4-BE49-F238E27FC236}">
                <a16:creationId xmlns:a16="http://schemas.microsoft.com/office/drawing/2014/main" id="{D510C796-DCF3-42B5-89F7-5E25EFEDD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838200"/>
            <a:ext cx="373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</p:txBody>
      </p:sp>
      <p:sp>
        <p:nvSpPr>
          <p:cNvPr id="84998" name="Text Box 6">
            <a:extLst>
              <a:ext uri="{FF2B5EF4-FFF2-40B4-BE49-F238E27FC236}">
                <a16:creationId xmlns:a16="http://schemas.microsoft.com/office/drawing/2014/main" id="{996891B9-36F9-437F-B7D5-6BB7E5A46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>
            <a:extLst>
              <a:ext uri="{FF2B5EF4-FFF2-40B4-BE49-F238E27FC236}">
                <a16:creationId xmlns:a16="http://schemas.microsoft.com/office/drawing/2014/main" id="{D1F90397-83C2-4EA5-BB5B-EABBE0AC004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533400" y="381000"/>
            <a:ext cx="8229600" cy="4454525"/>
          </a:xfrm>
          <a:noFill/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sz="4000" b="1"/>
              <a:t>Some churches consider other rites or practices to be sacraments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1226</TotalTime>
  <Words>518</Words>
  <Application>Microsoft Office PowerPoint</Application>
  <PresentationFormat>On-screen Show (4:3)</PresentationFormat>
  <Paragraphs>129</Paragraphs>
  <Slides>40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 </vt:lpstr>
      <vt:lpstr>What is Grace?</vt:lpstr>
      <vt:lpstr>PowerPoint Presentation</vt:lpstr>
      <vt:lpstr>PowerPoint Presentation</vt:lpstr>
      <vt:lpstr>Sacrament</vt:lpstr>
      <vt:lpstr>PowerPoint Presentation</vt:lpstr>
      <vt:lpstr>PowerPoint Presentation</vt:lpstr>
      <vt:lpstr>Roman Catholic Church Sacraments </vt:lpstr>
      <vt:lpstr>PowerPoint Presentation</vt:lpstr>
      <vt:lpstr>PowerPoint Presentation</vt:lpstr>
      <vt:lpstr>Sacraments: Outward 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Means of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Means of Grace</vt:lpstr>
      <vt:lpstr>Means of Grace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99</cp:revision>
  <cp:lastPrinted>1601-01-01T00:00:00Z</cp:lastPrinted>
  <dcterms:created xsi:type="dcterms:W3CDTF">2002-09-23T01:58:48Z</dcterms:created>
  <dcterms:modified xsi:type="dcterms:W3CDTF">2018-03-06T16:48:25Z</dcterms:modified>
</cp:coreProperties>
</file>