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  <p:sldMasterId id="2147483654" r:id="rId2"/>
  </p:sldMasterIdLst>
  <p:notesMasterIdLst>
    <p:notesMasterId r:id="rId11"/>
  </p:notesMasterIdLst>
  <p:sldIdLst>
    <p:sldId id="279" r:id="rId3"/>
    <p:sldId id="256" r:id="rId4"/>
    <p:sldId id="272" r:id="rId5"/>
    <p:sldId id="274" r:id="rId6"/>
    <p:sldId id="258" r:id="rId7"/>
    <p:sldId id="271" r:id="rId8"/>
    <p:sldId id="265" r:id="rId9"/>
    <p:sldId id="270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 autoAdjust="0"/>
    <p:restoredTop sz="94664" autoAdjust="0"/>
  </p:normalViewPr>
  <p:slideViewPr>
    <p:cSldViewPr snapToGrid="0"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2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34501BA4-1A31-4D32-BCEA-EEDA42E5A3C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33EF6E5C-C56D-45B4-806F-33C62718EE42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0E633FE6-7004-4CA3-A398-BA2DE5713478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403A95F4-2EF2-4543-B297-AE84475B5AEF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7331E497-69A2-4346-8A54-48D30152E2B3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2C574E0D-EEE4-475A-874E-AB5B3A7B559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3E4E9EC-DBCF-45AD-8998-03D395ED523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7">
            <a:extLst>
              <a:ext uri="{FF2B5EF4-FFF2-40B4-BE49-F238E27FC236}">
                <a16:creationId xmlns:a16="http://schemas.microsoft.com/office/drawing/2014/main" id="{5488764B-58AA-4FE9-A405-2604FDC1048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9B5DDBD9-B8B2-4333-BACC-272BAD581FD8}" type="slidenum">
              <a:rPr kumimoji="0" lang="en-US" altLang="en-US"/>
              <a:pPr eaLnBrk="1" hangingPunct="1">
                <a:spcBef>
                  <a:spcPct val="0"/>
                </a:spcBef>
              </a:pPr>
              <a:t>1</a:t>
            </a:fld>
            <a:endParaRPr kumimoji="0" lang="en-US" altLang="en-US"/>
          </a:p>
        </p:txBody>
      </p:sp>
      <p:sp>
        <p:nvSpPr>
          <p:cNvPr id="11267" name="Rectangle 2">
            <a:extLst>
              <a:ext uri="{FF2B5EF4-FFF2-40B4-BE49-F238E27FC236}">
                <a16:creationId xmlns:a16="http://schemas.microsoft.com/office/drawing/2014/main" id="{1466A3B9-3E21-4A93-BDCB-80E241571DA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8" name="Rectangle 3">
            <a:extLst>
              <a:ext uri="{FF2B5EF4-FFF2-40B4-BE49-F238E27FC236}">
                <a16:creationId xmlns:a16="http://schemas.microsoft.com/office/drawing/2014/main" id="{56374A8B-F634-4DDD-BD29-8D4ABFD6F24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>
            <a:extLst>
              <a:ext uri="{FF2B5EF4-FFF2-40B4-BE49-F238E27FC236}">
                <a16:creationId xmlns:a16="http://schemas.microsoft.com/office/drawing/2014/main" id="{9AA6B605-8C9D-44D9-9BBE-2594FD08F5A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0959260D-E326-4C4B-9F8F-A3F36AA7332E}" type="slidenum">
              <a:rPr kumimoji="0" lang="en-US" altLang="en-US"/>
              <a:pPr eaLnBrk="1" hangingPunct="1">
                <a:spcBef>
                  <a:spcPct val="0"/>
                </a:spcBef>
              </a:pPr>
              <a:t>2</a:t>
            </a:fld>
            <a:endParaRPr kumimoji="0" lang="en-US" altLang="en-US"/>
          </a:p>
        </p:txBody>
      </p:sp>
      <p:sp>
        <p:nvSpPr>
          <p:cNvPr id="12291" name="Rectangle 2">
            <a:extLst>
              <a:ext uri="{FF2B5EF4-FFF2-40B4-BE49-F238E27FC236}">
                <a16:creationId xmlns:a16="http://schemas.microsoft.com/office/drawing/2014/main" id="{CC7950D5-F9DD-4A5F-BAE4-A270AD5ADC96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>
            <a:extLst>
              <a:ext uri="{FF2B5EF4-FFF2-40B4-BE49-F238E27FC236}">
                <a16:creationId xmlns:a16="http://schemas.microsoft.com/office/drawing/2014/main" id="{993ED9BD-A3B0-4B3A-97FF-C835F594549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>
            <a:extLst>
              <a:ext uri="{FF2B5EF4-FFF2-40B4-BE49-F238E27FC236}">
                <a16:creationId xmlns:a16="http://schemas.microsoft.com/office/drawing/2014/main" id="{3304E4B1-B6C4-4849-AA6C-896581ED415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AB970BFD-50B8-4367-80DA-6BF654B82E58}" type="slidenum">
              <a:rPr kumimoji="0" lang="en-US" altLang="en-US"/>
              <a:pPr eaLnBrk="1" hangingPunct="1">
                <a:spcBef>
                  <a:spcPct val="0"/>
                </a:spcBef>
              </a:pPr>
              <a:t>3</a:t>
            </a:fld>
            <a:endParaRPr kumimoji="0" lang="en-US" altLang="en-US"/>
          </a:p>
        </p:txBody>
      </p:sp>
      <p:sp>
        <p:nvSpPr>
          <p:cNvPr id="13315" name="Rectangle 2">
            <a:extLst>
              <a:ext uri="{FF2B5EF4-FFF2-40B4-BE49-F238E27FC236}">
                <a16:creationId xmlns:a16="http://schemas.microsoft.com/office/drawing/2014/main" id="{A06F50AD-CC79-420F-916E-1574B372F51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>
            <a:extLst>
              <a:ext uri="{FF2B5EF4-FFF2-40B4-BE49-F238E27FC236}">
                <a16:creationId xmlns:a16="http://schemas.microsoft.com/office/drawing/2014/main" id="{8B2C5CCB-0CE1-4FCB-9DB0-70903D70A01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>
            <a:extLst>
              <a:ext uri="{FF2B5EF4-FFF2-40B4-BE49-F238E27FC236}">
                <a16:creationId xmlns:a16="http://schemas.microsoft.com/office/drawing/2014/main" id="{7C6CAF7B-0BD2-4A7B-8A59-AAE2631BAFA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E56BF548-F71C-4AC1-96D9-DD027693BAF0}" type="slidenum">
              <a:rPr kumimoji="0" lang="en-US" altLang="en-US"/>
              <a:pPr eaLnBrk="1" hangingPunct="1">
                <a:spcBef>
                  <a:spcPct val="0"/>
                </a:spcBef>
              </a:pPr>
              <a:t>4</a:t>
            </a:fld>
            <a:endParaRPr kumimoji="0" lang="en-US" altLang="en-US"/>
          </a:p>
        </p:txBody>
      </p:sp>
      <p:sp>
        <p:nvSpPr>
          <p:cNvPr id="14339" name="Rectangle 2">
            <a:extLst>
              <a:ext uri="{FF2B5EF4-FFF2-40B4-BE49-F238E27FC236}">
                <a16:creationId xmlns:a16="http://schemas.microsoft.com/office/drawing/2014/main" id="{78C1A2F8-E49E-4023-8AA0-06EAA5CEBC2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>
            <a:extLst>
              <a:ext uri="{FF2B5EF4-FFF2-40B4-BE49-F238E27FC236}">
                <a16:creationId xmlns:a16="http://schemas.microsoft.com/office/drawing/2014/main" id="{EA533643-B771-42F6-AA1F-212CB90D898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>
            <a:extLst>
              <a:ext uri="{FF2B5EF4-FFF2-40B4-BE49-F238E27FC236}">
                <a16:creationId xmlns:a16="http://schemas.microsoft.com/office/drawing/2014/main" id="{7D4B8B96-EAA8-41D5-8A4B-28AD18C8AC6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53BCE091-5E9F-4F70-8034-46EB983CD198}" type="slidenum">
              <a:rPr kumimoji="0" lang="en-US" altLang="en-US"/>
              <a:pPr eaLnBrk="1" hangingPunct="1">
                <a:spcBef>
                  <a:spcPct val="0"/>
                </a:spcBef>
              </a:pPr>
              <a:t>5</a:t>
            </a:fld>
            <a:endParaRPr kumimoji="0" lang="en-US" altLang="en-US"/>
          </a:p>
        </p:txBody>
      </p:sp>
      <p:sp>
        <p:nvSpPr>
          <p:cNvPr id="15363" name="Rectangle 2">
            <a:extLst>
              <a:ext uri="{FF2B5EF4-FFF2-40B4-BE49-F238E27FC236}">
                <a16:creationId xmlns:a16="http://schemas.microsoft.com/office/drawing/2014/main" id="{2CCC3349-9E2F-48C3-8BF5-B499ECF1D93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>
            <a:extLst>
              <a:ext uri="{FF2B5EF4-FFF2-40B4-BE49-F238E27FC236}">
                <a16:creationId xmlns:a16="http://schemas.microsoft.com/office/drawing/2014/main" id="{F2862257-119C-4F32-B03E-EEBADEB6840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>
            <a:extLst>
              <a:ext uri="{FF2B5EF4-FFF2-40B4-BE49-F238E27FC236}">
                <a16:creationId xmlns:a16="http://schemas.microsoft.com/office/drawing/2014/main" id="{E9D37052-B835-4FE1-8AF2-F41CD2D620C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2B6DC3A1-352A-4E22-8917-163EAEB6BF9B}" type="slidenum">
              <a:rPr kumimoji="0" lang="en-US" altLang="en-US"/>
              <a:pPr eaLnBrk="1" hangingPunct="1">
                <a:spcBef>
                  <a:spcPct val="0"/>
                </a:spcBef>
              </a:pPr>
              <a:t>6</a:t>
            </a:fld>
            <a:endParaRPr kumimoji="0" lang="en-US" altLang="en-US"/>
          </a:p>
        </p:txBody>
      </p:sp>
      <p:sp>
        <p:nvSpPr>
          <p:cNvPr id="16387" name="Rectangle 2">
            <a:extLst>
              <a:ext uri="{FF2B5EF4-FFF2-40B4-BE49-F238E27FC236}">
                <a16:creationId xmlns:a16="http://schemas.microsoft.com/office/drawing/2014/main" id="{1617375E-6FF9-451B-9F3D-210BDDD518E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>
            <a:extLst>
              <a:ext uri="{FF2B5EF4-FFF2-40B4-BE49-F238E27FC236}">
                <a16:creationId xmlns:a16="http://schemas.microsoft.com/office/drawing/2014/main" id="{BEE6C392-690D-460B-9531-B6986F958D7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>
            <a:extLst>
              <a:ext uri="{FF2B5EF4-FFF2-40B4-BE49-F238E27FC236}">
                <a16:creationId xmlns:a16="http://schemas.microsoft.com/office/drawing/2014/main" id="{7610BF14-4F12-4F59-BBEA-AA492C12941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8494EFD0-9179-4BBE-A213-7C9A079B96D5}" type="slidenum">
              <a:rPr kumimoji="0" lang="en-US" altLang="en-US"/>
              <a:pPr eaLnBrk="1" hangingPunct="1">
                <a:spcBef>
                  <a:spcPct val="0"/>
                </a:spcBef>
              </a:pPr>
              <a:t>7</a:t>
            </a:fld>
            <a:endParaRPr kumimoji="0" lang="en-US" altLang="en-US"/>
          </a:p>
        </p:txBody>
      </p:sp>
      <p:sp>
        <p:nvSpPr>
          <p:cNvPr id="17411" name="Rectangle 2">
            <a:extLst>
              <a:ext uri="{FF2B5EF4-FFF2-40B4-BE49-F238E27FC236}">
                <a16:creationId xmlns:a16="http://schemas.microsoft.com/office/drawing/2014/main" id="{FE707580-974F-4DEB-BD98-B592AFA7A17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>
            <a:extLst>
              <a:ext uri="{FF2B5EF4-FFF2-40B4-BE49-F238E27FC236}">
                <a16:creationId xmlns:a16="http://schemas.microsoft.com/office/drawing/2014/main" id="{3A7AA553-BA88-4241-9B79-10193452F00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>
            <a:extLst>
              <a:ext uri="{FF2B5EF4-FFF2-40B4-BE49-F238E27FC236}">
                <a16:creationId xmlns:a16="http://schemas.microsoft.com/office/drawing/2014/main" id="{E64CC765-17C0-44F2-8166-454A93CCEDA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C2F2849D-FEB0-4092-B323-DDDD32E2BE95}" type="slidenum">
              <a:rPr kumimoji="0" lang="en-US" altLang="en-US"/>
              <a:pPr eaLnBrk="1" hangingPunct="1">
                <a:spcBef>
                  <a:spcPct val="0"/>
                </a:spcBef>
              </a:pPr>
              <a:t>8</a:t>
            </a:fld>
            <a:endParaRPr kumimoji="0" lang="en-US" altLang="en-US"/>
          </a:p>
        </p:txBody>
      </p:sp>
      <p:sp>
        <p:nvSpPr>
          <p:cNvPr id="18435" name="Rectangle 2">
            <a:extLst>
              <a:ext uri="{FF2B5EF4-FFF2-40B4-BE49-F238E27FC236}">
                <a16:creationId xmlns:a16="http://schemas.microsoft.com/office/drawing/2014/main" id="{F45EC1D6-3480-41D6-908B-9D3D51A3CBC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>
            <a:extLst>
              <a:ext uri="{FF2B5EF4-FFF2-40B4-BE49-F238E27FC236}">
                <a16:creationId xmlns:a16="http://schemas.microsoft.com/office/drawing/2014/main" id="{9DC0D747-18DB-42F7-8009-40B76281467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AEB8E917-4DF3-4107-8D33-F0872C5FCDAD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7716F192-B4EA-42A2-82FD-7455FF5A4910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6104F64C-2A32-4D00-A9CF-BBA3B338B1E6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B1914A41-E7B0-45AB-8939-F3362841AA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CE93A079-F3AE-4479-86C0-4600D53FE61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499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8500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81000" y="1752600"/>
            <a:ext cx="8382000" cy="17526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989409056"/>
      </p:ext>
    </p:extLst>
  </p:cSld>
  <p:clrMapOvr>
    <a:masterClrMapping/>
  </p:clrMapOvr>
  <p:transition spd="med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31772587"/>
      </p:ext>
    </p:extLst>
  </p:cSld>
  <p:clrMapOvr>
    <a:masterClrMapping/>
  </p:clrMapOvr>
  <p:transition spd="med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871869794"/>
      </p:ext>
    </p:extLst>
  </p:cSld>
  <p:clrMapOvr>
    <a:masterClrMapping/>
  </p:clrMapOvr>
  <p:transition spd="med"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404054392"/>
      </p:ext>
    </p:extLst>
  </p:cSld>
  <p:clrMapOvr>
    <a:masterClrMapping/>
  </p:clrMapOvr>
  <p:transition spd="med"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42739295"/>
      </p:ext>
    </p:extLst>
  </p:cSld>
  <p:clrMapOvr>
    <a:masterClrMapping/>
  </p:clrMapOvr>
  <p:transition spd="med">
    <p:fade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33221935"/>
      </p:ext>
    </p:extLst>
  </p:cSld>
  <p:clrMapOvr>
    <a:masterClrMapping/>
  </p:clrMapOvr>
  <p:transition spd="med">
    <p:fade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3403332"/>
      </p:ext>
    </p:extLst>
  </p:cSld>
  <p:clrMapOvr>
    <a:masterClrMapping/>
  </p:clrMapOvr>
  <p:transition spd="med">
    <p:fade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30019643"/>
      </p:ext>
    </p:extLst>
  </p:cSld>
  <p:clrMapOvr>
    <a:masterClrMapping/>
  </p:clrMapOvr>
  <p:transition spd="med">
    <p:fade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01442820"/>
      </p:ext>
    </p:extLst>
  </p:cSld>
  <p:clrMapOvr>
    <a:masterClrMapping/>
  </p:clrMapOvr>
  <p:transition spd="med">
    <p:fade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91036053"/>
      </p:ext>
    </p:extLst>
  </p:cSld>
  <p:clrMapOvr>
    <a:masterClrMapping/>
  </p:clrMapOvr>
  <p:transition spd="med">
    <p:fade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86073473"/>
      </p:ext>
    </p:extLst>
  </p:cSld>
  <p:clrMapOvr>
    <a:masterClrMapping/>
  </p:clrMapOvr>
  <p:transition spd="med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97253234"/>
      </p:ext>
    </p:extLst>
  </p:cSld>
  <p:clrMapOvr>
    <a:masterClrMapping/>
  </p:clrMapOvr>
  <p:transition spd="med">
    <p:fade/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93027744"/>
      </p:ext>
    </p:extLst>
  </p:cSld>
  <p:clrMapOvr>
    <a:masterClrMapping/>
  </p:clrMapOvr>
  <p:transition spd="med">
    <p:fade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87210062"/>
      </p:ext>
    </p:extLst>
  </p:cSld>
  <p:clrMapOvr>
    <a:masterClrMapping/>
  </p:clrMapOvr>
  <p:transition spd="med">
    <p:fade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77444359"/>
      </p:ext>
    </p:extLst>
  </p:cSld>
  <p:clrMapOvr>
    <a:masterClrMapping/>
  </p:clrMapOvr>
  <p:transition spd="med"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59886989"/>
      </p:ext>
    </p:extLst>
  </p:cSld>
  <p:clrMapOvr>
    <a:masterClrMapping/>
  </p:clrMapOvr>
  <p:transition spd="med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34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33785237"/>
      </p:ext>
    </p:extLst>
  </p:cSld>
  <p:clrMapOvr>
    <a:masterClrMapping/>
  </p:clrMapOvr>
  <p:transition spd="med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44799102"/>
      </p:ext>
    </p:extLst>
  </p:cSld>
  <p:clrMapOvr>
    <a:masterClrMapping/>
  </p:clrMapOvr>
  <p:transition spd="med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61160284"/>
      </p:ext>
    </p:extLst>
  </p:cSld>
  <p:clrMapOvr>
    <a:masterClrMapping/>
  </p:clrMapOvr>
  <p:transition spd="med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63503945"/>
      </p:ext>
    </p:extLst>
  </p:cSld>
  <p:clrMapOvr>
    <a:masterClrMapping/>
  </p:clrMapOvr>
  <p:transition spd="med"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20617645"/>
      </p:ext>
    </p:extLst>
  </p:cSld>
  <p:clrMapOvr>
    <a:masterClrMapping/>
  </p:clrMapOvr>
  <p:transition spd="med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24120724"/>
      </p:ext>
    </p:extLst>
  </p:cSld>
  <p:clrMapOvr>
    <a:masterClrMapping/>
  </p:clrMapOvr>
  <p:transition spd="med"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82CAEE57-3698-43A6-B353-C28290B3A282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029" name="Freeform 3">
              <a:extLst>
                <a:ext uri="{FF2B5EF4-FFF2-40B4-BE49-F238E27FC236}">
                  <a16:creationId xmlns:a16="http://schemas.microsoft.com/office/drawing/2014/main" id="{12E579DA-05AA-4EB0-A1A8-29E012AFF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0" name="Freeform 4">
              <a:extLst>
                <a:ext uri="{FF2B5EF4-FFF2-40B4-BE49-F238E27FC236}">
                  <a16:creationId xmlns:a16="http://schemas.microsoft.com/office/drawing/2014/main" id="{85C00A98-1AB4-40D9-94F1-CB452276409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1" name="Freeform 5">
              <a:extLst>
                <a:ext uri="{FF2B5EF4-FFF2-40B4-BE49-F238E27FC236}">
                  <a16:creationId xmlns:a16="http://schemas.microsoft.com/office/drawing/2014/main" id="{FD08A51B-5509-498E-A145-DA1A5A1B427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2" name="Freeform 6">
              <a:extLst>
                <a:ext uri="{FF2B5EF4-FFF2-40B4-BE49-F238E27FC236}">
                  <a16:creationId xmlns:a16="http://schemas.microsoft.com/office/drawing/2014/main" id="{49F41A35-2EDF-4FDA-9157-DA289F21AD6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3975" name="Rectangle 7">
            <a:extLst>
              <a:ext uri="{FF2B5EF4-FFF2-40B4-BE49-F238E27FC236}">
                <a16:creationId xmlns:a16="http://schemas.microsoft.com/office/drawing/2014/main" id="{D4338179-CEDC-4720-A009-5411F57CD4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83976" name="Rectangle 8">
            <a:extLst>
              <a:ext uri="{FF2B5EF4-FFF2-40B4-BE49-F238E27FC236}">
                <a16:creationId xmlns:a16="http://schemas.microsoft.com/office/drawing/2014/main" id="{3C801118-4896-4CE1-A9D3-2EFDEE5CBB6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41475"/>
            <a:ext cx="81534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59" r:id="rId1"/>
    <p:sldLayoutId id="2147483838" r:id="rId2"/>
    <p:sldLayoutId id="2147483839" r:id="rId3"/>
    <p:sldLayoutId id="2147483840" r:id="rId4"/>
    <p:sldLayoutId id="2147483841" r:id="rId5"/>
    <p:sldLayoutId id="2147483842" r:id="rId6"/>
    <p:sldLayoutId id="2147483843" r:id="rId7"/>
    <p:sldLayoutId id="2147483844" r:id="rId8"/>
    <p:sldLayoutId id="2147483845" r:id="rId9"/>
    <p:sldLayoutId id="2147483846" r:id="rId10"/>
    <p:sldLayoutId id="2147483847" r:id="rId11"/>
  </p:sldLayoutIdLst>
  <p:transition spd="med">
    <p:fade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404813" indent="-404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Wingdings" panose="05000000000000000000" pitchFamily="2" charset="2"/>
        <a:buChar char="n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862013" indent="-3429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4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254125" indent="-277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848" r:id="rId1"/>
    <p:sldLayoutId id="2147483849" r:id="rId2"/>
    <p:sldLayoutId id="2147483850" r:id="rId3"/>
    <p:sldLayoutId id="2147483851" r:id="rId4"/>
    <p:sldLayoutId id="2147483852" r:id="rId5"/>
    <p:sldLayoutId id="2147483853" r:id="rId6"/>
    <p:sldLayoutId id="2147483854" r:id="rId7"/>
    <p:sldLayoutId id="2147483855" r:id="rId8"/>
    <p:sldLayoutId id="2147483856" r:id="rId9"/>
    <p:sldLayoutId id="2147483857" r:id="rId10"/>
    <p:sldLayoutId id="2147483858" r:id="rId11"/>
  </p:sldLayoutIdLst>
  <p:transition spd="med">
    <p:fade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>
            <a:extLst>
              <a:ext uri="{FF2B5EF4-FFF2-40B4-BE49-F238E27FC236}">
                <a16:creationId xmlns:a16="http://schemas.microsoft.com/office/drawing/2014/main" id="{2615BEA8-C474-4D0D-A2E0-2B3AFC0E8779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sz="4400"/>
              <a:t>Holy Spirit, Thou Art Welcome</a:t>
            </a:r>
            <a:endParaRPr lang="en-US" sz="4400">
              <a:cs typeface="Times New Roman" pitchFamily="18" charset="0"/>
            </a:endParaRPr>
          </a:p>
        </p:txBody>
      </p:sp>
      <p:sp>
        <p:nvSpPr>
          <p:cNvPr id="88067" name="Rectangle 3">
            <a:extLst>
              <a:ext uri="{FF2B5EF4-FFF2-40B4-BE49-F238E27FC236}">
                <a16:creationId xmlns:a16="http://schemas.microsoft.com/office/drawing/2014/main" id="{D82EE867-1A15-44A2-B34F-5349C9347EC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>
              <a:defRPr/>
            </a:pPr>
            <a:r>
              <a:rPr lang="en-US" sz="3400">
                <a:latin typeface="Arial" charset="0"/>
                <a:cs typeface="Arial" charset="0"/>
              </a:rPr>
              <a:t>Holy Spirit, Thou art welcome in this place;</a:t>
            </a:r>
            <a:endParaRPr lang="en-US" sz="3400" i="1">
              <a:latin typeface="Arial" charset="0"/>
              <a:cs typeface="Times New Roman" pitchFamily="18" charset="0"/>
            </a:endParaRP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88068" name="Text Box 4">
            <a:extLst>
              <a:ext uri="{FF2B5EF4-FFF2-40B4-BE49-F238E27FC236}">
                <a16:creationId xmlns:a16="http://schemas.microsoft.com/office/drawing/2014/main" id="{7187365A-9D5A-40F0-9E93-89B905555C1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30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Huntsinger  © 1977  John T Benson Publishing Co   (ASCAP) - CCLI#11082353</a:t>
            </a:r>
          </a:p>
        </p:txBody>
      </p:sp>
    </p:spTree>
  </p:cSld>
  <p:clrMapOvr>
    <a:masterClrMapping/>
  </p:clrMapOvr>
  <p:transition spd="med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7">
            <a:extLst>
              <a:ext uri="{FF2B5EF4-FFF2-40B4-BE49-F238E27FC236}">
                <a16:creationId xmlns:a16="http://schemas.microsoft.com/office/drawing/2014/main" id="{8CF7ECAC-E5FC-4C53-8E6F-5EECDB2469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 spd="med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>
            <a:extLst>
              <a:ext uri="{FF2B5EF4-FFF2-40B4-BE49-F238E27FC236}">
                <a16:creationId xmlns:a16="http://schemas.microsoft.com/office/drawing/2014/main" id="{6BD7A202-9C61-441B-BD78-D63CDF5C0130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200" b="0">
              <a:cs typeface="Times New Roman" pitchFamily="18" charset="0"/>
            </a:endParaRPr>
          </a:p>
        </p:txBody>
      </p:sp>
      <p:sp>
        <p:nvSpPr>
          <p:cNvPr id="64515" name="Rectangle 3">
            <a:extLst>
              <a:ext uri="{FF2B5EF4-FFF2-40B4-BE49-F238E27FC236}">
                <a16:creationId xmlns:a16="http://schemas.microsoft.com/office/drawing/2014/main" id="{A01F8795-2FF5-432C-94D7-0C7D6FB5300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600200"/>
            <a:ext cx="9144000" cy="14478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 b="0">
                <a:cs typeface="Arial" charset="0"/>
              </a:rPr>
              <a:t>Sanctifying Grace</a:t>
            </a:r>
            <a:endParaRPr lang="en-US" sz="7200" b="0"/>
          </a:p>
        </p:txBody>
      </p:sp>
      <p:sp>
        <p:nvSpPr>
          <p:cNvPr id="64516" name="Text Box 4">
            <a:extLst>
              <a:ext uri="{FF2B5EF4-FFF2-40B4-BE49-F238E27FC236}">
                <a16:creationId xmlns:a16="http://schemas.microsoft.com/office/drawing/2014/main" id="{BD726081-4EA9-4826-8846-696F9A2E38C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3962400"/>
            <a:ext cx="2614613" cy="7699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4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Dan Smith</a:t>
            </a:r>
          </a:p>
        </p:txBody>
      </p:sp>
      <p:sp>
        <p:nvSpPr>
          <p:cNvPr id="5125" name="Text Box 5">
            <a:extLst>
              <a:ext uri="{FF2B5EF4-FFF2-40B4-BE49-F238E27FC236}">
                <a16:creationId xmlns:a16="http://schemas.microsoft.com/office/drawing/2014/main" id="{3C92C53A-FCC8-45A4-B137-0210EA1538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  <a:defRPr sz="4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1"/>
              </a:buClr>
              <a:buChar char="–"/>
              <a:defRPr sz="4000" b="1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en-US" sz="2400" b="0"/>
          </a:p>
        </p:txBody>
      </p:sp>
      <p:pic>
        <p:nvPicPr>
          <p:cNvPr id="5126" name="Picture 6" descr="new-arklogo">
            <a:hlinkClick r:id="rId3"/>
            <a:extLst>
              <a:ext uri="{FF2B5EF4-FFF2-40B4-BE49-F238E27FC236}">
                <a16:creationId xmlns:a16="http://schemas.microsoft.com/office/drawing/2014/main" id="{0E6AA06D-D4AC-4AFF-86E6-CE7EFE51837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45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>
            <a:extLst>
              <a:ext uri="{FF2B5EF4-FFF2-40B4-BE49-F238E27FC236}">
                <a16:creationId xmlns:a16="http://schemas.microsoft.com/office/drawing/2014/main" id="{1A7F9626-204C-448B-A294-C275266C51C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04800" y="533400"/>
            <a:ext cx="8839200" cy="5181600"/>
          </a:xfrm>
        </p:spPr>
        <p:txBody>
          <a:bodyPr/>
          <a:lstStyle/>
          <a:p>
            <a:pPr marL="742950" indent="-742950" algn="l" eaLnBrk="1" hangingPunct="1">
              <a:buFont typeface="+mj-lt"/>
              <a:buAutoNum type="arabicPeriod"/>
              <a:defRPr/>
            </a:pPr>
            <a:r>
              <a:rPr lang="en-US" sz="3600" dirty="0">
                <a:cs typeface="Times New Roman" pitchFamily="18" charset="0"/>
              </a:rPr>
              <a:t>All Grace is God’s Grace.</a:t>
            </a:r>
          </a:p>
          <a:p>
            <a:pPr marL="742950" indent="-742950" algn="l" eaLnBrk="1" hangingPunct="1">
              <a:buFont typeface="+mj-lt"/>
              <a:buAutoNum type="arabicPeriod"/>
              <a:defRPr/>
            </a:pPr>
            <a:r>
              <a:rPr lang="en-US" sz="3600" dirty="0">
                <a:cs typeface="Times New Roman" pitchFamily="18" charset="0"/>
              </a:rPr>
              <a:t>Sanctifying Grace is the gift of God providing the desire and power to grow in our relationship with God – forever.</a:t>
            </a:r>
          </a:p>
          <a:p>
            <a:pPr marL="742950" indent="-742950" algn="l" eaLnBrk="1" hangingPunct="1">
              <a:buFont typeface="+mj-lt"/>
              <a:buAutoNum type="arabicPeriod"/>
              <a:defRPr/>
            </a:pPr>
            <a:r>
              <a:rPr lang="en-US" sz="3600" dirty="0"/>
              <a:t>Sanctifying Grace is the process of opening ourselves to the work of the Holy Spirit in and through us</a:t>
            </a:r>
            <a:endParaRPr lang="en-US" sz="3600" dirty="0">
              <a:cs typeface="Arial" charset="0"/>
            </a:endParaRPr>
          </a:p>
        </p:txBody>
      </p:sp>
      <p:sp>
        <p:nvSpPr>
          <p:cNvPr id="6147" name="Text Box 3">
            <a:extLst>
              <a:ext uri="{FF2B5EF4-FFF2-40B4-BE49-F238E27FC236}">
                <a16:creationId xmlns:a16="http://schemas.microsoft.com/office/drawing/2014/main" id="{2019E93E-3132-4ED6-B885-1BECEBF3F10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  <a:defRPr sz="4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1"/>
              </a:buClr>
              <a:buChar char="–"/>
              <a:defRPr sz="4000" b="1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en-US" sz="2400" b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86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86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86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610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3F4C3AC4-EE31-41F2-97E4-84F02562EA8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886200" y="1600200"/>
            <a:ext cx="685800" cy="32766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>
                <a:solidFill>
                  <a:schemeClr val="tx2"/>
                </a:solidFill>
                <a:cs typeface="Arial" charset="0"/>
              </a:rPr>
              <a:t>R</a:t>
            </a:r>
          </a:p>
          <a:p>
            <a:pPr eaLnBrk="1" hangingPunct="1">
              <a:defRPr/>
            </a:pPr>
            <a:r>
              <a:rPr lang="en-US" dirty="0">
                <a:solidFill>
                  <a:schemeClr val="tx2"/>
                </a:solidFill>
                <a:cs typeface="Arial" charset="0"/>
              </a:rPr>
              <a:t>I</a:t>
            </a:r>
          </a:p>
          <a:p>
            <a:pPr eaLnBrk="1" hangingPunct="1">
              <a:defRPr/>
            </a:pPr>
            <a:r>
              <a:rPr lang="en-US" dirty="0">
                <a:solidFill>
                  <a:schemeClr val="tx2"/>
                </a:solidFill>
                <a:cs typeface="Arial" charset="0"/>
              </a:rPr>
              <a:t>P</a:t>
            </a:r>
          </a:p>
          <a:p>
            <a:pPr eaLnBrk="1" hangingPunct="1">
              <a:defRPr/>
            </a:pPr>
            <a:r>
              <a:rPr lang="en-US" dirty="0">
                <a:solidFill>
                  <a:schemeClr val="tx2"/>
                </a:solidFill>
                <a:cs typeface="Arial" charset="0"/>
              </a:rPr>
              <a:t>E</a:t>
            </a:r>
          </a:p>
        </p:txBody>
      </p:sp>
      <p:sp>
        <p:nvSpPr>
          <p:cNvPr id="7171" name="Text Box 3">
            <a:extLst>
              <a:ext uri="{FF2B5EF4-FFF2-40B4-BE49-F238E27FC236}">
                <a16:creationId xmlns:a16="http://schemas.microsoft.com/office/drawing/2014/main" id="{EDEBA6E5-4F94-4B51-AB5E-62A8E87154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  <a:defRPr sz="4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1"/>
              </a:buClr>
              <a:buChar char="–"/>
              <a:defRPr sz="4000" b="1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en-US" sz="2400" b="0"/>
          </a:p>
        </p:txBody>
      </p:sp>
      <p:sp>
        <p:nvSpPr>
          <p:cNvPr id="32772" name="Text Box 4">
            <a:extLst>
              <a:ext uri="{FF2B5EF4-FFF2-40B4-BE49-F238E27FC236}">
                <a16:creationId xmlns:a16="http://schemas.microsoft.com/office/drawing/2014/main" id="{748AAE9E-9264-48A7-B4FA-DBC1DC7E775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55575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Sanctifying Grace makes us</a:t>
            </a:r>
          </a:p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RIPE for glory</a:t>
            </a:r>
          </a:p>
        </p:txBody>
      </p:sp>
      <p:pic>
        <p:nvPicPr>
          <p:cNvPr id="7173" name="Picture 5" descr="Grapes%25202%2520bunch">
            <a:extLst>
              <a:ext uri="{FF2B5EF4-FFF2-40B4-BE49-F238E27FC236}">
                <a16:creationId xmlns:a16="http://schemas.microsoft.com/office/drawing/2014/main" id="{C05FC4A5-167E-448E-ADD0-5F66877A6A8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000" r="25000"/>
          <a:stretch>
            <a:fillRect/>
          </a:stretch>
        </p:blipFill>
        <p:spPr bwMode="auto">
          <a:xfrm>
            <a:off x="1524000" y="1752600"/>
            <a:ext cx="1978025" cy="2971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2775" name="Rectangle 7">
            <a:extLst>
              <a:ext uri="{FF2B5EF4-FFF2-40B4-BE49-F238E27FC236}">
                <a16:creationId xmlns:a16="http://schemas.microsoft.com/office/drawing/2014/main" id="{71D3F458-7B4E-4D4A-B0D1-C2A85FCA68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3400" y="1600200"/>
            <a:ext cx="3352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ct val="20000"/>
              </a:spcBef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estoring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</p:txBody>
      </p:sp>
      <p:sp>
        <p:nvSpPr>
          <p:cNvPr id="7" name="Rectangle 7">
            <a:extLst>
              <a:ext uri="{FF2B5EF4-FFF2-40B4-BE49-F238E27FC236}">
                <a16:creationId xmlns:a16="http://schemas.microsoft.com/office/drawing/2014/main" id="{0CB3B0F7-A69F-4745-90C8-433E308A72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67200" y="2405063"/>
            <a:ext cx="3352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ct val="20000"/>
              </a:spcBef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mparting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7F07F19-A1AC-4E40-89DA-415F83B519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02125" y="3213100"/>
            <a:ext cx="3352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ct val="20000"/>
              </a:spcBef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erfecting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BC570E94-937B-430A-8870-38E85FB217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24350" y="4005263"/>
            <a:ext cx="33528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ct val="20000"/>
              </a:spcBef>
              <a:defRPr/>
            </a:pPr>
            <a:r>
              <a:rPr lang="en-US" sz="4400" b="1" dirty="0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quipping</a:t>
            </a:r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27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C3082E62-98E5-48B9-B50E-3CF6503AF074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28600" y="1524000"/>
            <a:ext cx="8686800" cy="3581400"/>
          </a:xfrm>
        </p:spPr>
        <p:txBody>
          <a:bodyPr/>
          <a:lstStyle/>
          <a:p>
            <a:pPr marL="457200" indent="-457200" algn="l" eaLnBrk="1" hangingPunct="1">
              <a:spcBef>
                <a:spcPct val="10000"/>
              </a:spcBef>
              <a:buFont typeface="Wingdings" pitchFamily="2" charset="2"/>
              <a:buChar char="n"/>
              <a:defRPr/>
            </a:pPr>
            <a:r>
              <a:rPr lang="en-US" sz="4000" dirty="0">
                <a:cs typeface="Arial" charset="0"/>
              </a:rPr>
              <a:t>Growth in grace is a natural process</a:t>
            </a:r>
          </a:p>
          <a:p>
            <a:pPr marL="746125" lvl="1" indent="-166688" eaLnBrk="1" hangingPunct="1">
              <a:lnSpc>
                <a:spcPct val="90000"/>
              </a:lnSpc>
              <a:spcBef>
                <a:spcPct val="5000"/>
              </a:spcBef>
              <a:defRPr/>
            </a:pPr>
            <a:r>
              <a:rPr lang="en-US" sz="3600" dirty="0">
                <a:cs typeface="Arial" charset="0"/>
              </a:rPr>
              <a:t> Prayer</a:t>
            </a:r>
          </a:p>
          <a:p>
            <a:pPr marL="746125" lvl="1" indent="-166688" eaLnBrk="1" hangingPunct="1">
              <a:lnSpc>
                <a:spcPct val="90000"/>
              </a:lnSpc>
              <a:spcBef>
                <a:spcPct val="5000"/>
              </a:spcBef>
              <a:defRPr/>
            </a:pPr>
            <a:r>
              <a:rPr lang="en-US" sz="3600" dirty="0">
                <a:cs typeface="Arial" charset="0"/>
              </a:rPr>
              <a:t> Study</a:t>
            </a:r>
          </a:p>
          <a:p>
            <a:pPr marL="746125" lvl="1" indent="-166688" eaLnBrk="1" hangingPunct="1">
              <a:lnSpc>
                <a:spcPct val="90000"/>
              </a:lnSpc>
              <a:spcBef>
                <a:spcPct val="5000"/>
              </a:spcBef>
              <a:defRPr/>
            </a:pPr>
            <a:r>
              <a:rPr lang="en-US" sz="3600" dirty="0">
                <a:cs typeface="Arial" charset="0"/>
              </a:rPr>
              <a:t> Action</a:t>
            </a:r>
          </a:p>
          <a:p>
            <a:pPr marL="461963" indent="-461963" algn="l" eaLnBrk="1" hangingPunct="1">
              <a:buSzPct val="180000"/>
              <a:buFont typeface="Wingdings" pitchFamily="2" charset="2"/>
              <a:buChar char="§"/>
              <a:defRPr/>
            </a:pPr>
            <a:r>
              <a:rPr lang="en-US" sz="3600" dirty="0"/>
              <a:t>We do not deserve God’s love. Rather, we simply open our hearts and receive it.</a:t>
            </a:r>
          </a:p>
        </p:txBody>
      </p:sp>
      <p:sp>
        <p:nvSpPr>
          <p:cNvPr id="8195" name="Text Box 3">
            <a:extLst>
              <a:ext uri="{FF2B5EF4-FFF2-40B4-BE49-F238E27FC236}">
                <a16:creationId xmlns:a16="http://schemas.microsoft.com/office/drawing/2014/main" id="{35325FB6-F251-4D94-9409-9702F16A197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  <a:defRPr sz="4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1"/>
              </a:buClr>
              <a:buChar char="–"/>
              <a:defRPr sz="4000" b="1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en-US" sz="2400" b="0"/>
          </a:p>
        </p:txBody>
      </p:sp>
      <p:sp>
        <p:nvSpPr>
          <p:cNvPr id="56324" name="Text Box 4">
            <a:extLst>
              <a:ext uri="{FF2B5EF4-FFF2-40B4-BE49-F238E27FC236}">
                <a16:creationId xmlns:a16="http://schemas.microsoft.com/office/drawing/2014/main" id="{A7908C77-A5D8-4770-B7B7-9162EA62B3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55575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How do we grow in</a:t>
            </a:r>
          </a:p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Sanctifying Grace?</a:t>
            </a:r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63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63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63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63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563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F3EC9ACE-795E-4D2E-AB95-EE30D4829135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43840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i="1" dirty="0">
                <a:solidFill>
                  <a:schemeClr val="tx2"/>
                </a:solidFill>
                <a:cs typeface="Times New Roman" pitchFamily="18" charset="0"/>
              </a:rPr>
              <a:t>De </a:t>
            </a:r>
            <a:r>
              <a:rPr lang="en-US" sz="6000" i="1" dirty="0" err="1">
                <a:solidFill>
                  <a:schemeClr val="tx2"/>
                </a:solidFill>
                <a:cs typeface="Times New Roman" pitchFamily="18" charset="0"/>
              </a:rPr>
              <a:t>Colores</a:t>
            </a:r>
            <a:r>
              <a:rPr lang="en-US" sz="6000" i="1" dirty="0">
                <a:solidFill>
                  <a:schemeClr val="tx2"/>
                </a:solidFill>
                <a:cs typeface="Times New Roman" pitchFamily="18" charset="0"/>
              </a:rPr>
              <a:t>!</a:t>
            </a:r>
            <a:endParaRPr lang="en-US" sz="6000" i="1" dirty="0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9219" name="Text Box 3">
            <a:extLst>
              <a:ext uri="{FF2B5EF4-FFF2-40B4-BE49-F238E27FC236}">
                <a16:creationId xmlns:a16="http://schemas.microsoft.com/office/drawing/2014/main" id="{D6640835-E750-4954-870E-8531B9D5B68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  <a:defRPr sz="4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1"/>
              </a:buClr>
              <a:buChar char="–"/>
              <a:defRPr sz="4000" b="1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en-US" sz="2400" b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19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6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>
    <p:fade/>
  </p:transition>
</p:sld>
</file>

<file path=ppt/theme/theme1.xml><?xml version="1.0" encoding="utf-8"?>
<a:theme xmlns:a="http://schemas.openxmlformats.org/drawingml/2006/main" name="1_Blue Diagonal">
  <a:themeElements>
    <a:clrScheme name="1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1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838</TotalTime>
  <Words>175</Words>
  <Application>Microsoft Office PowerPoint</Application>
  <PresentationFormat>On-screen Show (4:3)</PresentationFormat>
  <Paragraphs>38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Times New Roman</vt:lpstr>
      <vt:lpstr>Arial</vt:lpstr>
      <vt:lpstr>Wingdings</vt:lpstr>
      <vt:lpstr>1_Blue Diagonal</vt:lpstr>
      <vt:lpstr>1_Default Design</vt:lpstr>
      <vt:lpstr>Holy Spirit, Thou Art Welcome</vt:lpstr>
      <vt:lpstr>PowerPoint Presentation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71</cp:revision>
  <cp:lastPrinted>1601-01-01T00:00:00Z</cp:lastPrinted>
  <dcterms:created xsi:type="dcterms:W3CDTF">2002-09-23T01:58:48Z</dcterms:created>
  <dcterms:modified xsi:type="dcterms:W3CDTF">2018-03-06T17:02:06Z</dcterms:modified>
</cp:coreProperties>
</file>

<file path=docProps/thumbnail.jpeg>
</file>