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 id="2147483814" r:id="rId3"/>
  </p:sldMasterIdLst>
  <p:notesMasterIdLst>
    <p:notesMasterId r:id="rId18"/>
  </p:notesMasterIdLst>
  <p:sldIdLst>
    <p:sldId id="310" r:id="rId4"/>
    <p:sldId id="311" r:id="rId5"/>
    <p:sldId id="256" r:id="rId6"/>
    <p:sldId id="298" r:id="rId7"/>
    <p:sldId id="304" r:id="rId8"/>
    <p:sldId id="313" r:id="rId9"/>
    <p:sldId id="309" r:id="rId10"/>
    <p:sldId id="325" r:id="rId11"/>
    <p:sldId id="330" r:id="rId12"/>
    <p:sldId id="329" r:id="rId13"/>
    <p:sldId id="328" r:id="rId14"/>
    <p:sldId id="327" r:id="rId15"/>
    <p:sldId id="303" r:id="rId16"/>
    <p:sldId id="265" r:id="rId1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2" autoAdjust="0"/>
    <p:restoredTop sz="94657" autoAdjust="0"/>
  </p:normalViewPr>
  <p:slideViewPr>
    <p:cSldViewPr>
      <p:cViewPr varScale="1">
        <p:scale>
          <a:sx n="75" d="100"/>
          <a:sy n="75" d="100"/>
        </p:scale>
        <p:origin x="111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EFDB8F83-A1B6-4D2A-9C05-5C847AD49F57}"/>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33795" name="Rectangle 3">
            <a:extLst>
              <a:ext uri="{FF2B5EF4-FFF2-40B4-BE49-F238E27FC236}">
                <a16:creationId xmlns:a16="http://schemas.microsoft.com/office/drawing/2014/main" id="{DE3BB6D5-E83E-4E2F-AC11-128A6D62B340}"/>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8196" name="Rectangle 4">
            <a:extLst>
              <a:ext uri="{FF2B5EF4-FFF2-40B4-BE49-F238E27FC236}">
                <a16:creationId xmlns:a16="http://schemas.microsoft.com/office/drawing/2014/main" id="{9173C276-C9BB-4CF2-962A-CB4A1E92894C}"/>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a:extLst>
              <a:ext uri="{FF2B5EF4-FFF2-40B4-BE49-F238E27FC236}">
                <a16:creationId xmlns:a16="http://schemas.microsoft.com/office/drawing/2014/main" id="{D77DBEC6-A372-4CFE-80F3-3359C276F822}"/>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3798" name="Rectangle 6">
            <a:extLst>
              <a:ext uri="{FF2B5EF4-FFF2-40B4-BE49-F238E27FC236}">
                <a16:creationId xmlns:a16="http://schemas.microsoft.com/office/drawing/2014/main" id="{92D746A8-FE85-433B-B139-38D5521812E3}"/>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33799" name="Rectangle 7">
            <a:extLst>
              <a:ext uri="{FF2B5EF4-FFF2-40B4-BE49-F238E27FC236}">
                <a16:creationId xmlns:a16="http://schemas.microsoft.com/office/drawing/2014/main" id="{B21AD6C9-E530-4C74-8E02-F1D02DEDA259}"/>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254A398-832A-4106-95A7-EA526986797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DCEF1EAD-EE41-4B8F-AD69-764C6976BE2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D659D38-EDD3-47EF-8C2E-B35469D9F6EA}" type="slidenum">
              <a:rPr lang="en-US" altLang="en-US" sz="1200" smtClean="0">
                <a:solidFill>
                  <a:srgbClr val="000000"/>
                </a:solidFill>
              </a:rPr>
              <a:pPr/>
              <a:t>1</a:t>
            </a:fld>
            <a:endParaRPr lang="en-US" altLang="en-US" sz="1200">
              <a:solidFill>
                <a:srgbClr val="000000"/>
              </a:solidFill>
            </a:endParaRPr>
          </a:p>
        </p:txBody>
      </p:sp>
      <p:sp>
        <p:nvSpPr>
          <p:cNvPr id="10243" name="Rectangle 2">
            <a:extLst>
              <a:ext uri="{FF2B5EF4-FFF2-40B4-BE49-F238E27FC236}">
                <a16:creationId xmlns:a16="http://schemas.microsoft.com/office/drawing/2014/main" id="{8382D1D2-1691-4B0B-93EC-40FC4D1A857A}"/>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4D374126-48BB-444F-AB04-179996DFA9E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35006374-04FF-4B71-9C27-1331365BF8B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56B1D27-B897-4445-A7A2-8D14F716E6A9}" type="slidenum">
              <a:rPr lang="en-US" altLang="en-US" sz="1200" smtClean="0">
                <a:solidFill>
                  <a:srgbClr val="000000"/>
                </a:solidFill>
              </a:rPr>
              <a:pPr/>
              <a:t>2</a:t>
            </a:fld>
            <a:endParaRPr lang="en-US" altLang="en-US" sz="1200">
              <a:solidFill>
                <a:srgbClr val="000000"/>
              </a:solidFill>
            </a:endParaRPr>
          </a:p>
        </p:txBody>
      </p:sp>
      <p:sp>
        <p:nvSpPr>
          <p:cNvPr id="12291" name="Rectangle 2">
            <a:extLst>
              <a:ext uri="{FF2B5EF4-FFF2-40B4-BE49-F238E27FC236}">
                <a16:creationId xmlns:a16="http://schemas.microsoft.com/office/drawing/2014/main" id="{F6693A2F-739A-49D2-A6A2-70BCC86DA615}"/>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FDD319E4-44CF-4BF8-9F93-33FFE5207A0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B7E62A76-8DB8-46EB-8700-523AAF7B300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2E6DC4D-D93B-4C08-A1A6-00C452EC2F8E}" type="slidenum">
              <a:rPr lang="en-US" altLang="en-US" sz="1200" smtClean="0"/>
              <a:pPr/>
              <a:t>3</a:t>
            </a:fld>
            <a:endParaRPr lang="en-US" altLang="en-US" sz="1200"/>
          </a:p>
        </p:txBody>
      </p:sp>
      <p:sp>
        <p:nvSpPr>
          <p:cNvPr id="14339" name="Rectangle 2">
            <a:extLst>
              <a:ext uri="{FF2B5EF4-FFF2-40B4-BE49-F238E27FC236}">
                <a16:creationId xmlns:a16="http://schemas.microsoft.com/office/drawing/2014/main" id="{4110DFEE-71AC-4F5F-9FA2-9DDE5AB843CE}"/>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72E12DC6-7ED4-4C7C-A2B6-51C676ED8BE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D23F492A-3E80-4BAB-AB39-8A1B7118F6A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AFB3782-FDA8-4630-B01D-B1C854FA0D52}" type="slidenum">
              <a:rPr lang="en-US" altLang="en-US" sz="1200" smtClean="0"/>
              <a:pPr/>
              <a:t>14</a:t>
            </a:fld>
            <a:endParaRPr lang="en-US" altLang="en-US" sz="1200"/>
          </a:p>
        </p:txBody>
      </p:sp>
      <p:sp>
        <p:nvSpPr>
          <p:cNvPr id="33795" name="Rectangle 2">
            <a:extLst>
              <a:ext uri="{FF2B5EF4-FFF2-40B4-BE49-F238E27FC236}">
                <a16:creationId xmlns:a16="http://schemas.microsoft.com/office/drawing/2014/main" id="{56960307-0DDF-411A-BFF4-F22A17264664}"/>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A478BEA0-B98E-4D55-8C2C-728C5AAD05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alk Titl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73346B9B-1E0B-4A86-9A89-B899194859A6}"/>
              </a:ext>
            </a:extLst>
          </p:cNvPr>
          <p:cNvGrpSpPr>
            <a:grpSpLocks/>
          </p:cNvGrpSpPr>
          <p:nvPr/>
        </p:nvGrpSpPr>
        <p:grpSpPr bwMode="auto">
          <a:xfrm>
            <a:off x="0" y="0"/>
            <a:ext cx="8478838" cy="6173788"/>
            <a:chOff x="0" y="0"/>
            <a:chExt cx="5341" cy="3889"/>
          </a:xfrm>
        </p:grpSpPr>
        <p:sp>
          <p:nvSpPr>
            <p:cNvPr id="5" name="Freeform 3">
              <a:extLst>
                <a:ext uri="{FF2B5EF4-FFF2-40B4-BE49-F238E27FC236}">
                  <a16:creationId xmlns:a16="http://schemas.microsoft.com/office/drawing/2014/main" id="{07BA0796-5CD6-4DEF-A49F-FD08C3C96BDF}"/>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6" name="Freeform 4">
              <a:extLst>
                <a:ext uri="{FF2B5EF4-FFF2-40B4-BE49-F238E27FC236}">
                  <a16:creationId xmlns:a16="http://schemas.microsoft.com/office/drawing/2014/main" id="{3F6B9FAD-0DCF-4154-9807-4B178654A7FD}"/>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7" name="Freeform 5">
              <a:extLst>
                <a:ext uri="{FF2B5EF4-FFF2-40B4-BE49-F238E27FC236}">
                  <a16:creationId xmlns:a16="http://schemas.microsoft.com/office/drawing/2014/main" id="{09564AED-2213-4B95-ABC7-C13C8FAAA470}"/>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8" name="Freeform 6">
              <a:extLst>
                <a:ext uri="{FF2B5EF4-FFF2-40B4-BE49-F238E27FC236}">
                  <a16:creationId xmlns:a16="http://schemas.microsoft.com/office/drawing/2014/main" id="{7CC7F64A-E1FE-4097-B9E1-1362A62C846A}"/>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nvGrpSpPr>
          <p:cNvPr id="9" name="Group 13">
            <a:extLst>
              <a:ext uri="{FF2B5EF4-FFF2-40B4-BE49-F238E27FC236}">
                <a16:creationId xmlns:a16="http://schemas.microsoft.com/office/drawing/2014/main" id="{65A58443-E18C-42BB-8987-0C822BAE5961}"/>
              </a:ext>
            </a:extLst>
          </p:cNvPr>
          <p:cNvGrpSpPr>
            <a:grpSpLocks/>
          </p:cNvGrpSpPr>
          <p:nvPr userDrawn="1"/>
        </p:nvGrpSpPr>
        <p:grpSpPr bwMode="auto">
          <a:xfrm>
            <a:off x="1371600" y="76200"/>
            <a:ext cx="6477000" cy="1408113"/>
            <a:chOff x="1371600" y="76200"/>
            <a:chExt cx="6477000" cy="1408113"/>
          </a:xfrm>
        </p:grpSpPr>
        <p:sp>
          <p:nvSpPr>
            <p:cNvPr id="10" name="TextBox 9">
              <a:extLst>
                <a:ext uri="{FF2B5EF4-FFF2-40B4-BE49-F238E27FC236}">
                  <a16:creationId xmlns:a16="http://schemas.microsoft.com/office/drawing/2014/main" id="{4E40F101-EE4F-4A2D-9350-802DEFC6AE13}"/>
                </a:ext>
              </a:extLst>
            </p:cNvPr>
            <p:cNvSpPr txBox="1">
              <a:spLocks noChangeArrowheads="1"/>
            </p:cNvSpPr>
            <p:nvPr/>
          </p:nvSpPr>
          <p:spPr bwMode="auto">
            <a:xfrm>
              <a:off x="4343400" y="569913"/>
              <a:ext cx="3505200" cy="400050"/>
            </a:xfrm>
            <a:prstGeom prst="rect">
              <a:avLst/>
            </a:prstGeom>
            <a:noFill/>
            <a:ln w="9525">
              <a:noFill/>
              <a:miter lim="800000"/>
              <a:headEnd/>
              <a:tailEnd/>
            </a:ln>
          </p:spPr>
          <p:txBody>
            <a:bodyPr>
              <a:spAutoFit/>
            </a:bodyPr>
            <a:lstStyle/>
            <a:p>
              <a:pPr eaLnBrk="1" hangingPunct="1">
                <a:defRPr/>
              </a:pPr>
              <a:r>
                <a:rPr lang="en-US" sz="2000" b="1" dirty="0">
                  <a:solidFill>
                    <a:srgbClr val="FFFFFF"/>
                  </a:solidFill>
                  <a:effectLst>
                    <a:outerShdw blurRad="38100" dist="38100" dir="2700000" algn="tl">
                      <a:srgbClr val="000000"/>
                    </a:outerShdw>
                  </a:effectLst>
                  <a:latin typeface="Verdana" pitchFamily="34" charset="0"/>
                  <a:ea typeface="Verdana" pitchFamily="34" charset="0"/>
                  <a:cs typeface="Verdana" pitchFamily="34" charset="0"/>
                </a:rPr>
                <a:t>New-Ark Area Emmaus</a:t>
              </a:r>
            </a:p>
          </p:txBody>
        </p:sp>
        <p:pic>
          <p:nvPicPr>
            <p:cNvPr id="11" name="Picture 6" descr="whiteonblack.jpg">
              <a:extLst>
                <a:ext uri="{FF2B5EF4-FFF2-40B4-BE49-F238E27FC236}">
                  <a16:creationId xmlns:a16="http://schemas.microsoft.com/office/drawing/2014/main" id="{B5D46465-BED0-47BC-9614-765294F3B5C1}"/>
                </a:ext>
              </a:extLst>
            </p:cNvPr>
            <p:cNvPicPr>
              <a:picLocks noChangeAspect="1"/>
            </p:cNvPicPr>
            <p:nvPr/>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371600" y="76200"/>
              <a:ext cx="31242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9" name="Rectangle 7"/>
          <p:cNvSpPr>
            <a:spLocks noGrp="1" noChangeArrowheads="1"/>
          </p:cNvSpPr>
          <p:nvPr>
            <p:ph type="ctrTitle" sz="quarter"/>
          </p:nvPr>
        </p:nvSpPr>
        <p:spPr>
          <a:xfrm>
            <a:off x="0" y="1600200"/>
            <a:ext cx="9144000" cy="2057400"/>
          </a:xfrm>
        </p:spPr>
        <p:txBody>
          <a:bodyPr/>
          <a:lstStyle>
            <a:lvl1pPr>
              <a:defRPr sz="7200" b="0">
                <a:solidFill>
                  <a:schemeClr val="tx1"/>
                </a:solidFill>
              </a:defRPr>
            </a:lvl1pPr>
          </a:lstStyle>
          <a:p>
            <a:r>
              <a:rPr lang="en-US" dirty="0"/>
              <a:t>Click to edit Master title style</a:t>
            </a:r>
          </a:p>
        </p:txBody>
      </p:sp>
      <p:sp>
        <p:nvSpPr>
          <p:cNvPr id="3080" name="Rectangle 8"/>
          <p:cNvSpPr>
            <a:spLocks noGrp="1" noChangeArrowheads="1"/>
          </p:cNvSpPr>
          <p:nvPr>
            <p:ph type="subTitle" sz="quarter" idx="1"/>
          </p:nvPr>
        </p:nvSpPr>
        <p:spPr>
          <a:xfrm>
            <a:off x="0" y="4191000"/>
            <a:ext cx="7848600" cy="914400"/>
          </a:xfrm>
          <a:ln w="9525">
            <a:headEnd/>
            <a:tailEnd/>
          </a:ln>
        </p:spPr>
        <p:txBody>
          <a:bodyPr lIns="92075" tIns="46038" rIns="92075" bIns="46038"/>
          <a:lstStyle>
            <a:lvl1pPr marL="0" indent="0" algn="r">
              <a:buFont typeface="Wingdings" pitchFamily="2" charset="2"/>
              <a:buNone/>
              <a:defRPr sz="4400" b="0"/>
            </a:lvl1pPr>
          </a:lstStyle>
          <a:p>
            <a:r>
              <a:rPr lang="en-US" dirty="0"/>
              <a:t>Click to edit Master subtitle style</a:t>
            </a:r>
          </a:p>
        </p:txBody>
      </p:sp>
    </p:spTree>
    <p:extLst>
      <p:ext uri="{BB962C8B-B14F-4D97-AF65-F5344CB8AC3E}">
        <p14:creationId xmlns:p14="http://schemas.microsoft.com/office/powerpoint/2010/main" val="57135839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ckScreen">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3628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 name="Group 8">
            <a:extLst>
              <a:ext uri="{FF2B5EF4-FFF2-40B4-BE49-F238E27FC236}">
                <a16:creationId xmlns:a16="http://schemas.microsoft.com/office/drawing/2014/main" id="{323D024C-B7D0-473A-8AF5-B8DD50BCB662}"/>
              </a:ext>
            </a:extLst>
          </p:cNvPr>
          <p:cNvGrpSpPr>
            <a:grpSpLocks/>
          </p:cNvGrpSpPr>
          <p:nvPr/>
        </p:nvGrpSpPr>
        <p:grpSpPr bwMode="auto">
          <a:xfrm>
            <a:off x="0" y="0"/>
            <a:ext cx="8478838" cy="6173788"/>
            <a:chOff x="0" y="0"/>
            <a:chExt cx="5341" cy="3889"/>
          </a:xfrm>
        </p:grpSpPr>
        <p:sp>
          <p:nvSpPr>
            <p:cNvPr id="4" name="Freeform 9">
              <a:extLst>
                <a:ext uri="{FF2B5EF4-FFF2-40B4-BE49-F238E27FC236}">
                  <a16:creationId xmlns:a16="http://schemas.microsoft.com/office/drawing/2014/main" id="{CBA73829-5D46-468B-A38F-4FFF5B3A1FD2}"/>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5" name="Freeform 10">
              <a:extLst>
                <a:ext uri="{FF2B5EF4-FFF2-40B4-BE49-F238E27FC236}">
                  <a16:creationId xmlns:a16="http://schemas.microsoft.com/office/drawing/2014/main" id="{31067CE2-3E94-40C2-AF74-988911503B1D}"/>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6" name="Freeform 11">
              <a:extLst>
                <a:ext uri="{FF2B5EF4-FFF2-40B4-BE49-F238E27FC236}">
                  <a16:creationId xmlns:a16="http://schemas.microsoft.com/office/drawing/2014/main" id="{8BFACCBF-EA2D-42D1-9A9E-7692E14A3BBB}"/>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7" name="Freeform 12">
              <a:extLst>
                <a:ext uri="{FF2B5EF4-FFF2-40B4-BE49-F238E27FC236}">
                  <a16:creationId xmlns:a16="http://schemas.microsoft.com/office/drawing/2014/main" id="{0D4867AF-AA88-4342-AB2D-894E173224BD}"/>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3080" name="Rectangle 8"/>
          <p:cNvSpPr>
            <a:spLocks noGrp="1" noChangeArrowheads="1"/>
          </p:cNvSpPr>
          <p:nvPr>
            <p:ph type="subTitle" sz="quarter" idx="1"/>
          </p:nvPr>
        </p:nvSpPr>
        <p:spPr>
          <a:xfrm>
            <a:off x="0" y="609600"/>
            <a:ext cx="9144000" cy="6019800"/>
          </a:xfrm>
          <a:ln w="9525">
            <a:headEnd/>
            <a:tailEnd/>
          </a:ln>
        </p:spPr>
        <p:txBody>
          <a:bodyPr lIns="92075" tIns="46038" rIns="92075" bIns="46038"/>
          <a:lstStyle>
            <a:lvl1pPr marL="0" indent="0">
              <a:defRPr/>
            </a:lvl1pPr>
          </a:lstStyle>
          <a:p>
            <a:r>
              <a:rPr lang="en-US"/>
              <a:t>Click to edit Master subtitle style</a:t>
            </a:r>
          </a:p>
        </p:txBody>
      </p:sp>
    </p:spTree>
    <p:extLst>
      <p:ext uri="{BB962C8B-B14F-4D97-AF65-F5344CB8AC3E}">
        <p14:creationId xmlns:p14="http://schemas.microsoft.com/office/powerpoint/2010/main" val="1255499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01636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737219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447800"/>
            <a:ext cx="4495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47800"/>
            <a:ext cx="4495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4244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128669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54484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439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272676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12300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Plain Content">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C66071-AE5E-42B1-AB84-332042D03261}"/>
              </a:ext>
            </a:extLst>
          </p:cNvPr>
          <p:cNvGrpSpPr>
            <a:grpSpLocks/>
          </p:cNvGrpSpPr>
          <p:nvPr/>
        </p:nvGrpSpPr>
        <p:grpSpPr bwMode="auto">
          <a:xfrm>
            <a:off x="0" y="0"/>
            <a:ext cx="8478838" cy="6173788"/>
            <a:chOff x="0" y="0"/>
            <a:chExt cx="5341" cy="3889"/>
          </a:xfrm>
        </p:grpSpPr>
        <p:sp>
          <p:nvSpPr>
            <p:cNvPr id="5" name="Freeform 3">
              <a:extLst>
                <a:ext uri="{FF2B5EF4-FFF2-40B4-BE49-F238E27FC236}">
                  <a16:creationId xmlns:a16="http://schemas.microsoft.com/office/drawing/2014/main" id="{750FA6E5-BB3E-48D7-AACE-F5FE5AE889D9}"/>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6" name="Freeform 4">
              <a:extLst>
                <a:ext uri="{FF2B5EF4-FFF2-40B4-BE49-F238E27FC236}">
                  <a16:creationId xmlns:a16="http://schemas.microsoft.com/office/drawing/2014/main" id="{D9CF72E4-EB10-4131-B867-13CA9518DB47}"/>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7" name="Freeform 5">
              <a:extLst>
                <a:ext uri="{FF2B5EF4-FFF2-40B4-BE49-F238E27FC236}">
                  <a16:creationId xmlns:a16="http://schemas.microsoft.com/office/drawing/2014/main" id="{26B1770E-EF9C-46E7-90A8-08E888EA2788}"/>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8" name="Freeform 6">
              <a:extLst>
                <a:ext uri="{FF2B5EF4-FFF2-40B4-BE49-F238E27FC236}">
                  <a16:creationId xmlns:a16="http://schemas.microsoft.com/office/drawing/2014/main" id="{1CD18E87-F780-47D5-BDFF-24E39A6A60C6}"/>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3079" name="Rectangle 7"/>
          <p:cNvSpPr>
            <a:spLocks noGrp="1" noChangeArrowheads="1"/>
          </p:cNvSpPr>
          <p:nvPr>
            <p:ph type="ctrTitle" sz="quarter"/>
          </p:nvPr>
        </p:nvSpPr>
        <p:spPr>
          <a:xfrm>
            <a:off x="0" y="0"/>
            <a:ext cx="9144000" cy="838200"/>
          </a:xfrm>
        </p:spPr>
        <p:txBody>
          <a:bodyPr/>
          <a:lstStyle>
            <a:lvl1pPr>
              <a:defRPr/>
            </a:lvl1pPr>
          </a:lstStyle>
          <a:p>
            <a:r>
              <a:rPr lang="en-US" dirty="0"/>
              <a:t>Click to edit Master title style</a:t>
            </a:r>
          </a:p>
        </p:txBody>
      </p:sp>
      <p:sp>
        <p:nvSpPr>
          <p:cNvPr id="3080" name="Rectangle 8"/>
          <p:cNvSpPr>
            <a:spLocks noGrp="1" noChangeArrowheads="1"/>
          </p:cNvSpPr>
          <p:nvPr>
            <p:ph type="subTitle" sz="quarter" idx="1"/>
          </p:nvPr>
        </p:nvSpPr>
        <p:spPr>
          <a:xfrm>
            <a:off x="304800" y="990600"/>
            <a:ext cx="8534400" cy="1752600"/>
          </a:xfrm>
          <a:ln w="9525">
            <a:headEnd/>
            <a:tailEnd/>
          </a:ln>
        </p:spPr>
        <p:txBody>
          <a:bodyPr lIns="92075" tIns="46038" rIns="92075" bIns="46038"/>
          <a:lstStyle>
            <a:lvl1pPr marL="0" indent="0" algn="ctr">
              <a:buFont typeface="Wingdings" pitchFamily="2" charset="2"/>
              <a:buNone/>
              <a:defRPr/>
            </a:lvl1pPr>
          </a:lstStyle>
          <a:p>
            <a:r>
              <a:rPr lang="en-US" dirty="0"/>
              <a:t>Click to edit Master subtitle style</a:t>
            </a:r>
          </a:p>
        </p:txBody>
      </p:sp>
    </p:spTree>
    <p:extLst>
      <p:ext uri="{BB962C8B-B14F-4D97-AF65-F5344CB8AC3E}">
        <p14:creationId xmlns:p14="http://schemas.microsoft.com/office/powerpoint/2010/main" val="265534660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579265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53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553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7002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404813" indent="-404813">
              <a:spcBef>
                <a:spcPts val="400"/>
              </a:spcBef>
              <a:defRPr/>
            </a:lvl1pPr>
            <a:lvl2pPr>
              <a:spcBef>
                <a:spcPts val="400"/>
              </a:spcBef>
              <a:defRPr/>
            </a:lvl2pPr>
            <a:lvl3pPr>
              <a:spcBef>
                <a:spcPts val="400"/>
              </a:spcBef>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58095325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Number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461963" indent="-461963">
              <a:spcBef>
                <a:spcPts val="400"/>
              </a:spcBef>
              <a:buFont typeface="+mj-lt"/>
              <a:buAutoNum type="arabicPeriod"/>
              <a:defRPr/>
            </a:lvl1pPr>
            <a:lvl2pPr>
              <a:spcBef>
                <a:spcPts val="400"/>
              </a:spcBef>
              <a:defRPr/>
            </a:lvl2pPr>
            <a:lvl3pPr>
              <a:spcBef>
                <a:spcPts val="400"/>
              </a:spcBef>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7430913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04800" y="990600"/>
            <a:ext cx="4191000" cy="4454525"/>
          </a:xfrm>
        </p:spPr>
        <p:txBody>
          <a:bodyPr/>
          <a:lstStyle>
            <a:lvl1pPr>
              <a:spcBef>
                <a:spcPts val="400"/>
              </a:spcBef>
              <a:defRPr sz="3600"/>
            </a:lvl1pPr>
            <a:lvl2pPr marL="801688" indent="-401638">
              <a:spcBef>
                <a:spcPts val="400"/>
              </a:spcBef>
              <a:defRPr sz="3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
        <p:nvSpPr>
          <p:cNvPr id="4" name="Content Placeholder 3"/>
          <p:cNvSpPr>
            <a:spLocks noGrp="1"/>
          </p:cNvSpPr>
          <p:nvPr>
            <p:ph sz="half" idx="2"/>
          </p:nvPr>
        </p:nvSpPr>
        <p:spPr>
          <a:xfrm>
            <a:off x="4648200" y="990600"/>
            <a:ext cx="4191000" cy="4454525"/>
          </a:xfrm>
        </p:spPr>
        <p:txBody>
          <a:bodyPr/>
          <a:lstStyle>
            <a:lvl1pPr>
              <a:spcBef>
                <a:spcPts val="400"/>
              </a:spcBef>
              <a:defRPr sz="3600"/>
            </a:lvl1pPr>
            <a:lvl2pPr>
              <a:spcBef>
                <a:spcPts val="400"/>
              </a:spcBef>
              <a:defRPr sz="3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63126267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1713052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87162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e Colores!">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DD41F29D-95F1-47BD-94A2-33741D6A60CE}"/>
              </a:ext>
            </a:extLst>
          </p:cNvPr>
          <p:cNvGrpSpPr>
            <a:grpSpLocks/>
          </p:cNvGrpSpPr>
          <p:nvPr/>
        </p:nvGrpSpPr>
        <p:grpSpPr bwMode="auto">
          <a:xfrm>
            <a:off x="0" y="0"/>
            <a:ext cx="8478838" cy="6173788"/>
            <a:chOff x="0" y="0"/>
            <a:chExt cx="5341" cy="3889"/>
          </a:xfrm>
        </p:grpSpPr>
        <p:sp>
          <p:nvSpPr>
            <p:cNvPr id="3" name="Freeform 3">
              <a:extLst>
                <a:ext uri="{FF2B5EF4-FFF2-40B4-BE49-F238E27FC236}">
                  <a16:creationId xmlns:a16="http://schemas.microsoft.com/office/drawing/2014/main" id="{1EEB880A-3AF4-4E2E-ADA2-71DF29836BFA}"/>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4" name="Freeform 4">
              <a:extLst>
                <a:ext uri="{FF2B5EF4-FFF2-40B4-BE49-F238E27FC236}">
                  <a16:creationId xmlns:a16="http://schemas.microsoft.com/office/drawing/2014/main" id="{529CA574-8494-46BE-AEAD-032B0975A653}"/>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5" name="Freeform 5">
              <a:extLst>
                <a:ext uri="{FF2B5EF4-FFF2-40B4-BE49-F238E27FC236}">
                  <a16:creationId xmlns:a16="http://schemas.microsoft.com/office/drawing/2014/main" id="{333A73BA-9B84-4F25-B614-65F5AD1E0ED1}"/>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6" name="Freeform 6">
              <a:extLst>
                <a:ext uri="{FF2B5EF4-FFF2-40B4-BE49-F238E27FC236}">
                  <a16:creationId xmlns:a16="http://schemas.microsoft.com/office/drawing/2014/main" id="{31E85832-A954-4421-980A-24797E5024AE}"/>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7" name="TextBox 6">
            <a:extLst>
              <a:ext uri="{FF2B5EF4-FFF2-40B4-BE49-F238E27FC236}">
                <a16:creationId xmlns:a16="http://schemas.microsoft.com/office/drawing/2014/main" id="{A5EA8F83-BC66-448E-A337-2CFF6C8F9D97}"/>
              </a:ext>
            </a:extLst>
          </p:cNvPr>
          <p:cNvSpPr txBox="1"/>
          <p:nvPr userDrawn="1"/>
        </p:nvSpPr>
        <p:spPr>
          <a:xfrm>
            <a:off x="0" y="2514600"/>
            <a:ext cx="9144000" cy="1016000"/>
          </a:xfrm>
          <a:prstGeom prst="rect">
            <a:avLst/>
          </a:prstGeom>
          <a:noFill/>
        </p:spPr>
        <p:txBody>
          <a:bodyPr>
            <a:spAutoFit/>
          </a:bodyPr>
          <a:lstStyle/>
          <a:p>
            <a:pPr algn="ctr" eaLnBrk="1" hangingPunct="1">
              <a:defRPr/>
            </a:pPr>
            <a:r>
              <a:rPr lang="en-US" sz="6000" b="1" i="1" dirty="0">
                <a:solidFill>
                  <a:srgbClr val="FFFF00"/>
                </a:solidFill>
                <a:effectLst>
                  <a:outerShdw blurRad="38100" dist="38100" dir="2700000" algn="tl">
                    <a:schemeClr val="bg2"/>
                  </a:outerShdw>
                </a:effectLst>
              </a:rPr>
              <a:t>De Colores!</a:t>
            </a:r>
          </a:p>
        </p:txBody>
      </p:sp>
    </p:spTree>
    <p:extLst>
      <p:ext uri="{BB962C8B-B14F-4D97-AF65-F5344CB8AC3E}">
        <p14:creationId xmlns:p14="http://schemas.microsoft.com/office/powerpoint/2010/main" val="86753368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ong Lyric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Rectangle 8"/>
          <p:cNvSpPr>
            <a:spLocks noGrp="1" noChangeArrowheads="1"/>
          </p:cNvSpPr>
          <p:nvPr>
            <p:ph type="subTitle" sz="quarter" idx="1"/>
          </p:nvPr>
        </p:nvSpPr>
        <p:spPr>
          <a:xfrm>
            <a:off x="0" y="990600"/>
            <a:ext cx="9144000" cy="5029200"/>
          </a:xfrm>
          <a:ln w="9525">
            <a:headEnd/>
            <a:tailEnd/>
          </a:ln>
        </p:spPr>
        <p:txBody>
          <a:bodyPr lIns="92075" tIns="46038" rIns="92075" bIns="46038"/>
          <a:lstStyle>
            <a:lvl1pPr marL="0" indent="0" algn="ctr">
              <a:buFont typeface="Wingdings" pitchFamily="2" charset="2"/>
              <a:buNone/>
              <a:defRPr sz="3400">
                <a:latin typeface="Arial" pitchFamily="34" charset="0"/>
                <a:cs typeface="Arial" pitchFamily="34" charset="0"/>
              </a:defRPr>
            </a:lvl1pPr>
          </a:lstStyle>
          <a:p>
            <a:r>
              <a:rPr lang="en-US" dirty="0"/>
              <a:t>Click to edit Master subtitle style</a:t>
            </a:r>
          </a:p>
        </p:txBody>
      </p:sp>
      <p:sp>
        <p:nvSpPr>
          <p:cNvPr id="5" name="Footer Placeholder 2">
            <a:extLst>
              <a:ext uri="{FF2B5EF4-FFF2-40B4-BE49-F238E27FC236}">
                <a16:creationId xmlns:a16="http://schemas.microsoft.com/office/drawing/2014/main" id="{76AED66C-F1C3-482A-8E2C-3841536710FD}"/>
              </a:ext>
            </a:extLst>
          </p:cNvPr>
          <p:cNvSpPr>
            <a:spLocks noGrp="1"/>
          </p:cNvSpPr>
          <p:nvPr>
            <p:ph type="ftr" sz="quarter" idx="10"/>
          </p:nvPr>
        </p:nvSpPr>
        <p:spPr>
          <a:xfrm>
            <a:off x="0" y="6172200"/>
            <a:ext cx="9144000" cy="533400"/>
          </a:xfrm>
          <a:prstGeom prst="rect">
            <a:avLst/>
          </a:prstGeom>
        </p:spPr>
        <p:txBody>
          <a:bodyPr/>
          <a:lstStyle>
            <a:lvl1pPr algn="ctr" eaLnBrk="1" hangingPunct="1">
              <a:defRPr sz="1400" b="1">
                <a:solidFill>
                  <a:srgbClr val="FFFF00"/>
                </a:solidFill>
                <a:effectLst>
                  <a:outerShdw blurRad="38100" dist="38100" dir="2700000" algn="tl">
                    <a:srgbClr val="000000">
                      <a:alpha val="43137"/>
                    </a:srgbClr>
                  </a:outerShdw>
                </a:effectLst>
              </a:defRPr>
            </a:lvl1pPr>
          </a:lstStyle>
          <a:p>
            <a:pPr>
              <a:defRPr/>
            </a:pPr>
            <a:r>
              <a:rPr lang="en-US"/>
              <a:t>Replace with song copyright information</a:t>
            </a:r>
          </a:p>
        </p:txBody>
      </p:sp>
    </p:spTree>
    <p:extLst>
      <p:ext uri="{BB962C8B-B14F-4D97-AF65-F5344CB8AC3E}">
        <p14:creationId xmlns:p14="http://schemas.microsoft.com/office/powerpoint/2010/main" val="1998461517"/>
      </p:ext>
    </p:extLst>
  </p:cSld>
  <p:clrMapOvr>
    <a:masterClrMapping/>
  </p:clrMapOvr>
  <p:transition/>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F062A25A-4981-46D6-9979-3B8365381B77}"/>
              </a:ext>
            </a:extLst>
          </p:cNvPr>
          <p:cNvGrpSpPr>
            <a:grpSpLocks/>
          </p:cNvGrpSpPr>
          <p:nvPr/>
        </p:nvGrpSpPr>
        <p:grpSpPr bwMode="auto">
          <a:xfrm>
            <a:off x="0" y="0"/>
            <a:ext cx="8478838" cy="6173788"/>
            <a:chOff x="0" y="0"/>
            <a:chExt cx="5341" cy="3889"/>
          </a:xfrm>
        </p:grpSpPr>
        <p:sp>
          <p:nvSpPr>
            <p:cNvPr id="1029" name="Freeform 3">
              <a:extLst>
                <a:ext uri="{FF2B5EF4-FFF2-40B4-BE49-F238E27FC236}">
                  <a16:creationId xmlns:a16="http://schemas.microsoft.com/office/drawing/2014/main" id="{FFFB7796-D10D-4937-A47E-9719A074B27B}"/>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30" name="Freeform 4">
              <a:extLst>
                <a:ext uri="{FF2B5EF4-FFF2-40B4-BE49-F238E27FC236}">
                  <a16:creationId xmlns:a16="http://schemas.microsoft.com/office/drawing/2014/main" id="{EF60DCDB-23D5-45AE-BD58-178193C8D0A7}"/>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31" name="Freeform 5">
              <a:extLst>
                <a:ext uri="{FF2B5EF4-FFF2-40B4-BE49-F238E27FC236}">
                  <a16:creationId xmlns:a16="http://schemas.microsoft.com/office/drawing/2014/main" id="{37C427D7-50B7-422F-972C-F8320E523E4D}"/>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32" name="Freeform 6">
              <a:extLst>
                <a:ext uri="{FF2B5EF4-FFF2-40B4-BE49-F238E27FC236}">
                  <a16:creationId xmlns:a16="http://schemas.microsoft.com/office/drawing/2014/main" id="{475F2FAE-89EC-4B37-A535-FEFDDF94199A}"/>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2055" name="Rectangle 7">
            <a:extLst>
              <a:ext uri="{FF2B5EF4-FFF2-40B4-BE49-F238E27FC236}">
                <a16:creationId xmlns:a16="http://schemas.microsoft.com/office/drawing/2014/main" id="{CE514AC1-F7F3-4FA6-84B4-E7F0B385A1F4}"/>
              </a:ext>
            </a:extLst>
          </p:cNvPr>
          <p:cNvSpPr>
            <a:spLocks noGrp="1" noChangeArrowheads="1"/>
          </p:cNvSpPr>
          <p:nvPr>
            <p:ph type="title"/>
          </p:nvPr>
        </p:nvSpPr>
        <p:spPr bwMode="auto">
          <a:xfrm>
            <a:off x="0" y="0"/>
            <a:ext cx="9144000" cy="838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2060" name="Rectangle 12">
            <a:extLst>
              <a:ext uri="{FF2B5EF4-FFF2-40B4-BE49-F238E27FC236}">
                <a16:creationId xmlns:a16="http://schemas.microsoft.com/office/drawing/2014/main" id="{EF6BD3A8-9995-497E-A221-8DE499755AAA}"/>
              </a:ext>
            </a:extLst>
          </p:cNvPr>
          <p:cNvSpPr>
            <a:spLocks noGrp="1" noChangeArrowheads="1"/>
          </p:cNvSpPr>
          <p:nvPr>
            <p:ph type="body" idx="1"/>
          </p:nvPr>
        </p:nvSpPr>
        <p:spPr bwMode="auto">
          <a:xfrm>
            <a:off x="304800" y="914400"/>
            <a:ext cx="8610600" cy="4454525"/>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Tree>
  </p:cSld>
  <p:clrMap bg1="dk2" tx1="lt1" bg2="dk1" tx2="lt2" accent1="accent1" accent2="accent2" accent3="accent3" accent4="accent4" accent5="accent5" accent6="accent6" hlink="hlink" folHlink="folHlink"/>
  <p:sldLayoutIdLst>
    <p:sldLayoutId id="2147484221" r:id="rId1"/>
    <p:sldLayoutId id="2147484222" r:id="rId2"/>
    <p:sldLayoutId id="2147484205" r:id="rId3"/>
    <p:sldLayoutId id="2147484206" r:id="rId4"/>
    <p:sldLayoutId id="2147484207" r:id="rId5"/>
    <p:sldLayoutId id="2147484208" r:id="rId6"/>
    <p:sldLayoutId id="2147484209" r:id="rId7"/>
    <p:sldLayoutId id="2147484223" r:id="rId8"/>
    <p:sldLayoutId id="2147484224" r:id="rId9"/>
  </p:sldLayoutIdLst>
  <p:transition/>
  <p:hf sldNum="0" hd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9pPr>
    </p:titleStyle>
    <p:bodyStyle>
      <a:lvl1pPr marL="404813" indent="-404813" algn="l" rtl="0" eaLnBrk="0" fontAlgn="base" hangingPunct="0">
        <a:spcBef>
          <a:spcPts val="400"/>
        </a:spcBef>
        <a:spcAft>
          <a:spcPct val="0"/>
        </a:spcAft>
        <a:buClr>
          <a:schemeClr val="tx2"/>
        </a:buClr>
        <a:buSzPct val="75000"/>
        <a:buFont typeface="Wingdings" panose="05000000000000000000" pitchFamily="2" charset="2"/>
        <a:buChar char="n"/>
        <a:defRPr sz="4000" b="1">
          <a:solidFill>
            <a:schemeClr val="tx1"/>
          </a:solidFill>
          <a:effectLst>
            <a:outerShdw blurRad="38100" dist="38100" dir="2700000" algn="tl">
              <a:srgbClr val="000000"/>
            </a:outerShdw>
          </a:effectLst>
          <a:latin typeface="+mn-lt"/>
          <a:ea typeface="+mn-ea"/>
          <a:cs typeface="+mn-cs"/>
        </a:defRPr>
      </a:lvl1pPr>
      <a:lvl2pPr marL="801688" indent="-401638" algn="l" rtl="0" eaLnBrk="0" fontAlgn="base" hangingPunct="0">
        <a:spcBef>
          <a:spcPts val="400"/>
        </a:spcBef>
        <a:spcAft>
          <a:spcPct val="0"/>
        </a:spcAft>
        <a:buClr>
          <a:schemeClr val="tx1"/>
        </a:buClr>
        <a:buChar char="–"/>
        <a:defRPr sz="3600" b="1">
          <a:solidFill>
            <a:schemeClr val="tx1"/>
          </a:solidFill>
          <a:effectLst>
            <a:outerShdw blurRad="38100" dist="38100" dir="2700000" algn="tl">
              <a:srgbClr val="000000"/>
            </a:outerShdw>
          </a:effectLst>
          <a:latin typeface="+mn-lt"/>
        </a:defRPr>
      </a:lvl2pPr>
      <a:lvl3pPr marL="1141413" indent="-339725" algn="l" rtl="0" eaLnBrk="0" fontAlgn="base" hangingPunct="0">
        <a:spcBef>
          <a:spcPts val="400"/>
        </a:spcBef>
        <a:spcAft>
          <a:spcPct val="0"/>
        </a:spcAft>
        <a:buClr>
          <a:schemeClr val="tx2"/>
        </a:buClr>
        <a:buSzPct val="85000"/>
        <a:buFont typeface="Times New Roman" panose="02020603050405020304" pitchFamily="18" charset="0"/>
        <a:buChar char="■"/>
        <a:defRPr sz="3600" b="1">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75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10"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2050" name="Group 2">
            <a:extLst>
              <a:ext uri="{FF2B5EF4-FFF2-40B4-BE49-F238E27FC236}">
                <a16:creationId xmlns:a16="http://schemas.microsoft.com/office/drawing/2014/main" id="{5ED9133F-D013-495D-A234-0C2F3F395C0F}"/>
              </a:ext>
            </a:extLst>
          </p:cNvPr>
          <p:cNvGrpSpPr>
            <a:grpSpLocks/>
          </p:cNvGrpSpPr>
          <p:nvPr/>
        </p:nvGrpSpPr>
        <p:grpSpPr bwMode="auto">
          <a:xfrm>
            <a:off x="0" y="0"/>
            <a:ext cx="8478838" cy="6173788"/>
            <a:chOff x="0" y="0"/>
            <a:chExt cx="5341" cy="3889"/>
          </a:xfrm>
        </p:grpSpPr>
        <p:sp>
          <p:nvSpPr>
            <p:cNvPr id="2053" name="Freeform 3">
              <a:extLst>
                <a:ext uri="{FF2B5EF4-FFF2-40B4-BE49-F238E27FC236}">
                  <a16:creationId xmlns:a16="http://schemas.microsoft.com/office/drawing/2014/main" id="{73141047-5AEF-4305-8258-3FA153E4CC58}"/>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054" name="Freeform 4">
              <a:extLst>
                <a:ext uri="{FF2B5EF4-FFF2-40B4-BE49-F238E27FC236}">
                  <a16:creationId xmlns:a16="http://schemas.microsoft.com/office/drawing/2014/main" id="{1A3AC183-E5B8-4295-8022-47E0D2EC032C}"/>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 name="Freeform 5">
              <a:extLst>
                <a:ext uri="{FF2B5EF4-FFF2-40B4-BE49-F238E27FC236}">
                  <a16:creationId xmlns:a16="http://schemas.microsoft.com/office/drawing/2014/main" id="{532C9772-B654-48E6-9F8E-AC987E867511}"/>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056" name="Freeform 6">
              <a:extLst>
                <a:ext uri="{FF2B5EF4-FFF2-40B4-BE49-F238E27FC236}">
                  <a16:creationId xmlns:a16="http://schemas.microsoft.com/office/drawing/2014/main" id="{0189A5B9-5F0D-485E-93BC-180501B787C1}"/>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2055" name="Rectangle 7">
            <a:extLst>
              <a:ext uri="{FF2B5EF4-FFF2-40B4-BE49-F238E27FC236}">
                <a16:creationId xmlns:a16="http://schemas.microsoft.com/office/drawing/2014/main" id="{DF34FAE2-9D3B-4200-BD1C-F96EFD26D640}"/>
              </a:ext>
            </a:extLst>
          </p:cNvPr>
          <p:cNvSpPr>
            <a:spLocks noGrp="1" noChangeArrowheads="1"/>
          </p:cNvSpPr>
          <p:nvPr>
            <p:ph type="title"/>
          </p:nvPr>
        </p:nvSpPr>
        <p:spPr bwMode="auto">
          <a:xfrm>
            <a:off x="0" y="0"/>
            <a:ext cx="914400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60" name="Rectangle 12">
            <a:extLst>
              <a:ext uri="{FF2B5EF4-FFF2-40B4-BE49-F238E27FC236}">
                <a16:creationId xmlns:a16="http://schemas.microsoft.com/office/drawing/2014/main" id="{B86F397E-333B-4550-B5C7-AAA81FFCC717}"/>
              </a:ext>
            </a:extLst>
          </p:cNvPr>
          <p:cNvSpPr>
            <a:spLocks noGrp="1" noChangeArrowheads="1"/>
          </p:cNvSpPr>
          <p:nvPr>
            <p:ph type="body" idx="1"/>
          </p:nvPr>
        </p:nvSpPr>
        <p:spPr bwMode="auto">
          <a:xfrm>
            <a:off x="0" y="1447800"/>
            <a:ext cx="9144000" cy="51054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a:t>Click to edit Master text styles</a:t>
            </a:r>
          </a:p>
        </p:txBody>
      </p:sp>
    </p:spTree>
  </p:cSld>
  <p:clrMap bg1="dk2" tx1="lt1" bg2="dk1" tx2="lt2" accent1="accent1" accent2="accent2" accent3="accent3" accent4="accent4" accent5="accent5" accent6="accent6" hlink="hlink" folHlink="folHlink"/>
  <p:sldLayoutIdLst>
    <p:sldLayoutId id="2147484225"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Lst>
  <p:txStyles>
    <p:titleStyle>
      <a:lvl1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ctr" rtl="0" eaLnBrk="0" fontAlgn="base" hangingPunct="0">
        <a:spcBef>
          <a:spcPct val="10000"/>
        </a:spcBef>
        <a:spcAft>
          <a:spcPct val="0"/>
        </a:spcAft>
        <a:buClr>
          <a:schemeClr val="tx2"/>
        </a:buClr>
        <a:buSzPct val="75000"/>
        <a:buFont typeface="Wingdings" panose="05000000000000000000" pitchFamily="2" charset="2"/>
        <a:defRPr sz="4400" b="1">
          <a:solidFill>
            <a:schemeClr val="tx1"/>
          </a:solidFill>
          <a:effectLst>
            <a:outerShdw blurRad="38100" dist="38100" dir="2700000" algn="tl">
              <a:srgbClr val="000000"/>
            </a:outerShdw>
          </a:effectLst>
          <a:latin typeface="+mn-lt"/>
          <a:ea typeface="+mn-ea"/>
          <a:cs typeface="+mn-cs"/>
        </a:defRPr>
      </a:lvl1pPr>
      <a:lvl2pPr marL="742950" indent="-285750" algn="ctr" rtl="0" eaLnBrk="0" fontAlgn="base" hangingPunct="0">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2pPr>
      <a:lvl3pPr marL="1143000" indent="-228600" algn="ctr" rtl="0" eaLnBrk="0" fontAlgn="base" hangingPunct="0">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3pPr>
      <a:lvl4pPr marL="1600200" indent="-228600" algn="ctr" rtl="0" eaLnBrk="0" fontAlgn="base" hangingPunct="0">
        <a:spcBef>
          <a:spcPct val="20000"/>
        </a:spcBef>
        <a:spcAft>
          <a:spcPct val="0"/>
        </a:spcAft>
        <a:buClr>
          <a:schemeClr val="tx2"/>
        </a:buClr>
        <a:buSzPct val="75000"/>
        <a:buFont typeface="Wingdings" panose="05000000000000000000" pitchFamily="2" charset="2"/>
        <a:defRPr sz="4400" b="1">
          <a:solidFill>
            <a:schemeClr val="tx1"/>
          </a:solidFill>
          <a:effectLst>
            <a:outerShdw blurRad="38100" dist="38100" dir="2700000" algn="tl">
              <a:srgbClr val="000000"/>
            </a:outerShdw>
          </a:effectLst>
          <a:latin typeface="+mn-lt"/>
        </a:defRPr>
      </a:lvl4pPr>
      <a:lvl5pPr marL="2057400" indent="-228600" algn="ctr" rtl="0" eaLnBrk="0" fontAlgn="base" hangingPunct="0">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5pPr>
      <a:lvl6pPr marL="2514600" indent="-228600" algn="ctr" rtl="0" fontAlgn="base">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6pPr>
      <a:lvl7pPr marL="2971800" indent="-228600" algn="ctr" rtl="0" fontAlgn="base">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7pPr>
      <a:lvl8pPr marL="3429000" indent="-228600" algn="ctr" rtl="0" fontAlgn="base">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8pPr>
      <a:lvl9pPr marL="3886200" indent="-228600" algn="ctr" rtl="0" fontAlgn="base">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0" name="Rectangle 2">
            <a:extLst>
              <a:ext uri="{FF2B5EF4-FFF2-40B4-BE49-F238E27FC236}">
                <a16:creationId xmlns:a16="http://schemas.microsoft.com/office/drawing/2014/main" id="{1E4D5610-BCAF-4914-AD1A-920EF6D52699}"/>
              </a:ext>
            </a:extLst>
          </p:cNvPr>
          <p:cNvSpPr>
            <a:spLocks noGrp="1" noChangeArrowheads="1"/>
          </p:cNvSpPr>
          <p:nvPr>
            <p:ph type="title"/>
          </p:nvPr>
        </p:nvSpPr>
        <p:spPr>
          <a:xfrm>
            <a:off x="0" y="0"/>
            <a:ext cx="9144000" cy="990600"/>
          </a:xfrm>
        </p:spPr>
        <p:txBody>
          <a:bodyPr/>
          <a:lstStyle/>
          <a:p>
            <a:pPr eaLnBrk="1" hangingPunct="1">
              <a:defRPr/>
            </a:pPr>
            <a:r>
              <a:rPr lang="en-US" dirty="0"/>
              <a:t>Here, O My Lord, I See Thee</a:t>
            </a:r>
          </a:p>
        </p:txBody>
      </p:sp>
      <p:sp>
        <p:nvSpPr>
          <p:cNvPr id="882691" name="Rectangle 3">
            <a:extLst>
              <a:ext uri="{FF2B5EF4-FFF2-40B4-BE49-F238E27FC236}">
                <a16:creationId xmlns:a16="http://schemas.microsoft.com/office/drawing/2014/main" id="{E01BDFEB-73EC-4F84-B7C3-0CB10A872B28}"/>
              </a:ext>
            </a:extLst>
          </p:cNvPr>
          <p:cNvSpPr>
            <a:spLocks noGrp="1" noChangeArrowheads="1"/>
          </p:cNvSpPr>
          <p:nvPr>
            <p:ph type="body" idx="1"/>
          </p:nvPr>
        </p:nvSpPr>
        <p:spPr>
          <a:xfrm>
            <a:off x="0" y="1066800"/>
            <a:ext cx="9144000" cy="4648200"/>
          </a:xfrm>
        </p:spPr>
        <p:txBody>
          <a:bodyPr/>
          <a:lstStyle/>
          <a:p>
            <a:pPr eaLnBrk="1" hangingPunct="1">
              <a:defRPr/>
            </a:pPr>
            <a:r>
              <a:rPr lang="en-US" dirty="0"/>
              <a:t>Here, O my Lord,</a:t>
            </a:r>
          </a:p>
          <a:p>
            <a:pPr eaLnBrk="1" hangingPunct="1">
              <a:defRPr/>
            </a:pPr>
            <a:r>
              <a:rPr lang="en-US" dirty="0"/>
              <a:t>I see thee face to face;</a:t>
            </a:r>
          </a:p>
          <a:p>
            <a:pPr eaLnBrk="1" hangingPunct="1">
              <a:defRPr/>
            </a:pPr>
            <a:r>
              <a:rPr lang="en-US" dirty="0"/>
              <a:t>here would I touch</a:t>
            </a:r>
          </a:p>
          <a:p>
            <a:pPr eaLnBrk="1" hangingPunct="1">
              <a:defRPr/>
            </a:pPr>
            <a:r>
              <a:rPr lang="en-US" dirty="0"/>
              <a:t>and handle things unseen;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9EBC1-5338-4514-9E0C-15E96CD24B60}"/>
              </a:ext>
            </a:extLst>
          </p:cNvPr>
          <p:cNvSpPr>
            <a:spLocks noGrp="1"/>
          </p:cNvSpPr>
          <p:nvPr>
            <p:ph type="title"/>
          </p:nvPr>
        </p:nvSpPr>
        <p:spPr>
          <a:xfrm>
            <a:off x="0" y="0"/>
            <a:ext cx="9144000" cy="1066800"/>
          </a:xfrm>
        </p:spPr>
        <p:txBody>
          <a:bodyPr/>
          <a:lstStyle/>
          <a:p>
            <a:pPr eaLnBrk="1" hangingPunct="1">
              <a:defRPr/>
            </a:pPr>
            <a:r>
              <a:rPr lang="en-US" dirty="0"/>
              <a:t>Sanctifying grace</a:t>
            </a:r>
          </a:p>
        </p:txBody>
      </p:sp>
      <p:sp>
        <p:nvSpPr>
          <p:cNvPr id="3" name="Content Placeholder 2">
            <a:extLst>
              <a:ext uri="{FF2B5EF4-FFF2-40B4-BE49-F238E27FC236}">
                <a16:creationId xmlns:a16="http://schemas.microsoft.com/office/drawing/2014/main" id="{3F4AA091-77CF-46F0-B47B-DDB48BD79271}"/>
              </a:ext>
            </a:extLst>
          </p:cNvPr>
          <p:cNvSpPr>
            <a:spLocks noGrp="1"/>
          </p:cNvSpPr>
          <p:nvPr>
            <p:ph idx="1"/>
          </p:nvPr>
        </p:nvSpPr>
        <p:spPr>
          <a:xfrm>
            <a:off x="304800" y="914400"/>
            <a:ext cx="8686800" cy="2362200"/>
          </a:xfrm>
        </p:spPr>
        <p:txBody>
          <a:bodyPr/>
          <a:lstStyle/>
          <a:p>
            <a:pPr marL="0" indent="0" eaLnBrk="1" hangingPunct="1">
              <a:lnSpc>
                <a:spcPts val="4000"/>
              </a:lnSpc>
              <a:spcBef>
                <a:spcPts val="0"/>
              </a:spcBef>
              <a:buNone/>
              <a:defRPr/>
            </a:pPr>
            <a:r>
              <a:rPr lang="en-US" sz="3600" dirty="0"/>
              <a:t>God’s grace must have a disciplined life of cooperation for maximum effectiveness in spiritual growth</a:t>
            </a:r>
          </a:p>
          <a:p>
            <a:pPr marL="0" indent="0" eaLnBrk="1" hangingPunct="1">
              <a:buNone/>
              <a:defRPr/>
            </a:pPr>
            <a:endParaRPr lang="en-US" sz="400" dirty="0"/>
          </a:p>
          <a:p>
            <a:pPr marL="0" indent="0" eaLnBrk="1" hangingPunct="1">
              <a:buNone/>
              <a:defRPr/>
            </a:pPr>
            <a:r>
              <a:rPr lang="en-US" sz="3400" dirty="0"/>
              <a:t>The discipline of …</a:t>
            </a:r>
          </a:p>
          <a:p>
            <a:pPr marL="0" indent="0" eaLnBrk="1" hangingPunct="1">
              <a:buNone/>
              <a:defRPr/>
            </a:pPr>
            <a:endParaRPr lang="en-US" sz="3600" dirty="0"/>
          </a:p>
        </p:txBody>
      </p:sp>
      <p:sp>
        <p:nvSpPr>
          <p:cNvPr id="4" name="Content Placeholder 2">
            <a:extLst>
              <a:ext uri="{FF2B5EF4-FFF2-40B4-BE49-F238E27FC236}">
                <a16:creationId xmlns:a16="http://schemas.microsoft.com/office/drawing/2014/main" id="{A4EB8DA8-54B1-448E-8266-2B209DE969B1}"/>
              </a:ext>
            </a:extLst>
          </p:cNvPr>
          <p:cNvSpPr txBox="1">
            <a:spLocks/>
          </p:cNvSpPr>
          <p:nvPr/>
        </p:nvSpPr>
        <p:spPr bwMode="auto">
          <a:xfrm>
            <a:off x="304800" y="3200400"/>
            <a:ext cx="8763000" cy="2438400"/>
          </a:xfrm>
          <a:prstGeom prst="rect">
            <a:avLst/>
          </a:prstGeom>
          <a:noFill/>
          <a:ln w="12700" cap="sq">
            <a:noFill/>
            <a:miter lim="800000"/>
            <a:headEnd type="none" w="sm" len="sm"/>
            <a:tailEnd type="none" w="sm" len="sm"/>
          </a:ln>
          <a:effectLst/>
        </p:spPr>
        <p:txBody>
          <a:bodyPr vert="horz" wrap="square" lIns="91440" tIns="45720" rIns="91440" bIns="45720" numCol="2" anchor="t" anchorCtr="0" compatLnSpc="1">
            <a:prstTxWarp prst="textNoShape">
              <a:avLst/>
            </a:prstTxWarp>
          </a:bodyPr>
          <a:lstStyle>
            <a:lvl1pPr marL="404813" indent="-404813" algn="l" rtl="0" eaLnBrk="0" fontAlgn="base" hangingPunct="0">
              <a:spcBef>
                <a:spcPts val="400"/>
              </a:spcBef>
              <a:spcAft>
                <a:spcPct val="0"/>
              </a:spcAft>
              <a:buClr>
                <a:schemeClr val="tx2"/>
              </a:buClr>
              <a:buSzPct val="75000"/>
              <a:buFont typeface="Wingdings" panose="05000000000000000000" pitchFamily="2" charset="2"/>
              <a:buChar char="n"/>
              <a:defRPr sz="4000" b="1">
                <a:solidFill>
                  <a:schemeClr val="tx1"/>
                </a:solidFill>
                <a:effectLst>
                  <a:outerShdw blurRad="38100" dist="38100" dir="2700000" algn="tl">
                    <a:srgbClr val="000000"/>
                  </a:outerShdw>
                </a:effectLst>
                <a:latin typeface="+mn-lt"/>
                <a:ea typeface="+mn-ea"/>
                <a:cs typeface="+mn-cs"/>
              </a:defRPr>
            </a:lvl1pPr>
            <a:lvl2pPr marL="801688" indent="-401638" algn="l" rtl="0" eaLnBrk="0" fontAlgn="base" hangingPunct="0">
              <a:spcBef>
                <a:spcPts val="400"/>
              </a:spcBef>
              <a:spcAft>
                <a:spcPct val="0"/>
              </a:spcAft>
              <a:buClr>
                <a:schemeClr val="tx1"/>
              </a:buClr>
              <a:buChar char="–"/>
              <a:defRPr sz="3600" b="1">
                <a:solidFill>
                  <a:schemeClr val="tx1"/>
                </a:solidFill>
                <a:effectLst>
                  <a:outerShdw blurRad="38100" dist="38100" dir="2700000" algn="tl">
                    <a:srgbClr val="000000"/>
                  </a:outerShdw>
                </a:effectLst>
                <a:latin typeface="+mn-lt"/>
              </a:defRPr>
            </a:lvl2pPr>
            <a:lvl3pPr marL="1141413" indent="-339725" algn="l" rtl="0" eaLnBrk="0" fontAlgn="base" hangingPunct="0">
              <a:spcBef>
                <a:spcPts val="400"/>
              </a:spcBef>
              <a:spcAft>
                <a:spcPct val="0"/>
              </a:spcAft>
              <a:buClr>
                <a:schemeClr val="tx2"/>
              </a:buClr>
              <a:buSzPct val="85000"/>
              <a:buFont typeface="Times New Roman" panose="02020603050405020304" pitchFamily="18" charset="0"/>
              <a:buChar char="■"/>
              <a:defRPr sz="3600" b="1">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75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a:lstStyle>
          <a:p>
            <a:pPr marL="346075" indent="-346075" eaLnBrk="1" hangingPunct="1">
              <a:spcBef>
                <a:spcPts val="0"/>
              </a:spcBef>
              <a:buFont typeface="+mj-lt"/>
              <a:buAutoNum type="arabicPeriod"/>
              <a:defRPr/>
            </a:pPr>
            <a:r>
              <a:rPr lang="en-US" sz="3400" kern="0" dirty="0">
                <a:cs typeface="Arial" charset="0"/>
              </a:rPr>
              <a:t>piety</a:t>
            </a:r>
          </a:p>
          <a:p>
            <a:pPr marL="346075" indent="-346075" eaLnBrk="1" hangingPunct="1">
              <a:spcBef>
                <a:spcPts val="0"/>
              </a:spcBef>
              <a:buFont typeface="+mj-lt"/>
              <a:buAutoNum type="arabicPeriod"/>
              <a:defRPr/>
            </a:pPr>
            <a:r>
              <a:rPr lang="en-US" sz="3400" kern="0" dirty="0">
                <a:cs typeface="Arial" charset="0"/>
              </a:rPr>
              <a:t>church membership</a:t>
            </a:r>
          </a:p>
          <a:p>
            <a:pPr marL="346075" indent="-346075" eaLnBrk="1" hangingPunct="1">
              <a:spcBef>
                <a:spcPts val="0"/>
              </a:spcBef>
              <a:buFont typeface="+mj-lt"/>
              <a:buAutoNum type="arabicPeriod"/>
              <a:defRPr/>
            </a:pPr>
            <a:r>
              <a:rPr lang="en-US" sz="3400" kern="0" dirty="0">
                <a:cs typeface="Arial" charset="0"/>
              </a:rPr>
              <a:t>study</a:t>
            </a:r>
          </a:p>
          <a:p>
            <a:pPr marL="346075" indent="-346075" eaLnBrk="1" hangingPunct="1">
              <a:spcBef>
                <a:spcPts val="0"/>
              </a:spcBef>
              <a:buFont typeface="+mj-lt"/>
              <a:buAutoNum type="arabicPeriod"/>
              <a:defRPr/>
            </a:pPr>
            <a:r>
              <a:rPr lang="en-US" sz="3400" kern="0" dirty="0">
                <a:cs typeface="Arial" charset="0"/>
              </a:rPr>
              <a:t>action</a:t>
            </a:r>
          </a:p>
          <a:p>
            <a:pPr marL="346075" indent="-346075" eaLnBrk="1" hangingPunct="1">
              <a:spcBef>
                <a:spcPts val="0"/>
              </a:spcBef>
              <a:buFont typeface="+mj-lt"/>
              <a:buAutoNum type="arabicPeriod"/>
              <a:defRPr/>
            </a:pPr>
            <a:r>
              <a:rPr lang="en-US" sz="3400" kern="0" dirty="0">
                <a:cs typeface="Arial" charset="0"/>
              </a:rPr>
              <a:t>spiritual friendship</a:t>
            </a:r>
          </a:p>
          <a:p>
            <a:pPr marL="346075" indent="-346075" eaLnBrk="1" hangingPunct="1">
              <a:spcBef>
                <a:spcPts val="0"/>
              </a:spcBef>
              <a:buFont typeface="+mj-lt"/>
              <a:buAutoNum type="arabicPeriod"/>
              <a:defRPr/>
            </a:pPr>
            <a:r>
              <a:rPr lang="en-US" sz="3400" kern="0" dirty="0">
                <a:cs typeface="Arial" charset="0"/>
              </a:rPr>
              <a:t>being in a small group of Christians</a:t>
            </a:r>
          </a:p>
        </p:txBody>
      </p:sp>
    </p:spTree>
    <p:extLst>
      <p:ext uri="{BB962C8B-B14F-4D97-AF65-F5344CB8AC3E}">
        <p14:creationId xmlns:p14="http://schemas.microsoft.com/office/powerpoint/2010/main" val="14547062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0374B-0941-4647-BAE9-2B89C0E532A5}"/>
              </a:ext>
            </a:extLst>
          </p:cNvPr>
          <p:cNvSpPr>
            <a:spLocks noGrp="1"/>
          </p:cNvSpPr>
          <p:nvPr>
            <p:ph type="title"/>
          </p:nvPr>
        </p:nvSpPr>
        <p:spPr>
          <a:xfrm>
            <a:off x="0" y="0"/>
            <a:ext cx="9144000" cy="1219200"/>
          </a:xfrm>
        </p:spPr>
        <p:txBody>
          <a:bodyPr/>
          <a:lstStyle/>
          <a:p>
            <a:pPr>
              <a:defRPr/>
            </a:pPr>
            <a:r>
              <a:rPr lang="en-US" dirty="0"/>
              <a:t>Sanctifying grace</a:t>
            </a:r>
          </a:p>
        </p:txBody>
      </p:sp>
      <p:sp>
        <p:nvSpPr>
          <p:cNvPr id="3" name="Content Placeholder 2">
            <a:extLst>
              <a:ext uri="{FF2B5EF4-FFF2-40B4-BE49-F238E27FC236}">
                <a16:creationId xmlns:a16="http://schemas.microsoft.com/office/drawing/2014/main" id="{ED9A45F7-3CCE-48DC-B77A-DE4C86EAA058}"/>
              </a:ext>
            </a:extLst>
          </p:cNvPr>
          <p:cNvSpPr>
            <a:spLocks noGrp="1"/>
          </p:cNvSpPr>
          <p:nvPr>
            <p:ph idx="1"/>
          </p:nvPr>
        </p:nvSpPr>
        <p:spPr>
          <a:xfrm>
            <a:off x="381000" y="1219200"/>
            <a:ext cx="8382000" cy="4454525"/>
          </a:xfrm>
        </p:spPr>
        <p:txBody>
          <a:bodyPr/>
          <a:lstStyle/>
          <a:p>
            <a:pPr marL="0" indent="0" eaLnBrk="1" hangingPunct="1">
              <a:buFont typeface="Wingdings" panose="05000000000000000000" pitchFamily="2" charset="2"/>
              <a:buNone/>
              <a:defRPr/>
            </a:pPr>
            <a:r>
              <a:rPr lang="en-US" sz="3400" dirty="0">
                <a:cs typeface="Arial" charset="0"/>
              </a:rPr>
              <a:t>The sanctifying grace of God invites us, enables us, and expects us to move out of the spiritual nursery and into spiritual maturity every day that we have the breath of life.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770" name="Text Box 3">
            <a:extLst>
              <a:ext uri="{FF2B5EF4-FFF2-40B4-BE49-F238E27FC236}">
                <a16:creationId xmlns:a16="http://schemas.microsoft.com/office/drawing/2014/main" id="{C6CE1F22-FE2F-4F10-B252-C0F21BB92005}"/>
              </a:ext>
            </a:extLst>
          </p:cNvPr>
          <p:cNvSpPr txBox="1">
            <a:spLocks noChangeArrowheads="1"/>
          </p:cNvSpPr>
          <p:nvPr/>
        </p:nvSpPr>
        <p:spPr bwMode="auto">
          <a:xfrm>
            <a:off x="0" y="6172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082" name="Rectangle 2">
            <a:extLst>
              <a:ext uri="{FF2B5EF4-FFF2-40B4-BE49-F238E27FC236}">
                <a16:creationId xmlns:a16="http://schemas.microsoft.com/office/drawing/2014/main" id="{01000250-B57F-42A2-886E-4274A591109E}"/>
              </a:ext>
            </a:extLst>
          </p:cNvPr>
          <p:cNvSpPr>
            <a:spLocks noGrp="1" noChangeArrowheads="1"/>
          </p:cNvSpPr>
          <p:nvPr>
            <p:ph type="body" idx="1"/>
          </p:nvPr>
        </p:nvSpPr>
        <p:spPr>
          <a:xfrm>
            <a:off x="0" y="381000"/>
            <a:ext cx="9144000" cy="6172200"/>
          </a:xfrm>
        </p:spPr>
        <p:txBody>
          <a:bodyPr/>
          <a:lstStyle/>
          <a:p>
            <a:pPr eaLnBrk="1" hangingPunct="1">
              <a:defRPr/>
            </a:pPr>
            <a:r>
              <a:rPr lang="en-US" dirty="0"/>
              <a:t>here grasp with firmer hand</a:t>
            </a:r>
          </a:p>
          <a:p>
            <a:pPr eaLnBrk="1" hangingPunct="1">
              <a:defRPr/>
            </a:pPr>
            <a:r>
              <a:rPr lang="en-US" dirty="0"/>
              <a:t>eternal grace,</a:t>
            </a:r>
          </a:p>
          <a:p>
            <a:pPr eaLnBrk="1" hangingPunct="1">
              <a:defRPr/>
            </a:pPr>
            <a:r>
              <a:rPr lang="en-US" dirty="0"/>
              <a:t>and all my weariness</a:t>
            </a:r>
          </a:p>
          <a:p>
            <a:pPr eaLnBrk="1" hangingPunct="1">
              <a:buClr>
                <a:srgbClr val="FFFF00"/>
              </a:buClr>
              <a:defRPr/>
            </a:pPr>
            <a:r>
              <a:rPr lang="en-US" dirty="0"/>
              <a:t>upon thee lean.</a:t>
            </a:r>
            <a:endParaRPr lang="en-US" dirty="0">
              <a:solidFill>
                <a:srgbClr val="FFFFFF"/>
              </a:solidFill>
            </a:endParaRPr>
          </a:p>
          <a:p>
            <a:pPr eaLnBrk="1" hangingPunct="1">
              <a:buClr>
                <a:srgbClr val="FFFF00"/>
              </a:buClr>
              <a:defRPr/>
            </a:pPr>
            <a:endParaRPr lang="en-US" dirty="0">
              <a:solidFill>
                <a:srgbClr val="FFFFFF"/>
              </a:solidFill>
            </a:endParaRPr>
          </a:p>
          <a:p>
            <a:pPr eaLnBrk="1" hangingPunct="1">
              <a:buClr>
                <a:srgbClr val="FFFF00"/>
              </a:buClr>
              <a:defRPr/>
            </a:pPr>
            <a:endParaRPr lang="en-US" dirty="0">
              <a:solidFill>
                <a:srgbClr val="FFFFFF"/>
              </a:solidFill>
            </a:endParaRPr>
          </a:p>
          <a:p>
            <a:pPr eaLnBrk="1" hangingPunct="1">
              <a:buClr>
                <a:srgbClr val="FFFF00"/>
              </a:buClr>
              <a:defRPr/>
            </a:pPr>
            <a:endParaRPr lang="en-US" dirty="0">
              <a:solidFill>
                <a:srgbClr val="FFFFFF"/>
              </a:solidFill>
            </a:endParaRPr>
          </a:p>
          <a:p>
            <a:pPr eaLnBrk="1" hangingPunct="1">
              <a:buClr>
                <a:srgbClr val="FFFF00"/>
              </a:buClr>
              <a:defRPr/>
            </a:pPr>
            <a:endParaRPr lang="en-US" sz="1600" dirty="0">
              <a:solidFill>
                <a:srgbClr val="FFFF00"/>
              </a:solidFill>
              <a:latin typeface="Times New Roman" pitchFamily="18" charset="0"/>
              <a:cs typeface="Times New Roman" pitchFamily="18" charset="0"/>
            </a:endParaRPr>
          </a:p>
          <a:p>
            <a:pPr eaLnBrk="1" hangingPunct="1">
              <a:buClr>
                <a:srgbClr val="FFFF00"/>
              </a:buClr>
              <a:defRPr/>
            </a:pPr>
            <a:endParaRPr lang="en-US" sz="1600" dirty="0">
              <a:solidFill>
                <a:srgbClr val="FFFF00"/>
              </a:solidFill>
              <a:latin typeface="Times New Roman" pitchFamily="18" charset="0"/>
              <a:cs typeface="Times New Roman" pitchFamily="18" charset="0"/>
            </a:endParaRPr>
          </a:p>
          <a:p>
            <a:pPr eaLnBrk="1" hangingPunct="1">
              <a:buClr>
                <a:srgbClr val="FFFF00"/>
              </a:buClr>
              <a:defRPr/>
            </a:pPr>
            <a:r>
              <a:rPr lang="en-US" sz="1600" dirty="0">
                <a:solidFill>
                  <a:srgbClr val="FFFF00"/>
                </a:solidFill>
                <a:latin typeface="Times New Roman" pitchFamily="18" charset="0"/>
                <a:cs typeface="Times New Roman" pitchFamily="18" charset="0"/>
              </a:rPr>
              <a:t>Edward </a:t>
            </a:r>
            <a:r>
              <a:rPr lang="en-US" sz="1600" dirty="0" err="1">
                <a:solidFill>
                  <a:srgbClr val="FFFF00"/>
                </a:solidFill>
                <a:latin typeface="Times New Roman" pitchFamily="18" charset="0"/>
                <a:cs typeface="Times New Roman" pitchFamily="18" charset="0"/>
              </a:rPr>
              <a:t>Dearle</a:t>
            </a:r>
            <a:r>
              <a:rPr lang="en-US" sz="1600" dirty="0">
                <a:solidFill>
                  <a:srgbClr val="FFFF00"/>
                </a:solidFill>
                <a:latin typeface="Times New Roman" pitchFamily="18" charset="0"/>
                <a:cs typeface="Times New Roman" pitchFamily="18" charset="0"/>
              </a:rPr>
              <a:t> &amp; </a:t>
            </a:r>
            <a:r>
              <a:rPr lang="en-US" sz="1600" dirty="0" err="1">
                <a:solidFill>
                  <a:srgbClr val="FFFF00"/>
                </a:solidFill>
                <a:latin typeface="Times New Roman" pitchFamily="18" charset="0"/>
                <a:cs typeface="Times New Roman" pitchFamily="18" charset="0"/>
              </a:rPr>
              <a:t>Horatius</a:t>
            </a:r>
            <a:r>
              <a:rPr lang="en-US" sz="1600" dirty="0">
                <a:solidFill>
                  <a:srgbClr val="FFFF00"/>
                </a:solidFill>
                <a:latin typeface="Times New Roman" pitchFamily="18" charset="0"/>
                <a:cs typeface="Times New Roman" pitchFamily="18" charset="0"/>
              </a:rPr>
              <a:t> Bonar © Public Doman; CCLI# 11082353</a:t>
            </a:r>
            <a:endParaRPr lang="en-US" dirty="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Text Box 7">
            <a:extLst>
              <a:ext uri="{FF2B5EF4-FFF2-40B4-BE49-F238E27FC236}">
                <a16:creationId xmlns:a16="http://schemas.microsoft.com/office/drawing/2014/main" id="{7A6CDC5E-34DC-453A-B1A9-246E50F8F2BD}"/>
              </a:ext>
            </a:extLst>
          </p:cNvPr>
          <p:cNvSpPr txBox="1">
            <a:spLocks noChangeArrowheads="1"/>
          </p:cNvSpPr>
          <p:nvPr/>
        </p:nvSpPr>
        <p:spPr bwMode="auto">
          <a:xfrm>
            <a:off x="441325" y="61372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510209-718D-4C8D-AC03-D9280E0AA46B}"/>
              </a:ext>
            </a:extLst>
          </p:cNvPr>
          <p:cNvSpPr>
            <a:spLocks noGrp="1"/>
          </p:cNvSpPr>
          <p:nvPr>
            <p:ph type="ctrTitle" sz="quarter"/>
          </p:nvPr>
        </p:nvSpPr>
        <p:spPr/>
        <p:txBody>
          <a:bodyPr/>
          <a:lstStyle/>
          <a:p>
            <a:pPr eaLnBrk="1" hangingPunct="1">
              <a:defRPr/>
            </a:pPr>
            <a:r>
              <a:rPr lang="en-US" dirty="0"/>
              <a:t>Sanctifying Grace</a:t>
            </a:r>
          </a:p>
        </p:txBody>
      </p:sp>
      <p:sp>
        <p:nvSpPr>
          <p:cNvPr id="5" name="Subtitle 4">
            <a:extLst>
              <a:ext uri="{FF2B5EF4-FFF2-40B4-BE49-F238E27FC236}">
                <a16:creationId xmlns:a16="http://schemas.microsoft.com/office/drawing/2014/main" id="{7D84D83B-D6CC-4421-9031-7CF6DBC6348B}"/>
              </a:ext>
            </a:extLst>
          </p:cNvPr>
          <p:cNvSpPr>
            <a:spLocks noGrp="1"/>
          </p:cNvSpPr>
          <p:nvPr>
            <p:ph type="subTitle" sz="quarter" idx="1"/>
          </p:nvPr>
        </p:nvSpPr>
        <p:spPr>
          <a:xfrm>
            <a:off x="3581400" y="4191000"/>
            <a:ext cx="4572000" cy="914400"/>
          </a:xfrm>
        </p:spPr>
        <p:txBody>
          <a:bodyPr/>
          <a:lstStyle/>
          <a:p>
            <a:pPr eaLnBrk="1" hangingPunct="1">
              <a:defRPr/>
            </a:pPr>
            <a:r>
              <a:rPr lang="en-US" dirty="0"/>
              <a:t>Jim Wagner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2EED7-D754-41C1-B4FC-A320C59CF22A}"/>
              </a:ext>
            </a:extLst>
          </p:cNvPr>
          <p:cNvSpPr>
            <a:spLocks noGrp="1"/>
          </p:cNvSpPr>
          <p:nvPr>
            <p:ph type="title"/>
          </p:nvPr>
        </p:nvSpPr>
        <p:spPr>
          <a:xfrm>
            <a:off x="0" y="0"/>
            <a:ext cx="9144000" cy="1066800"/>
          </a:xfrm>
        </p:spPr>
        <p:txBody>
          <a:bodyPr/>
          <a:lstStyle/>
          <a:p>
            <a:pPr eaLnBrk="1" hangingPunct="1">
              <a:defRPr/>
            </a:pPr>
            <a:r>
              <a:rPr lang="en-US" dirty="0"/>
              <a:t>God’s grace</a:t>
            </a:r>
          </a:p>
        </p:txBody>
      </p:sp>
      <p:sp>
        <p:nvSpPr>
          <p:cNvPr id="3" name="Content Placeholder 2">
            <a:extLst>
              <a:ext uri="{FF2B5EF4-FFF2-40B4-BE49-F238E27FC236}">
                <a16:creationId xmlns:a16="http://schemas.microsoft.com/office/drawing/2014/main" id="{99EBD7EC-431A-411E-91B8-20C97A1C310E}"/>
              </a:ext>
            </a:extLst>
          </p:cNvPr>
          <p:cNvSpPr>
            <a:spLocks noGrp="1"/>
          </p:cNvSpPr>
          <p:nvPr>
            <p:ph idx="1"/>
          </p:nvPr>
        </p:nvSpPr>
        <p:spPr>
          <a:xfrm>
            <a:off x="2286000" y="1201737"/>
            <a:ext cx="4648200" cy="4454525"/>
          </a:xfrm>
        </p:spPr>
        <p:txBody>
          <a:bodyPr/>
          <a:lstStyle/>
          <a:p>
            <a:pPr marL="457200" indent="-457200" eaLnBrk="1" hangingPunct="1">
              <a:lnSpc>
                <a:spcPct val="120000"/>
              </a:lnSpc>
              <a:spcBef>
                <a:spcPts val="0"/>
              </a:spcBef>
              <a:defRPr/>
            </a:pPr>
            <a:r>
              <a:rPr lang="en-US" dirty="0"/>
              <a:t>Prevenient grace</a:t>
            </a:r>
          </a:p>
          <a:p>
            <a:pPr marL="457200" indent="-457200" eaLnBrk="1" hangingPunct="1">
              <a:lnSpc>
                <a:spcPct val="120000"/>
              </a:lnSpc>
              <a:spcBef>
                <a:spcPts val="0"/>
              </a:spcBef>
              <a:defRPr/>
            </a:pPr>
            <a:r>
              <a:rPr lang="en-US" dirty="0"/>
              <a:t>Justifying grace</a:t>
            </a:r>
          </a:p>
          <a:p>
            <a:pPr marL="457200" indent="-457200" eaLnBrk="1" hangingPunct="1">
              <a:lnSpc>
                <a:spcPct val="120000"/>
              </a:lnSpc>
              <a:spcBef>
                <a:spcPts val="0"/>
              </a:spcBef>
              <a:defRPr/>
            </a:pPr>
            <a:r>
              <a:rPr lang="en-US" dirty="0"/>
              <a:t>Means of grace</a:t>
            </a:r>
          </a:p>
          <a:p>
            <a:pPr marL="457200" indent="-457200" eaLnBrk="1" hangingPunct="1">
              <a:lnSpc>
                <a:spcPct val="120000"/>
              </a:lnSpc>
              <a:spcBef>
                <a:spcPts val="0"/>
              </a:spcBef>
              <a:defRPr/>
            </a:pPr>
            <a:r>
              <a:rPr lang="en-US" dirty="0"/>
              <a:t>Obstacles to grace</a:t>
            </a:r>
          </a:p>
          <a:p>
            <a:pPr marL="457200" indent="-457200" eaLnBrk="1" hangingPunct="1">
              <a:lnSpc>
                <a:spcPct val="120000"/>
              </a:lnSpc>
              <a:spcBef>
                <a:spcPts val="0"/>
              </a:spcBef>
              <a:defRPr/>
            </a:pPr>
            <a:r>
              <a:rPr lang="en-US" dirty="0"/>
              <a:t>Sanctifying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569911-763D-47DC-A421-967DAD6F848B}"/>
              </a:ext>
            </a:extLst>
          </p:cNvPr>
          <p:cNvSpPr>
            <a:spLocks noGrp="1"/>
          </p:cNvSpPr>
          <p:nvPr>
            <p:ph idx="1"/>
          </p:nvPr>
        </p:nvSpPr>
        <p:spPr>
          <a:xfrm>
            <a:off x="495300" y="1295400"/>
            <a:ext cx="8153400" cy="4454525"/>
          </a:xfrm>
        </p:spPr>
        <p:txBody>
          <a:bodyPr/>
          <a:lstStyle/>
          <a:p>
            <a:pPr marL="0" indent="0" eaLnBrk="1" hangingPunct="1">
              <a:buFont typeface="Wingdings" panose="05000000000000000000" pitchFamily="2" charset="2"/>
              <a:buNone/>
              <a:defRPr/>
            </a:pPr>
            <a:r>
              <a:rPr lang="en-US" sz="3800" dirty="0"/>
              <a:t>Prevenient, justifying, and sanctifying describe the actions of God at various stages of human spiritual development</a:t>
            </a:r>
          </a:p>
        </p:txBody>
      </p:sp>
      <p:sp>
        <p:nvSpPr>
          <p:cNvPr id="4" name="Title 1">
            <a:extLst>
              <a:ext uri="{FF2B5EF4-FFF2-40B4-BE49-F238E27FC236}">
                <a16:creationId xmlns:a16="http://schemas.microsoft.com/office/drawing/2014/main" id="{343B3DB1-21B0-4F22-84FD-F30A3027D937}"/>
              </a:ext>
            </a:extLst>
          </p:cNvPr>
          <p:cNvSpPr txBox="1">
            <a:spLocks/>
          </p:cNvSpPr>
          <p:nvPr/>
        </p:nvSpPr>
        <p:spPr bwMode="auto">
          <a:xfrm>
            <a:off x="0" y="0"/>
            <a:ext cx="91440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9pPr>
          </a:lstStyle>
          <a:p>
            <a:pPr eaLnBrk="1" hangingPunct="1">
              <a:defRPr/>
            </a:pPr>
            <a:r>
              <a:rPr lang="en-US" kern="0" dirty="0"/>
              <a:t>God’s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A31A1-6C72-4C59-A5C4-FA457679273E}"/>
              </a:ext>
            </a:extLst>
          </p:cNvPr>
          <p:cNvSpPr>
            <a:spLocks noGrp="1"/>
          </p:cNvSpPr>
          <p:nvPr>
            <p:ph type="title"/>
          </p:nvPr>
        </p:nvSpPr>
        <p:spPr>
          <a:xfrm>
            <a:off x="0" y="0"/>
            <a:ext cx="9144000" cy="1066800"/>
          </a:xfrm>
        </p:spPr>
        <p:txBody>
          <a:bodyPr/>
          <a:lstStyle/>
          <a:p>
            <a:pPr eaLnBrk="1" hangingPunct="1">
              <a:defRPr/>
            </a:pPr>
            <a:r>
              <a:rPr lang="en-US" dirty="0"/>
              <a:t>Sanctifying grace</a:t>
            </a:r>
          </a:p>
        </p:txBody>
      </p:sp>
      <p:sp>
        <p:nvSpPr>
          <p:cNvPr id="3" name="Content Placeholder 2">
            <a:extLst>
              <a:ext uri="{FF2B5EF4-FFF2-40B4-BE49-F238E27FC236}">
                <a16:creationId xmlns:a16="http://schemas.microsoft.com/office/drawing/2014/main" id="{B77E696C-983D-4F38-BB63-A039D054A864}"/>
              </a:ext>
            </a:extLst>
          </p:cNvPr>
          <p:cNvSpPr>
            <a:spLocks noGrp="1"/>
          </p:cNvSpPr>
          <p:nvPr>
            <p:ph idx="1"/>
          </p:nvPr>
        </p:nvSpPr>
        <p:spPr>
          <a:xfrm>
            <a:off x="457200" y="1793081"/>
            <a:ext cx="8305800" cy="3271837"/>
          </a:xfrm>
        </p:spPr>
        <p:txBody>
          <a:bodyPr/>
          <a:lstStyle/>
          <a:p>
            <a:pPr eaLnBrk="1" hangingPunct="1">
              <a:lnSpc>
                <a:spcPct val="120000"/>
              </a:lnSpc>
              <a:defRPr/>
            </a:pPr>
            <a:r>
              <a:rPr lang="en-US" sz="3800" dirty="0">
                <a:cs typeface="Times New Roman" pitchFamily="18" charset="0"/>
              </a:rPr>
              <a:t>making all of life holy and sacred</a:t>
            </a:r>
          </a:p>
          <a:p>
            <a:pPr eaLnBrk="1" hangingPunct="1">
              <a:lnSpc>
                <a:spcPct val="120000"/>
              </a:lnSpc>
              <a:defRPr/>
            </a:pPr>
            <a:r>
              <a:rPr lang="en-US" sz="3800" dirty="0">
                <a:cs typeface="Times New Roman" pitchFamily="18" charset="0"/>
              </a:rPr>
              <a:t>leading us toward Christian maturity</a:t>
            </a:r>
          </a:p>
          <a:p>
            <a:pPr eaLnBrk="1" hangingPunct="1">
              <a:lnSpc>
                <a:spcPct val="120000"/>
              </a:lnSpc>
              <a:defRPr/>
            </a:pPr>
            <a:r>
              <a:rPr lang="en-US" sz="3800" dirty="0">
                <a:cs typeface="Times New Roman" pitchFamily="18" charset="0"/>
              </a:rPr>
              <a:t>moving us on to spiritual perfection</a:t>
            </a:r>
          </a:p>
          <a:p>
            <a:pPr eaLnBrk="1" hangingPunct="1">
              <a:lnSpc>
                <a:spcPct val="120000"/>
              </a:lnSpc>
              <a:defRPr/>
            </a:pPr>
            <a:r>
              <a:rPr lang="en-US" sz="3800" dirty="0">
                <a:cs typeface="Times New Roman" pitchFamily="18" charset="0"/>
              </a:rPr>
              <a:t>re-forming and reshaping us</a:t>
            </a:r>
          </a:p>
        </p:txBody>
      </p:sp>
      <p:sp>
        <p:nvSpPr>
          <p:cNvPr id="4" name="TextBox 3">
            <a:extLst>
              <a:ext uri="{FF2B5EF4-FFF2-40B4-BE49-F238E27FC236}">
                <a16:creationId xmlns:a16="http://schemas.microsoft.com/office/drawing/2014/main" id="{67E9BA42-258F-40D4-98D5-7D765D90CB1B}"/>
              </a:ext>
            </a:extLst>
          </p:cNvPr>
          <p:cNvSpPr txBox="1"/>
          <p:nvPr/>
        </p:nvSpPr>
        <p:spPr>
          <a:xfrm>
            <a:off x="457200" y="1066800"/>
            <a:ext cx="5562600" cy="677863"/>
          </a:xfrm>
          <a:prstGeom prst="rect">
            <a:avLst/>
          </a:prstGeom>
          <a:noFill/>
        </p:spPr>
        <p:txBody>
          <a:bodyPr>
            <a:spAutoFit/>
          </a:bodyPr>
          <a:lstStyle/>
          <a:p>
            <a:pPr eaLnBrk="1" hangingPunct="1">
              <a:spcBef>
                <a:spcPts val="400"/>
              </a:spcBef>
              <a:buClr>
                <a:srgbClr val="FFFF00"/>
              </a:buClr>
              <a:buSzPct val="75000"/>
              <a:defRPr/>
            </a:pPr>
            <a:r>
              <a:rPr lang="en-US" sz="3800" b="1" kern="0" dirty="0">
                <a:solidFill>
                  <a:srgbClr val="FFFFFF"/>
                </a:solidFill>
                <a:effectLst>
                  <a:outerShdw blurRad="38100" dist="38100" dir="2700000" algn="tl">
                    <a:srgbClr val="000000"/>
                  </a:outerShdw>
                </a:effectLst>
                <a:latin typeface="Times New Roman"/>
                <a:cs typeface="Times New Roman" pitchFamily="18" charset="0"/>
              </a:rPr>
              <a:t>God’s Holy Spirit . .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9EBC1-5338-4514-9E0C-15E96CD24B60}"/>
              </a:ext>
            </a:extLst>
          </p:cNvPr>
          <p:cNvSpPr>
            <a:spLocks noGrp="1"/>
          </p:cNvSpPr>
          <p:nvPr>
            <p:ph type="title"/>
          </p:nvPr>
        </p:nvSpPr>
        <p:spPr>
          <a:xfrm>
            <a:off x="0" y="0"/>
            <a:ext cx="9144000" cy="1066800"/>
          </a:xfrm>
        </p:spPr>
        <p:txBody>
          <a:bodyPr/>
          <a:lstStyle/>
          <a:p>
            <a:pPr eaLnBrk="1" hangingPunct="1">
              <a:defRPr/>
            </a:pPr>
            <a:r>
              <a:rPr lang="en-US" dirty="0"/>
              <a:t>Sanctifying grace</a:t>
            </a:r>
          </a:p>
        </p:txBody>
      </p:sp>
      <p:sp>
        <p:nvSpPr>
          <p:cNvPr id="3" name="Content Placeholder 2">
            <a:extLst>
              <a:ext uri="{FF2B5EF4-FFF2-40B4-BE49-F238E27FC236}">
                <a16:creationId xmlns:a16="http://schemas.microsoft.com/office/drawing/2014/main" id="{3F4AA091-77CF-46F0-B47B-DDB48BD79271}"/>
              </a:ext>
            </a:extLst>
          </p:cNvPr>
          <p:cNvSpPr>
            <a:spLocks noGrp="1"/>
          </p:cNvSpPr>
          <p:nvPr>
            <p:ph idx="1"/>
          </p:nvPr>
        </p:nvSpPr>
        <p:spPr>
          <a:xfrm>
            <a:off x="304800" y="990600"/>
            <a:ext cx="8686800" cy="4454525"/>
          </a:xfrm>
        </p:spPr>
        <p:txBody>
          <a:bodyPr/>
          <a:lstStyle/>
          <a:p>
            <a:pPr marL="0" indent="0" eaLnBrk="1" hangingPunct="1">
              <a:buNone/>
              <a:defRPr/>
            </a:pPr>
            <a:r>
              <a:rPr lang="en-US" sz="3600" dirty="0"/>
              <a:t>Christ wants to do a </a:t>
            </a:r>
            <a:r>
              <a:rPr lang="en-US" sz="3600" u="sng" dirty="0"/>
              <a:t>total makeover</a:t>
            </a:r>
            <a:r>
              <a:rPr lang="en-US" sz="3600" dirty="0"/>
              <a:t> with all who pledge allegiance to him</a:t>
            </a:r>
          </a:p>
          <a:p>
            <a:pPr marL="0" indent="0" eaLnBrk="1" hangingPunct="1">
              <a:buNone/>
              <a:defRPr/>
            </a:pPr>
            <a:endParaRPr lang="en-US" sz="1200" dirty="0"/>
          </a:p>
          <a:p>
            <a:pPr eaLnBrk="1" hangingPunct="1">
              <a:defRPr/>
            </a:pPr>
            <a:r>
              <a:rPr lang="en-US" sz="3600" i="1" dirty="0"/>
              <a:t>“The sign of health in my spiritual life is how much love is flowing through me.”</a:t>
            </a:r>
          </a:p>
          <a:p>
            <a:pPr marL="0" indent="0" eaLnBrk="1" hangingPunct="1">
              <a:buNone/>
              <a:defRPr/>
            </a:pPr>
            <a:endParaRPr lang="en-US" sz="1200" i="1" dirty="0"/>
          </a:p>
          <a:p>
            <a:pPr eaLnBrk="1" hangingPunct="1">
              <a:defRPr/>
            </a:pPr>
            <a:r>
              <a:rPr lang="en-US" sz="3600" dirty="0"/>
              <a:t>God’s sanctifying grace can do little good in our lives without our cooperation</a:t>
            </a:r>
          </a:p>
          <a:p>
            <a:pPr eaLnBrk="1" hangingPunct="1">
              <a:defRPr/>
            </a:pPr>
            <a:endParaRPr lang="en-US" sz="3600" i="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6310536"/>
      </p:ext>
    </p:extLst>
  </p:cSld>
  <p:clrMapOvr>
    <a:masterClrMapping/>
  </p:clrMapOvr>
  <p:transition/>
</p:sld>
</file>

<file path=ppt/theme/theme1.xml><?xml version="1.0" encoding="utf-8"?>
<a:theme xmlns:a="http://schemas.openxmlformats.org/drawingml/2006/main" name="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CCEC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fontScheme name="Blue Diagonal">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CCEC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1189</TotalTime>
  <Words>250</Words>
  <Application>Microsoft Office PowerPoint</Application>
  <PresentationFormat>On-screen Show (4:3)</PresentationFormat>
  <Paragraphs>53</Paragraphs>
  <Slides>14</Slides>
  <Notes>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14</vt:i4>
      </vt:variant>
    </vt:vector>
  </HeadingPairs>
  <TitlesOfParts>
    <vt:vector size="21" baseType="lpstr">
      <vt:lpstr>Arial</vt:lpstr>
      <vt:lpstr>Times New Roman</vt:lpstr>
      <vt:lpstr>Verdana</vt:lpstr>
      <vt:lpstr>Wingdings</vt:lpstr>
      <vt:lpstr>Blue Diagonal</vt:lpstr>
      <vt:lpstr>Default Design</vt:lpstr>
      <vt:lpstr>1_Blue Diagonal</vt:lpstr>
      <vt:lpstr>Here, O My Lord, I See Thee</vt:lpstr>
      <vt:lpstr>PowerPoint Presentation</vt:lpstr>
      <vt:lpstr>PowerPoint Presentation</vt:lpstr>
      <vt:lpstr>Sanctifying Grace</vt:lpstr>
      <vt:lpstr>God’s grace</vt:lpstr>
      <vt:lpstr>PowerPoint Presentation</vt:lpstr>
      <vt:lpstr>Sanctifying grace</vt:lpstr>
      <vt:lpstr>Sanctifying grace</vt:lpstr>
      <vt:lpstr>PowerPoint Presentation</vt:lpstr>
      <vt:lpstr>Sanctifying grace</vt:lpstr>
      <vt:lpstr>PowerPoint Presentation</vt:lpstr>
      <vt:lpstr>Sanctifying grace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Amazing Grace</dc:title>
  <dc:creator>Kirk Paisley</dc:creator>
  <cp:lastModifiedBy>Belinda</cp:lastModifiedBy>
  <cp:revision>177</cp:revision>
  <cp:lastPrinted>1601-01-01T00:00:00Z</cp:lastPrinted>
  <dcterms:created xsi:type="dcterms:W3CDTF">2002-09-23T01:58:48Z</dcterms:created>
  <dcterms:modified xsi:type="dcterms:W3CDTF">2018-07-01T21:06:37Z</dcterms:modified>
</cp:coreProperties>
</file>