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5" r:id="rId1"/>
    <p:sldMasterId id="2147483777" r:id="rId2"/>
  </p:sldMasterIdLst>
  <p:notesMasterIdLst>
    <p:notesMasterId r:id="rId21"/>
  </p:notesMasterIdLst>
  <p:sldIdLst>
    <p:sldId id="291" r:id="rId3"/>
    <p:sldId id="292" r:id="rId4"/>
    <p:sldId id="293" r:id="rId5"/>
    <p:sldId id="294" r:id="rId6"/>
    <p:sldId id="308" r:id="rId7"/>
    <p:sldId id="307" r:id="rId8"/>
    <p:sldId id="302" r:id="rId9"/>
    <p:sldId id="303" r:id="rId10"/>
    <p:sldId id="310" r:id="rId11"/>
    <p:sldId id="309" r:id="rId12"/>
    <p:sldId id="312" r:id="rId13"/>
    <p:sldId id="304" r:id="rId14"/>
    <p:sldId id="297" r:id="rId15"/>
    <p:sldId id="305" r:id="rId16"/>
    <p:sldId id="306" r:id="rId17"/>
    <p:sldId id="313" r:id="rId18"/>
    <p:sldId id="298" r:id="rId19"/>
    <p:sldId id="299" r:id="rId20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34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34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34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34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5" d="100"/>
          <a:sy n="75" d="100"/>
        </p:scale>
        <p:origin x="1109" y="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heme" Target="theme/theme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id="{9713D0B4-4D02-4FB7-9B47-B5A37ADDD455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id="{1C47F453-DBD0-49B4-A29A-695BE78AABD3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0" name="Rectangle 4">
            <a:extLst>
              <a:ext uri="{FF2B5EF4-FFF2-40B4-BE49-F238E27FC236}">
                <a16:creationId xmlns:a16="http://schemas.microsoft.com/office/drawing/2014/main" id="{A6772AB2-C6E4-4F70-AD8E-1721A30A1FA9}"/>
              </a:ext>
            </a:extLst>
          </p:cNvPr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id="{853B4C02-86E8-44A7-8DD4-7C232EDE2918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id="{8B635AAE-94BE-4771-BBE4-3BB590155FA4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9" name="Rectangle 7">
            <a:extLst>
              <a:ext uri="{FF2B5EF4-FFF2-40B4-BE49-F238E27FC236}">
                <a16:creationId xmlns:a16="http://schemas.microsoft.com/office/drawing/2014/main" id="{AFB2F982-E092-4295-84C0-378DCED7447A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1E4C35FF-5F6D-4F8E-A20E-670E833F562A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7">
            <a:extLst>
              <a:ext uri="{FF2B5EF4-FFF2-40B4-BE49-F238E27FC236}">
                <a16:creationId xmlns:a16="http://schemas.microsoft.com/office/drawing/2014/main" id="{DFBFEC01-A04B-44F3-8677-E1FFEB10A92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23D2BA24-279B-4B55-8088-6553C8F92124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1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6146" name="Rectangle 2">
            <a:extLst>
              <a:ext uri="{FF2B5EF4-FFF2-40B4-BE49-F238E27FC236}">
                <a16:creationId xmlns:a16="http://schemas.microsoft.com/office/drawing/2014/main" id="{5C09B50C-AF69-4D9A-B72B-4281BEA5F21D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7" name="Rectangle 3">
            <a:extLst>
              <a:ext uri="{FF2B5EF4-FFF2-40B4-BE49-F238E27FC236}">
                <a16:creationId xmlns:a16="http://schemas.microsoft.com/office/drawing/2014/main" id="{5F4C76BC-40CF-4755-8B4C-C2517EC1914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7">
            <a:extLst>
              <a:ext uri="{FF2B5EF4-FFF2-40B4-BE49-F238E27FC236}">
                <a16:creationId xmlns:a16="http://schemas.microsoft.com/office/drawing/2014/main" id="{E45037CB-D1C3-4507-B719-9C40BEC909E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505B90FD-FFF1-409B-B871-0187895543A3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12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24578" name="Rectangle 2">
            <a:extLst>
              <a:ext uri="{FF2B5EF4-FFF2-40B4-BE49-F238E27FC236}">
                <a16:creationId xmlns:a16="http://schemas.microsoft.com/office/drawing/2014/main" id="{88CEF567-903A-417B-B596-64E9E63704E0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79" name="Rectangle 3">
            <a:extLst>
              <a:ext uri="{FF2B5EF4-FFF2-40B4-BE49-F238E27FC236}">
                <a16:creationId xmlns:a16="http://schemas.microsoft.com/office/drawing/2014/main" id="{6FC53B45-4722-4FC4-B72C-EB5F05163FD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7">
            <a:extLst>
              <a:ext uri="{FF2B5EF4-FFF2-40B4-BE49-F238E27FC236}">
                <a16:creationId xmlns:a16="http://schemas.microsoft.com/office/drawing/2014/main" id="{BA05DD7B-10EA-4E4A-805F-AEDB999A746F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4530E372-386B-4875-8A93-412FE84A451E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13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26626" name="Rectangle 2">
            <a:extLst>
              <a:ext uri="{FF2B5EF4-FFF2-40B4-BE49-F238E27FC236}">
                <a16:creationId xmlns:a16="http://schemas.microsoft.com/office/drawing/2014/main" id="{419D7C42-9F13-4B1A-B075-88FA8A359B7B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7" name="Rectangle 3">
            <a:extLst>
              <a:ext uri="{FF2B5EF4-FFF2-40B4-BE49-F238E27FC236}">
                <a16:creationId xmlns:a16="http://schemas.microsoft.com/office/drawing/2014/main" id="{C9F998E5-4EDF-4BBF-B942-EB5DCD3D63E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7">
            <a:extLst>
              <a:ext uri="{FF2B5EF4-FFF2-40B4-BE49-F238E27FC236}">
                <a16:creationId xmlns:a16="http://schemas.microsoft.com/office/drawing/2014/main" id="{27CF601D-232D-471C-AE56-17FEC55683E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6FE2844B-12D6-49EC-B84E-ACD0F9B49C5A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14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28674" name="Rectangle 2">
            <a:extLst>
              <a:ext uri="{FF2B5EF4-FFF2-40B4-BE49-F238E27FC236}">
                <a16:creationId xmlns:a16="http://schemas.microsoft.com/office/drawing/2014/main" id="{21F728A3-7AE8-4D7E-824B-0831014C9AAC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5" name="Rectangle 3">
            <a:extLst>
              <a:ext uri="{FF2B5EF4-FFF2-40B4-BE49-F238E27FC236}">
                <a16:creationId xmlns:a16="http://schemas.microsoft.com/office/drawing/2014/main" id="{44277009-9697-49C6-A495-B78CAD447B2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7">
            <a:extLst>
              <a:ext uri="{FF2B5EF4-FFF2-40B4-BE49-F238E27FC236}">
                <a16:creationId xmlns:a16="http://schemas.microsoft.com/office/drawing/2014/main" id="{B103035A-1448-419C-91BE-B7B0EA732CF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BEB8A704-E912-4CF4-B838-B7C4C03B5D90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15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30722" name="Rectangle 2">
            <a:extLst>
              <a:ext uri="{FF2B5EF4-FFF2-40B4-BE49-F238E27FC236}">
                <a16:creationId xmlns:a16="http://schemas.microsoft.com/office/drawing/2014/main" id="{CC5CBAAE-C7B0-4570-A5BE-299CD7836597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3" name="Rectangle 3">
            <a:extLst>
              <a:ext uri="{FF2B5EF4-FFF2-40B4-BE49-F238E27FC236}">
                <a16:creationId xmlns:a16="http://schemas.microsoft.com/office/drawing/2014/main" id="{1CC76E0B-9269-4A42-AD81-54F3F087F2B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7">
            <a:extLst>
              <a:ext uri="{FF2B5EF4-FFF2-40B4-BE49-F238E27FC236}">
                <a16:creationId xmlns:a16="http://schemas.microsoft.com/office/drawing/2014/main" id="{EEEB9B98-2416-460C-B8C5-9B4DCD2B0FD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A7E379F0-2C65-4017-B549-674897AC0327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17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32770" name="Rectangle 2">
            <a:extLst>
              <a:ext uri="{FF2B5EF4-FFF2-40B4-BE49-F238E27FC236}">
                <a16:creationId xmlns:a16="http://schemas.microsoft.com/office/drawing/2014/main" id="{8B87C0BB-841D-40B6-9D9B-881C43B7FAB5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1" name="Rectangle 3">
            <a:extLst>
              <a:ext uri="{FF2B5EF4-FFF2-40B4-BE49-F238E27FC236}">
                <a16:creationId xmlns:a16="http://schemas.microsoft.com/office/drawing/2014/main" id="{C12D7A61-EFAE-42DC-BE90-31E5A6BCCED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Rectangle 7">
            <a:extLst>
              <a:ext uri="{FF2B5EF4-FFF2-40B4-BE49-F238E27FC236}">
                <a16:creationId xmlns:a16="http://schemas.microsoft.com/office/drawing/2014/main" id="{3DED7FB6-8EF8-4742-8847-5025C38BB9AA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0DDAD0DC-26AD-4B4A-9867-146860463734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18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34818" name="Rectangle 2">
            <a:extLst>
              <a:ext uri="{FF2B5EF4-FFF2-40B4-BE49-F238E27FC236}">
                <a16:creationId xmlns:a16="http://schemas.microsoft.com/office/drawing/2014/main" id="{AAC72861-CB72-44DC-A864-BA47C233B7E5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19" name="Rectangle 3">
            <a:extLst>
              <a:ext uri="{FF2B5EF4-FFF2-40B4-BE49-F238E27FC236}">
                <a16:creationId xmlns:a16="http://schemas.microsoft.com/office/drawing/2014/main" id="{85B8770C-7E4D-40C8-9C50-8B244B03227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7">
            <a:extLst>
              <a:ext uri="{FF2B5EF4-FFF2-40B4-BE49-F238E27FC236}">
                <a16:creationId xmlns:a16="http://schemas.microsoft.com/office/drawing/2014/main" id="{3702B609-1B20-42CE-B1BB-4372A10D5EF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01327D9A-9331-4EFE-BC68-A12CE2344B57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2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8194" name="Rectangle 2">
            <a:extLst>
              <a:ext uri="{FF2B5EF4-FFF2-40B4-BE49-F238E27FC236}">
                <a16:creationId xmlns:a16="http://schemas.microsoft.com/office/drawing/2014/main" id="{47A45501-E07D-443D-81C3-72C43C443E2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DF6E4D8C-209A-4181-833B-A703BE8A28C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7">
            <a:extLst>
              <a:ext uri="{FF2B5EF4-FFF2-40B4-BE49-F238E27FC236}">
                <a16:creationId xmlns:a16="http://schemas.microsoft.com/office/drawing/2014/main" id="{9D536F4C-9C12-45AA-86C8-D4A1D7990D0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46932685-716C-47A8-838E-AF7AB6B1788F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3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10242" name="Rectangle 2">
            <a:extLst>
              <a:ext uri="{FF2B5EF4-FFF2-40B4-BE49-F238E27FC236}">
                <a16:creationId xmlns:a16="http://schemas.microsoft.com/office/drawing/2014/main" id="{B2C5B0DA-CBB9-4FE3-8FFF-223A69C8B61C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3" name="Rectangle 3">
            <a:extLst>
              <a:ext uri="{FF2B5EF4-FFF2-40B4-BE49-F238E27FC236}">
                <a16:creationId xmlns:a16="http://schemas.microsoft.com/office/drawing/2014/main" id="{BBBBD0CD-6DED-4176-93B9-81B14A5CE42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7">
            <a:extLst>
              <a:ext uri="{FF2B5EF4-FFF2-40B4-BE49-F238E27FC236}">
                <a16:creationId xmlns:a16="http://schemas.microsoft.com/office/drawing/2014/main" id="{78157F1F-85DD-4C19-8F62-728B7CCBAC8F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AC2DB73C-5540-4E45-AD6E-BA68CE816C9E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4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12290" name="Rectangle 2">
            <a:extLst>
              <a:ext uri="{FF2B5EF4-FFF2-40B4-BE49-F238E27FC236}">
                <a16:creationId xmlns:a16="http://schemas.microsoft.com/office/drawing/2014/main" id="{945192DB-D3B7-424D-BD89-F2C3859A9B0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1" name="Rectangle 3">
            <a:extLst>
              <a:ext uri="{FF2B5EF4-FFF2-40B4-BE49-F238E27FC236}">
                <a16:creationId xmlns:a16="http://schemas.microsoft.com/office/drawing/2014/main" id="{A8C59708-D4CD-4E04-9941-1FE91611872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7">
            <a:extLst>
              <a:ext uri="{FF2B5EF4-FFF2-40B4-BE49-F238E27FC236}">
                <a16:creationId xmlns:a16="http://schemas.microsoft.com/office/drawing/2014/main" id="{26CA45DC-5531-4549-9F58-9AD05BA104D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BF3C3C04-D7E2-48CC-9260-F12F788384AF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6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14338" name="Rectangle 2">
            <a:extLst>
              <a:ext uri="{FF2B5EF4-FFF2-40B4-BE49-F238E27FC236}">
                <a16:creationId xmlns:a16="http://schemas.microsoft.com/office/drawing/2014/main" id="{0F25EAAD-CDEE-4DA8-9909-20547CF194F9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39" name="Rectangle 3">
            <a:extLst>
              <a:ext uri="{FF2B5EF4-FFF2-40B4-BE49-F238E27FC236}">
                <a16:creationId xmlns:a16="http://schemas.microsoft.com/office/drawing/2014/main" id="{037BA74F-D123-47E4-94F1-A5D62D32FD9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7">
            <a:extLst>
              <a:ext uri="{FF2B5EF4-FFF2-40B4-BE49-F238E27FC236}">
                <a16:creationId xmlns:a16="http://schemas.microsoft.com/office/drawing/2014/main" id="{5A079C44-EF2A-47A3-B26C-368862739AF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DB90CE83-28F9-4E28-8B4C-8C94902C9C43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7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16386" name="Rectangle 2">
            <a:extLst>
              <a:ext uri="{FF2B5EF4-FFF2-40B4-BE49-F238E27FC236}">
                <a16:creationId xmlns:a16="http://schemas.microsoft.com/office/drawing/2014/main" id="{F2CE1C5E-7033-4E03-9A28-3E95FB2E9CB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7" name="Rectangle 3">
            <a:extLst>
              <a:ext uri="{FF2B5EF4-FFF2-40B4-BE49-F238E27FC236}">
                <a16:creationId xmlns:a16="http://schemas.microsoft.com/office/drawing/2014/main" id="{004FF789-EC08-40DD-B566-317DC63409A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7">
            <a:extLst>
              <a:ext uri="{FF2B5EF4-FFF2-40B4-BE49-F238E27FC236}">
                <a16:creationId xmlns:a16="http://schemas.microsoft.com/office/drawing/2014/main" id="{4C3E9778-31A1-47B7-B74E-C497A45C6AB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35C34F95-4EEA-494D-81F0-BED565F4B9C0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8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18434" name="Rectangle 2">
            <a:extLst>
              <a:ext uri="{FF2B5EF4-FFF2-40B4-BE49-F238E27FC236}">
                <a16:creationId xmlns:a16="http://schemas.microsoft.com/office/drawing/2014/main" id="{8B928F96-27DB-4FC1-81E5-978505EA334C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5" name="Rectangle 3">
            <a:extLst>
              <a:ext uri="{FF2B5EF4-FFF2-40B4-BE49-F238E27FC236}">
                <a16:creationId xmlns:a16="http://schemas.microsoft.com/office/drawing/2014/main" id="{C3F31D8F-3A22-4AA4-8597-E5D910137C8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7">
            <a:extLst>
              <a:ext uri="{FF2B5EF4-FFF2-40B4-BE49-F238E27FC236}">
                <a16:creationId xmlns:a16="http://schemas.microsoft.com/office/drawing/2014/main" id="{356E2D15-58D5-4C86-9732-31E5412C99B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8B054C54-A0E4-4D4D-8699-20D362B243DD}" type="slidenum">
              <a:rPr lang="en-US" altLang="en-US" sz="1200">
                <a:solidFill>
                  <a:srgbClr val="000000"/>
                </a:solidFill>
              </a:rPr>
              <a:pPr eaLnBrk="1" hangingPunct="1"/>
              <a:t>10</a:t>
            </a:fld>
            <a:endParaRPr lang="en-US" altLang="en-US" sz="1200">
              <a:solidFill>
                <a:srgbClr val="000000"/>
              </a:solidFill>
            </a:endParaRPr>
          </a:p>
        </p:txBody>
      </p:sp>
      <p:sp>
        <p:nvSpPr>
          <p:cNvPr id="20482" name="Rectangle 2">
            <a:extLst>
              <a:ext uri="{FF2B5EF4-FFF2-40B4-BE49-F238E27FC236}">
                <a16:creationId xmlns:a16="http://schemas.microsoft.com/office/drawing/2014/main" id="{71597A7C-A8E6-4B80-B41D-7AE29A688731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3" name="Rectangle 3">
            <a:extLst>
              <a:ext uri="{FF2B5EF4-FFF2-40B4-BE49-F238E27FC236}">
                <a16:creationId xmlns:a16="http://schemas.microsoft.com/office/drawing/2014/main" id="{FA4B6B48-8819-48AD-8727-31959A1256E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7">
            <a:extLst>
              <a:ext uri="{FF2B5EF4-FFF2-40B4-BE49-F238E27FC236}">
                <a16:creationId xmlns:a16="http://schemas.microsoft.com/office/drawing/2014/main" id="{4F31D1F8-D42F-427F-88F8-5D784ED1D2E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fld id="{7D58A6F0-F784-4F5A-9CD3-774AB0D31859}" type="slidenum">
              <a:rPr lang="en-US" altLang="en-US" sz="1200" i="1">
                <a:solidFill>
                  <a:srgbClr val="000000"/>
                </a:solidFill>
                <a:latin typeface="Lucida Handwriting" panose="03010101010101010101" pitchFamily="66" charset="0"/>
                <a:cs typeface="Arial" panose="020B0604020202020204" pitchFamily="34" charset="0"/>
              </a:rPr>
              <a:pPr eaLnBrk="1" hangingPunct="1"/>
              <a:t>11</a:t>
            </a:fld>
            <a:endParaRPr lang="en-US" altLang="en-US" sz="1200" i="1">
              <a:solidFill>
                <a:srgbClr val="000000"/>
              </a:solidFill>
              <a:latin typeface="Lucida Handwriting" panose="03010101010101010101" pitchFamily="66" charset="0"/>
              <a:cs typeface="Arial" panose="020B0604020202020204" pitchFamily="34" charset="0"/>
            </a:endParaRPr>
          </a:p>
        </p:txBody>
      </p:sp>
      <p:sp>
        <p:nvSpPr>
          <p:cNvPr id="22530" name="Rectangle 2">
            <a:extLst>
              <a:ext uri="{FF2B5EF4-FFF2-40B4-BE49-F238E27FC236}">
                <a16:creationId xmlns:a16="http://schemas.microsoft.com/office/drawing/2014/main" id="{BD09D222-B37D-406D-94D3-650EB834FAD7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1" name="Rectangle 3">
            <a:extLst>
              <a:ext uri="{FF2B5EF4-FFF2-40B4-BE49-F238E27FC236}">
                <a16:creationId xmlns:a16="http://schemas.microsoft.com/office/drawing/2014/main" id="{C5EA0007-9140-4B20-A681-795480A5870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spcBef>
                <a:spcPct val="0"/>
              </a:spcBef>
            </a:pPr>
            <a:endParaRPr lang="en-US" altLang="en-US">
              <a:latin typeface="Calibri" panose="020F050202020403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id="{1C5C62F6-A4EC-4ACE-8926-B4A94BF1AEC6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5" name="Freeform 3">
              <a:extLst>
                <a:ext uri="{FF2B5EF4-FFF2-40B4-BE49-F238E27FC236}">
                  <a16:creationId xmlns:a16="http://schemas.microsoft.com/office/drawing/2014/main" id="{15433D86-FFAA-4F0D-8EA0-5ECC6149B2D5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" name="Freeform 4">
              <a:extLst>
                <a:ext uri="{FF2B5EF4-FFF2-40B4-BE49-F238E27FC236}">
                  <a16:creationId xmlns:a16="http://schemas.microsoft.com/office/drawing/2014/main" id="{7412C524-3A55-4727-894D-18A9AC0557E3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" name="Freeform 5">
              <a:extLst>
                <a:ext uri="{FF2B5EF4-FFF2-40B4-BE49-F238E27FC236}">
                  <a16:creationId xmlns:a16="http://schemas.microsoft.com/office/drawing/2014/main" id="{E18B884D-8C61-44A2-BC8E-7108954E529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" name="Freeform 6">
              <a:extLst>
                <a:ext uri="{FF2B5EF4-FFF2-40B4-BE49-F238E27FC236}">
                  <a16:creationId xmlns:a16="http://schemas.microsoft.com/office/drawing/2014/main" id="{BF8DC215-759C-49C7-821C-9F628F5D6365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3975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0" y="0"/>
            <a:ext cx="91440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83976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381000" y="1752600"/>
            <a:ext cx="8382000" cy="1752600"/>
          </a:xfrm>
          <a:ln w="9525">
            <a:headEnd/>
            <a:tailEnd/>
          </a:ln>
        </p:spPr>
        <p:txBody>
          <a:bodyPr lIns="92075" tIns="46038" rIns="92075" bIns="46038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3716076793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230010504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096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05600" cy="60960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80581525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90781051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53944502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4290073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77020570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68715885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24793307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9200667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20228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337571276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9879812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21762528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384743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18824316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3400" y="1641475"/>
            <a:ext cx="40005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86300" y="1641475"/>
            <a:ext cx="40005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159589034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379830729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804580276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3190309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70533815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61350787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>
            <a:extLst>
              <a:ext uri="{FF2B5EF4-FFF2-40B4-BE49-F238E27FC236}">
                <a16:creationId xmlns:a16="http://schemas.microsoft.com/office/drawing/2014/main" id="{DA9E8F30-65DA-488A-974D-38DEFF2258F7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1029" name="Freeform 3">
              <a:extLst>
                <a:ext uri="{FF2B5EF4-FFF2-40B4-BE49-F238E27FC236}">
                  <a16:creationId xmlns:a16="http://schemas.microsoft.com/office/drawing/2014/main" id="{AA758C3B-EE8D-47BF-8A72-B99AA7259877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0" name="Freeform 4">
              <a:extLst>
                <a:ext uri="{FF2B5EF4-FFF2-40B4-BE49-F238E27FC236}">
                  <a16:creationId xmlns:a16="http://schemas.microsoft.com/office/drawing/2014/main" id="{69795E7D-AD70-44A5-9F75-ACD92059C5D7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1" name="Freeform 5">
              <a:extLst>
                <a:ext uri="{FF2B5EF4-FFF2-40B4-BE49-F238E27FC236}">
                  <a16:creationId xmlns:a16="http://schemas.microsoft.com/office/drawing/2014/main" id="{8E560994-838C-4E7B-85B9-D20717688C4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2" name="Freeform 6">
              <a:extLst>
                <a:ext uri="{FF2B5EF4-FFF2-40B4-BE49-F238E27FC236}">
                  <a16:creationId xmlns:a16="http://schemas.microsoft.com/office/drawing/2014/main" id="{73468FDA-8733-4E15-A06B-873D9A427C4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 type="none" w="sm" len="sm"/>
                  <a:tailEnd type="none" w="sm" len="sm"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2951" name="Rectangle 7">
            <a:extLst>
              <a:ext uri="{FF2B5EF4-FFF2-40B4-BE49-F238E27FC236}">
                <a16:creationId xmlns:a16="http://schemas.microsoft.com/office/drawing/2014/main" id="{DF617324-4F7A-40B7-A1BC-DD6B91310F1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82952" name="Rectangle 8">
            <a:extLst>
              <a:ext uri="{FF2B5EF4-FFF2-40B4-BE49-F238E27FC236}">
                <a16:creationId xmlns:a16="http://schemas.microsoft.com/office/drawing/2014/main" id="{31B4D259-D943-42A6-9DFB-BE9A1EAB3E9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533400" y="1641475"/>
            <a:ext cx="8153400" cy="44545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949" r:id="rId1"/>
    <p:sldLayoutId id="2147483937" r:id="rId2"/>
    <p:sldLayoutId id="2147483936" r:id="rId3"/>
    <p:sldLayoutId id="2147483935" r:id="rId4"/>
    <p:sldLayoutId id="2147483934" r:id="rId5"/>
    <p:sldLayoutId id="2147483933" r:id="rId6"/>
    <p:sldLayoutId id="2147483932" r:id="rId7"/>
    <p:sldLayoutId id="2147483931" r:id="rId8"/>
    <p:sldLayoutId id="2147483930" r:id="rId9"/>
    <p:sldLayoutId id="2147483929" r:id="rId10"/>
    <p:sldLayoutId id="2147483928" r:id="rId11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404813" indent="-404813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85000"/>
        <a:buFont typeface="Wingdings" panose="05000000000000000000" pitchFamily="2" charset="2"/>
        <a:buChar char="n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ＭＳ Ｐゴシック" charset="0"/>
          <a:cs typeface="ＭＳ Ｐゴシック" charset="0"/>
        </a:defRPr>
      </a:lvl1pPr>
      <a:lvl2pPr marL="862013" indent="-3429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4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ＭＳ Ｐゴシック" charset="0"/>
        </a:defRPr>
      </a:lvl2pPr>
      <a:lvl3pPr marL="1254125" indent="-277813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85000"/>
        <a:buFont typeface="Times New Roman" panose="02020603050405020304" pitchFamily="18" charset="0"/>
        <a:buChar char="■"/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948" r:id="rId1"/>
    <p:sldLayoutId id="2147483947" r:id="rId2"/>
    <p:sldLayoutId id="2147483946" r:id="rId3"/>
    <p:sldLayoutId id="2147483945" r:id="rId4"/>
    <p:sldLayoutId id="2147483944" r:id="rId5"/>
    <p:sldLayoutId id="2147483943" r:id="rId6"/>
    <p:sldLayoutId id="2147483942" r:id="rId7"/>
    <p:sldLayoutId id="2147483941" r:id="rId8"/>
    <p:sldLayoutId id="2147483940" r:id="rId9"/>
    <p:sldLayoutId id="2147483939" r:id="rId10"/>
    <p:sldLayoutId id="2147483938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ew-arkemmaus.org/index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>
            <a:extLst>
              <a:ext uri="{FF2B5EF4-FFF2-40B4-BE49-F238E27FC236}">
                <a16:creationId xmlns:a16="http://schemas.microsoft.com/office/drawing/2014/main" id="{44FAC9BD-8E72-4C02-B800-28684E5F6998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pPr eaLnBrk="1" hangingPunct="1">
              <a:defRPr/>
            </a:pPr>
            <a:r>
              <a:rPr lang="en-US" sz="4400">
                <a:ea typeface="+mj-ea"/>
                <a:cs typeface="+mj-cs"/>
              </a:rPr>
              <a:t>Holy Spirit, Thou Art Welcome</a:t>
            </a:r>
            <a:endParaRPr lang="en-US" sz="4400">
              <a:ea typeface="+mj-ea"/>
              <a:cs typeface="Times New Roman" pitchFamily="18" charset="0"/>
            </a:endParaRPr>
          </a:p>
        </p:txBody>
      </p:sp>
      <p:sp>
        <p:nvSpPr>
          <p:cNvPr id="73731" name="Rectangle 3">
            <a:extLst>
              <a:ext uri="{FF2B5EF4-FFF2-40B4-BE49-F238E27FC236}">
                <a16:creationId xmlns:a16="http://schemas.microsoft.com/office/drawing/2014/main" id="{BD097DBD-36AA-4C65-9FD5-32110CAA6BEB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066800"/>
            <a:ext cx="9144000" cy="3962400"/>
          </a:xfrm>
        </p:spPr>
        <p:txBody>
          <a:bodyPr/>
          <a:lstStyle/>
          <a:p>
            <a:pPr eaLnBrk="1" hangingPunct="1"/>
            <a:r>
              <a:rPr lang="en-US" altLang="en-US" sz="3400"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Holy Spirit, Thou art welcome in this place;</a:t>
            </a:r>
            <a:endParaRPr lang="en-US" altLang="en-US" sz="3400" i="1">
              <a:latin typeface="Arial" panose="020B0604020202020204" pitchFamily="34" charset="0"/>
              <a:ea typeface="ＭＳ Ｐゴシック" panose="020B0600070205080204" pitchFamily="34" charset="-128"/>
              <a:cs typeface="Times New Roman" panose="02020603050405020304" pitchFamily="18" charset="0"/>
            </a:endParaRPr>
          </a:p>
          <a:p>
            <a:pPr eaLnBrk="1" hangingPunct="1"/>
            <a:r>
              <a:rPr lang="en-US" altLang="en-US" sz="3400">
                <a:latin typeface="Arial" panose="020B0604020202020204" pitchFamily="34" charset="0"/>
                <a:ea typeface="ＭＳ Ｐゴシック" panose="020B0600070205080204" pitchFamily="34" charset="-128"/>
                <a:cs typeface="Times New Roman" panose="02020603050405020304" pitchFamily="18" charset="0"/>
              </a:rPr>
              <a:t>Holy Spirit, Thou art welcome in this place.</a:t>
            </a:r>
          </a:p>
          <a:p>
            <a:pPr eaLnBrk="1" hangingPunct="1"/>
            <a:r>
              <a:rPr lang="en-US" altLang="en-US" sz="3400">
                <a:latin typeface="Arial" panose="020B0604020202020204" pitchFamily="34" charset="0"/>
                <a:ea typeface="ＭＳ Ｐゴシック" panose="020B0600070205080204" pitchFamily="34" charset="-128"/>
                <a:cs typeface="Times New Roman" panose="02020603050405020304" pitchFamily="18" charset="0"/>
              </a:rPr>
              <a:t>Omnipotent Father of mercy and grace, </a:t>
            </a:r>
          </a:p>
          <a:p>
            <a:pPr eaLnBrk="1" hangingPunct="1"/>
            <a:r>
              <a:rPr lang="en-US" altLang="en-US" sz="3400">
                <a:latin typeface="Arial" panose="020B0604020202020204" pitchFamily="34" charset="0"/>
                <a:ea typeface="ＭＳ Ｐゴシック" panose="020B0600070205080204" pitchFamily="34" charset="-128"/>
                <a:cs typeface="Times New Roman" panose="02020603050405020304" pitchFamily="18" charset="0"/>
              </a:rPr>
              <a:t>Thou art welcome in this place.</a:t>
            </a:r>
          </a:p>
        </p:txBody>
      </p:sp>
      <p:sp>
        <p:nvSpPr>
          <p:cNvPr id="73732" name="Text Box 4">
            <a:extLst>
              <a:ext uri="{FF2B5EF4-FFF2-40B4-BE49-F238E27FC236}">
                <a16:creationId xmlns:a16="http://schemas.microsoft.com/office/drawing/2014/main" id="{8AF3159C-8D4B-4B1C-ADB8-F0E14B02C4C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096000"/>
            <a:ext cx="9144000" cy="3048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en-US" altLang="en-US" sz="1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anose="02020603050405020304" pitchFamily="18" charset="0"/>
              </a:rPr>
              <a:t>Dottie Rambo / David Huntsinger  © 1977  John T Benson Publishing Co   (ASCAP) - CCLI#11082353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ext Box 3">
            <a:extLst>
              <a:ext uri="{FF2B5EF4-FFF2-40B4-BE49-F238E27FC236}">
                <a16:creationId xmlns:a16="http://schemas.microsoft.com/office/drawing/2014/main" id="{7644A39F-0F31-415B-8344-B952978B2DA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FFFFFF"/>
              </a:solidFill>
            </a:endParaRPr>
          </a:p>
        </p:txBody>
      </p:sp>
      <p:sp>
        <p:nvSpPr>
          <p:cNvPr id="69636" name="Text Box 4">
            <a:extLst>
              <a:ext uri="{FF2B5EF4-FFF2-40B4-BE49-F238E27FC236}">
                <a16:creationId xmlns:a16="http://schemas.microsoft.com/office/drawing/2014/main" id="{11A51CEB-4DF8-4476-918E-313B278458D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76200"/>
            <a:ext cx="9144000" cy="7080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>
              <a:lnSpc>
                <a:spcPts val="4800"/>
              </a:lnSpc>
            </a:pPr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Our acceptance of the relationship</a:t>
            </a:r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F1EE2685-1D82-4885-8689-00C46530AA6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2400" y="838200"/>
            <a:ext cx="8763000" cy="4343400"/>
          </a:xfrm>
          <a:prstGeom prst="rect">
            <a:avLst/>
          </a:prstGeom>
          <a:noFill/>
          <a:ln w="9525" cap="sq">
            <a:noFill/>
            <a:miter lim="800000"/>
            <a:headEnd type="none" w="sm" len="sm"/>
            <a:tailEnd type="none" w="sm" len="sm"/>
          </a:ln>
          <a:effectLst/>
        </p:spPr>
        <p:txBody>
          <a:bodyPr lIns="92075" tIns="46038" rIns="92075" bIns="46038"/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Justifying grace known by several words: salvation, healing, conversion, having one</a:t>
            </a:r>
            <a:r>
              <a:rPr lang="ja-JP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’</a:t>
            </a:r>
            <a:r>
              <a:rPr lang="en-US" altLang="ja-JP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s sins forgiven, being born again</a:t>
            </a:r>
          </a:p>
          <a:p>
            <a:pPr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Justifying Grace – the result of Jesus paying the price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Text Box 2">
            <a:extLst>
              <a:ext uri="{FF2B5EF4-FFF2-40B4-BE49-F238E27FC236}">
                <a16:creationId xmlns:a16="http://schemas.microsoft.com/office/drawing/2014/main" id="{43BEB465-7A53-4A8B-BD3F-6978A3C3B76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8925" y="6137275"/>
            <a:ext cx="18415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endParaRPr lang="en-US">
              <a:solidFill>
                <a:srgbClr val="FFFFFF"/>
              </a:solidFill>
              <a:ea typeface="+mn-ea"/>
            </a:endParaRPr>
          </a:p>
        </p:txBody>
      </p:sp>
      <p:sp>
        <p:nvSpPr>
          <p:cNvPr id="73732" name="Text Box 4">
            <a:extLst>
              <a:ext uri="{FF2B5EF4-FFF2-40B4-BE49-F238E27FC236}">
                <a16:creationId xmlns:a16="http://schemas.microsoft.com/office/drawing/2014/main" id="{DA749FE9-ED25-42CA-8173-BA1AE0ACF22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41725" y="1295400"/>
            <a:ext cx="854075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>
              <a:defRPr/>
            </a:pPr>
            <a:endParaRPr lang="en-US">
              <a:solidFill>
                <a:srgbClr val="FFFFFF"/>
              </a:solidFill>
              <a:ea typeface="+mn-ea"/>
            </a:endParaRPr>
          </a:p>
        </p:txBody>
      </p:sp>
      <p:sp>
        <p:nvSpPr>
          <p:cNvPr id="73733" name="Text Box 5">
            <a:extLst>
              <a:ext uri="{FF2B5EF4-FFF2-40B4-BE49-F238E27FC236}">
                <a16:creationId xmlns:a16="http://schemas.microsoft.com/office/drawing/2014/main" id="{F75FB2C5-185B-4C2F-80DB-F731B112DDF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57600" y="990600"/>
            <a:ext cx="1676400" cy="5638800"/>
          </a:xfrm>
          <a:prstGeom prst="rect">
            <a:avLst/>
          </a:prstGeom>
          <a:solidFill>
            <a:srgbClr val="FFFF99"/>
          </a:solidFill>
          <a:ln w="38100" cap="sq">
            <a:solidFill>
              <a:srgbClr val="FFFF99"/>
            </a:solidFill>
            <a:miter lim="800000"/>
            <a:headEnd type="none" w="sm" len="sm"/>
            <a:tailEnd type="none" w="sm" len="sm"/>
          </a:ln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r>
              <a:rPr lang="en-US" altLang="en-US">
                <a:solidFill>
                  <a:srgbClr val="FFFFFF"/>
                </a:solidFill>
                <a:cs typeface="Arial" panose="020B0604020202020204" pitchFamily="34" charset="0"/>
              </a:rPr>
              <a:t> </a:t>
            </a:r>
          </a:p>
          <a:p>
            <a:pPr eaLnBrk="1" hangingPunct="1"/>
            <a:r>
              <a:rPr lang="en-US" altLang="en-US">
                <a:solidFill>
                  <a:srgbClr val="FFFFFF"/>
                </a:solidFill>
                <a:cs typeface="Arial" panose="020B0604020202020204" pitchFamily="34" charset="0"/>
              </a:rPr>
              <a:t> </a:t>
            </a:r>
          </a:p>
          <a:p>
            <a:pPr eaLnBrk="1" hangingPunct="1"/>
            <a:r>
              <a:rPr lang="en-US" altLang="en-US">
                <a:solidFill>
                  <a:srgbClr val="FFFFFF"/>
                </a:solidFill>
                <a:cs typeface="Arial" panose="020B0604020202020204" pitchFamily="34" charset="0"/>
              </a:rPr>
              <a:t> </a:t>
            </a:r>
          </a:p>
          <a:p>
            <a:pPr eaLnBrk="1" hangingPunct="1"/>
            <a:r>
              <a:rPr lang="en-US" altLang="en-US">
                <a:solidFill>
                  <a:srgbClr val="FFFFFF"/>
                </a:solidFill>
                <a:cs typeface="Arial" panose="020B0604020202020204" pitchFamily="34" charset="0"/>
              </a:rPr>
              <a:t> </a:t>
            </a:r>
          </a:p>
          <a:p>
            <a:pPr eaLnBrk="1" hangingPunct="1"/>
            <a:r>
              <a:rPr lang="en-US" altLang="en-US">
                <a:solidFill>
                  <a:srgbClr val="FFFFFF"/>
                </a:solidFill>
                <a:cs typeface="Arial" panose="020B0604020202020204" pitchFamily="34" charset="0"/>
              </a:rPr>
              <a:t> </a:t>
            </a:r>
          </a:p>
          <a:p>
            <a:pPr eaLnBrk="1" hangingPunct="1"/>
            <a:r>
              <a:rPr lang="en-US" altLang="en-US">
                <a:solidFill>
                  <a:srgbClr val="FFFFFF"/>
                </a:solidFill>
                <a:cs typeface="Arial" panose="020B0604020202020204" pitchFamily="34" charset="0"/>
              </a:rPr>
              <a:t> </a:t>
            </a:r>
          </a:p>
          <a:p>
            <a:pPr eaLnBrk="1" hangingPunct="1"/>
            <a:endParaRPr lang="en-US" altLang="en-US" b="1">
              <a:solidFill>
                <a:srgbClr val="FFFFFF"/>
              </a:solidFill>
              <a:cs typeface="Arial" panose="020B0604020202020204" pitchFamily="34" charset="0"/>
            </a:endParaRPr>
          </a:p>
          <a:p>
            <a:pPr algn="ctr" eaLnBrk="1" hangingPunct="1"/>
            <a:r>
              <a:rPr lang="en-US" altLang="en-US" sz="800" b="1">
                <a:solidFill>
                  <a:srgbClr val="FFFFFF"/>
                </a:solidFill>
                <a:cs typeface="Arial" panose="020B0604020202020204" pitchFamily="34" charset="0"/>
              </a:rPr>
              <a:t> </a:t>
            </a:r>
            <a:endParaRPr lang="en-US" altLang="en-US" sz="2200" b="1">
              <a:solidFill>
                <a:srgbClr val="000000"/>
              </a:solidFill>
              <a:cs typeface="Arial" panose="020B0604020202020204" pitchFamily="34" charset="0"/>
            </a:endParaRPr>
          </a:p>
          <a:p>
            <a:pPr algn="ctr" eaLnBrk="1" hangingPunct="1"/>
            <a:r>
              <a:rPr lang="en-US" altLang="en-US" sz="2200" b="1">
                <a:solidFill>
                  <a:srgbClr val="000000"/>
                </a:solidFill>
                <a:cs typeface="Arial" panose="020B0604020202020204" pitchFamily="34" charset="0"/>
              </a:rPr>
              <a:t>Jesus</a:t>
            </a:r>
            <a:r>
              <a:rPr lang="ja-JP" altLang="en-US" sz="2200" b="1">
                <a:solidFill>
                  <a:srgbClr val="000000"/>
                </a:solidFill>
                <a:cs typeface="Arial" panose="020B0604020202020204" pitchFamily="34" charset="0"/>
              </a:rPr>
              <a:t>’</a:t>
            </a:r>
            <a:endParaRPr lang="en-US" altLang="ja-JP" sz="2200" b="1">
              <a:solidFill>
                <a:srgbClr val="000000"/>
              </a:solidFill>
              <a:cs typeface="Arial" panose="020B0604020202020204" pitchFamily="34" charset="0"/>
            </a:endParaRPr>
          </a:p>
          <a:p>
            <a:pPr algn="ctr" eaLnBrk="1" hangingPunct="1"/>
            <a:r>
              <a:rPr lang="en-US" altLang="en-US" sz="2200" b="1">
                <a:solidFill>
                  <a:srgbClr val="000000"/>
                </a:solidFill>
                <a:cs typeface="Arial" panose="020B0604020202020204" pitchFamily="34" charset="0"/>
              </a:rPr>
              <a:t>sacrifice</a:t>
            </a:r>
          </a:p>
          <a:p>
            <a:pPr algn="ctr" eaLnBrk="1" hangingPunct="1"/>
            <a:r>
              <a:rPr lang="en-US" altLang="en-US" sz="2200" b="1">
                <a:solidFill>
                  <a:srgbClr val="000000"/>
                </a:solidFill>
                <a:cs typeface="Arial" panose="020B0604020202020204" pitchFamily="34" charset="0"/>
              </a:rPr>
              <a:t>restored</a:t>
            </a:r>
          </a:p>
          <a:p>
            <a:pPr algn="ctr" eaLnBrk="1" hangingPunct="1"/>
            <a:r>
              <a:rPr lang="en-US" altLang="en-US" sz="2200" b="1">
                <a:solidFill>
                  <a:srgbClr val="000000"/>
                </a:solidFill>
                <a:cs typeface="Arial" panose="020B0604020202020204" pitchFamily="34" charset="0"/>
              </a:rPr>
              <a:t>our </a:t>
            </a:r>
          </a:p>
          <a:p>
            <a:pPr algn="ctr" eaLnBrk="1" hangingPunct="1"/>
            <a:r>
              <a:rPr lang="en-US" altLang="en-US" sz="2200" b="1">
                <a:solidFill>
                  <a:srgbClr val="000000"/>
                </a:solidFill>
                <a:cs typeface="Arial" panose="020B0604020202020204" pitchFamily="34" charset="0"/>
              </a:rPr>
              <a:t>relationship</a:t>
            </a:r>
          </a:p>
          <a:p>
            <a:pPr algn="ctr" eaLnBrk="1" hangingPunct="1"/>
            <a:r>
              <a:rPr lang="en-US" altLang="en-US" sz="2200" b="1">
                <a:solidFill>
                  <a:srgbClr val="000000"/>
                </a:solidFill>
                <a:cs typeface="Arial" panose="020B0604020202020204" pitchFamily="34" charset="0"/>
              </a:rPr>
              <a:t> with</a:t>
            </a:r>
          </a:p>
          <a:p>
            <a:pPr algn="ctr" eaLnBrk="1" hangingPunct="1"/>
            <a:r>
              <a:rPr lang="en-US" altLang="en-US" sz="2200" b="1">
                <a:solidFill>
                  <a:srgbClr val="000000"/>
                </a:solidFill>
                <a:cs typeface="Arial" panose="020B0604020202020204" pitchFamily="34" charset="0"/>
              </a:rPr>
              <a:t> God</a:t>
            </a:r>
          </a:p>
        </p:txBody>
      </p:sp>
      <p:sp>
        <p:nvSpPr>
          <p:cNvPr id="73734" name="Text Box 6">
            <a:extLst>
              <a:ext uri="{FF2B5EF4-FFF2-40B4-BE49-F238E27FC236}">
                <a16:creationId xmlns:a16="http://schemas.microsoft.com/office/drawing/2014/main" id="{B9D3831B-F26A-4F2E-B86C-203DCF9B84F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981200" y="2209800"/>
            <a:ext cx="5105400" cy="1371600"/>
          </a:xfrm>
          <a:prstGeom prst="rect">
            <a:avLst/>
          </a:prstGeom>
          <a:solidFill>
            <a:srgbClr val="FFFF99"/>
          </a:solidFill>
          <a:ln w="38100" cap="sq">
            <a:solidFill>
              <a:srgbClr val="FFFF99"/>
            </a:solidFill>
            <a:miter lim="800000"/>
            <a:headEnd type="none" w="sm" len="sm"/>
            <a:tailEnd type="none" w="sm" len="sm"/>
          </a:ln>
        </p:spPr>
        <p:txBody>
          <a:bodyPr wrap="none"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/>
            <a:endParaRPr lang="en-US" altLang="en-US" sz="2200" b="1">
              <a:solidFill>
                <a:srgbClr val="000000"/>
              </a:solidFill>
              <a:cs typeface="Arial" panose="020B0604020202020204" pitchFamily="34" charset="0"/>
            </a:endParaRPr>
          </a:p>
          <a:p>
            <a:pPr algn="ctr" eaLnBrk="1" hangingPunct="1"/>
            <a:r>
              <a:rPr lang="en-US" altLang="en-US" sz="2200" b="1">
                <a:solidFill>
                  <a:srgbClr val="000000"/>
                </a:solidFill>
                <a:cs typeface="Arial" panose="020B0604020202020204" pitchFamily="34" charset="0"/>
              </a:rPr>
              <a:t>Jesus</a:t>
            </a:r>
            <a:r>
              <a:rPr lang="ja-JP" altLang="en-US" sz="2200" b="1">
                <a:solidFill>
                  <a:srgbClr val="000000"/>
                </a:solidFill>
                <a:cs typeface="Arial" panose="020B0604020202020204" pitchFamily="34" charset="0"/>
              </a:rPr>
              <a:t>’</a:t>
            </a:r>
            <a:r>
              <a:rPr lang="en-US" altLang="ja-JP" sz="2200" b="1">
                <a:solidFill>
                  <a:srgbClr val="000000"/>
                </a:solidFill>
                <a:cs typeface="Arial" panose="020B0604020202020204" pitchFamily="34" charset="0"/>
              </a:rPr>
              <a:t> sacrifice restored our</a:t>
            </a:r>
          </a:p>
          <a:p>
            <a:pPr algn="ctr" eaLnBrk="1" hangingPunct="1"/>
            <a:r>
              <a:rPr lang="en-US" altLang="en-US" sz="2200" b="1">
                <a:solidFill>
                  <a:srgbClr val="000000"/>
                </a:solidFill>
                <a:cs typeface="Arial" panose="020B0604020202020204" pitchFamily="34" charset="0"/>
              </a:rPr>
              <a:t>relationships with each other</a:t>
            </a:r>
            <a:endParaRPr lang="en-US" altLang="en-US" sz="2200">
              <a:solidFill>
                <a:srgbClr val="000000"/>
              </a:solidFill>
              <a:cs typeface="Arial" panose="020B0604020202020204" pitchFamily="34" charset="0"/>
            </a:endParaRPr>
          </a:p>
        </p:txBody>
      </p:sp>
      <p:sp>
        <p:nvSpPr>
          <p:cNvPr id="73735" name="Line 7">
            <a:extLst>
              <a:ext uri="{FF2B5EF4-FFF2-40B4-BE49-F238E27FC236}">
                <a16:creationId xmlns:a16="http://schemas.microsoft.com/office/drawing/2014/main" id="{03A19380-1E56-4429-9B50-B5EAEADAA0D9}"/>
              </a:ext>
            </a:extLst>
          </p:cNvPr>
          <p:cNvSpPr>
            <a:spLocks noChangeShapeType="1"/>
          </p:cNvSpPr>
          <p:nvPr/>
        </p:nvSpPr>
        <p:spPr bwMode="auto">
          <a:xfrm>
            <a:off x="4495800" y="1219200"/>
            <a:ext cx="0" cy="2362200"/>
          </a:xfrm>
          <a:prstGeom prst="line">
            <a:avLst/>
          </a:prstGeom>
          <a:noFill/>
          <a:ln w="31750" cap="sq">
            <a:solidFill>
              <a:schemeClr val="bg2"/>
            </a:solidFill>
            <a:round/>
            <a:headEnd type="stealth" w="lg" len="lg"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endParaRPr lang="en-US">
              <a:solidFill>
                <a:srgbClr val="FFFFFF"/>
              </a:solidFill>
              <a:ea typeface="+mn-ea"/>
            </a:endParaRPr>
          </a:p>
        </p:txBody>
      </p:sp>
      <p:sp>
        <p:nvSpPr>
          <p:cNvPr id="73736" name="Line 8">
            <a:extLst>
              <a:ext uri="{FF2B5EF4-FFF2-40B4-BE49-F238E27FC236}">
                <a16:creationId xmlns:a16="http://schemas.microsoft.com/office/drawing/2014/main" id="{D549F73F-74F1-40FF-912A-B55AB9FDC073}"/>
              </a:ext>
            </a:extLst>
          </p:cNvPr>
          <p:cNvSpPr>
            <a:spLocks noChangeShapeType="1"/>
          </p:cNvSpPr>
          <p:nvPr/>
        </p:nvSpPr>
        <p:spPr bwMode="auto">
          <a:xfrm>
            <a:off x="6477000" y="2895600"/>
            <a:ext cx="533400" cy="0"/>
          </a:xfrm>
          <a:prstGeom prst="line">
            <a:avLst/>
          </a:prstGeom>
          <a:noFill/>
          <a:ln w="31750" cap="sq">
            <a:solidFill>
              <a:schemeClr val="bg2"/>
            </a:solidFill>
            <a:round/>
            <a:headEnd/>
            <a:tailEnd type="stealth" w="lg" len="lg"/>
          </a:ln>
          <a:effectLst/>
        </p:spPr>
        <p:txBody>
          <a:bodyPr>
            <a:spAutoFit/>
          </a:bodyPr>
          <a:lstStyle/>
          <a:p>
            <a:pPr>
              <a:defRPr/>
            </a:pPr>
            <a:endParaRPr lang="en-US">
              <a:solidFill>
                <a:srgbClr val="FFFFFF"/>
              </a:solidFill>
              <a:ea typeface="+mn-ea"/>
            </a:endParaRPr>
          </a:p>
        </p:txBody>
      </p:sp>
      <p:sp>
        <p:nvSpPr>
          <p:cNvPr id="73737" name="Line 9">
            <a:extLst>
              <a:ext uri="{FF2B5EF4-FFF2-40B4-BE49-F238E27FC236}">
                <a16:creationId xmlns:a16="http://schemas.microsoft.com/office/drawing/2014/main" id="{FF78171D-4182-44FB-BF0F-8C842A532CF6}"/>
              </a:ext>
            </a:extLst>
          </p:cNvPr>
          <p:cNvSpPr>
            <a:spLocks noChangeShapeType="1"/>
          </p:cNvSpPr>
          <p:nvPr/>
        </p:nvSpPr>
        <p:spPr bwMode="auto">
          <a:xfrm>
            <a:off x="2057400" y="2895600"/>
            <a:ext cx="533400" cy="0"/>
          </a:xfrm>
          <a:prstGeom prst="line">
            <a:avLst/>
          </a:prstGeom>
          <a:noFill/>
          <a:ln w="31750" cap="sq">
            <a:solidFill>
              <a:schemeClr val="bg2"/>
            </a:solidFill>
            <a:round/>
            <a:headEnd type="stealth" w="lg" len="lg"/>
            <a:tailEnd type="none" w="lg" len="lg"/>
          </a:ln>
          <a:effectLst/>
        </p:spPr>
        <p:txBody>
          <a:bodyPr>
            <a:spAutoFit/>
          </a:bodyPr>
          <a:lstStyle/>
          <a:p>
            <a:pPr>
              <a:defRPr/>
            </a:pPr>
            <a:endParaRPr lang="en-US">
              <a:solidFill>
                <a:srgbClr val="FFFFFF"/>
              </a:solidFill>
              <a:ea typeface="+mn-ea"/>
            </a:endParaRPr>
          </a:p>
        </p:txBody>
      </p:sp>
      <p:sp>
        <p:nvSpPr>
          <p:cNvPr id="10" name="Text Box 4">
            <a:extLst>
              <a:ext uri="{FF2B5EF4-FFF2-40B4-BE49-F238E27FC236}">
                <a16:creationId xmlns:a16="http://schemas.microsoft.com/office/drawing/2014/main" id="{2D6A246B-D4C3-45AE-93F6-4C2DD95B240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7699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/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Arial" panose="020B0604020202020204" pitchFamily="34" charset="0"/>
              </a:rPr>
              <a:t>Jesus restores our relationships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4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 nodeType="clickPar">
                      <p:stCondLst>
                        <p:cond delay="indefinite"/>
                      </p:stCondLst>
                      <p:childTnLst>
                        <p:par>
                          <p:cTn id="3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3733" grpId="0" uiExpand="1" build="p" animBg="1"/>
      <p:bldP spid="73734" grpId="0" uiExpand="1" build="p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Text Box 3">
            <a:extLst>
              <a:ext uri="{FF2B5EF4-FFF2-40B4-BE49-F238E27FC236}">
                <a16:creationId xmlns:a16="http://schemas.microsoft.com/office/drawing/2014/main" id="{32FBFA97-CDFE-4098-8514-D9206E6D3A3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FFFFFF"/>
              </a:solidFill>
            </a:endParaRPr>
          </a:p>
        </p:txBody>
      </p:sp>
      <p:sp>
        <p:nvSpPr>
          <p:cNvPr id="69636" name="Text Box 4">
            <a:extLst>
              <a:ext uri="{FF2B5EF4-FFF2-40B4-BE49-F238E27FC236}">
                <a16:creationId xmlns:a16="http://schemas.microsoft.com/office/drawing/2014/main" id="{82CD54A1-6897-4A41-B6C0-0EA6EEC1D6F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76200"/>
            <a:ext cx="9144000" cy="7080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>
              <a:lnSpc>
                <a:spcPts val="4800"/>
              </a:lnSpc>
            </a:pPr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Our acceptance of the relationship</a:t>
            </a:r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49B8BC5F-CF65-4C65-8955-355FE26205A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6200" y="838200"/>
            <a:ext cx="9067800" cy="4343400"/>
          </a:xfrm>
          <a:prstGeom prst="rect">
            <a:avLst/>
          </a:prstGeom>
          <a:noFill/>
          <a:ln w="9525" cap="sq">
            <a:noFill/>
            <a:miter lim="800000"/>
            <a:headEnd type="none" w="sm" len="sm"/>
            <a:tailEnd type="none" w="sm" len="sm"/>
          </a:ln>
          <a:effectLst/>
        </p:spPr>
        <p:txBody>
          <a:bodyPr lIns="92075" tIns="46038" rIns="92075" bIns="46038"/>
          <a:lstStyle>
            <a:lvl1pPr marL="400050" indent="-4000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742950" indent="-3429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500" b="1">
                <a:effectLst>
                  <a:outerShdw blurRad="38100" dist="38100" dir="2700000" algn="tl">
                    <a:srgbClr val="000000"/>
                  </a:outerShdw>
                </a:effectLst>
              </a:rPr>
              <a:t>Conversion continues as we keep saying yes:</a:t>
            </a:r>
          </a:p>
          <a:p>
            <a:pPr lvl="2"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understand ourselves better </a:t>
            </a:r>
          </a:p>
          <a:p>
            <a:pPr lvl="2"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acknowledge continual need for Christ</a:t>
            </a:r>
          </a:p>
          <a:p>
            <a:pPr lvl="2"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understand God better</a:t>
            </a:r>
          </a:p>
          <a:p>
            <a:pPr lvl="2"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seek God</a:t>
            </a:r>
            <a:r>
              <a:rPr lang="ja-JP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’</a:t>
            </a:r>
            <a:r>
              <a:rPr lang="en-US" altLang="ja-JP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s will throughout our lives</a:t>
            </a:r>
          </a:p>
          <a:p>
            <a:pPr lvl="2"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practice spiritual disciplines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 Box 4">
            <a:extLst>
              <a:ext uri="{FF2B5EF4-FFF2-40B4-BE49-F238E27FC236}">
                <a16:creationId xmlns:a16="http://schemas.microsoft.com/office/drawing/2014/main" id="{DC9398B4-9864-4A3C-82C4-FF1A0D4299C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76200"/>
            <a:ext cx="9144000" cy="7080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>
              <a:lnSpc>
                <a:spcPts val="4800"/>
              </a:lnSpc>
            </a:pPr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God</a:t>
            </a:r>
            <a:r>
              <a:rPr lang="ja-JP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’</a:t>
            </a:r>
            <a:r>
              <a:rPr lang="en-US" altLang="ja-JP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 activity and our response</a:t>
            </a:r>
            <a:endParaRPr lang="en-US" altLang="en-US" sz="4400" b="1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6" name="Rectangle 2">
            <a:extLst>
              <a:ext uri="{FF2B5EF4-FFF2-40B4-BE49-F238E27FC236}">
                <a16:creationId xmlns:a16="http://schemas.microsoft.com/office/drawing/2014/main" id="{959835EE-E1D0-4F23-A5E6-7A242D15507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28600" y="914400"/>
            <a:ext cx="8763000" cy="4114800"/>
          </a:xfrm>
          <a:prstGeom prst="rect">
            <a:avLst/>
          </a:prstGeom>
          <a:noFill/>
          <a:ln w="9525" cap="sq">
            <a:noFill/>
            <a:miter lim="800000"/>
            <a:headEnd type="none" w="sm" len="sm"/>
            <a:tailEnd type="none" w="sm" len="sm"/>
          </a:ln>
          <a:effectLst/>
        </p:spPr>
        <p:txBody>
          <a:bodyPr lIns="92075" tIns="46038" rIns="92075" bIns="46038"/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51435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Justifying Grace is a double acceptance</a:t>
            </a:r>
          </a:p>
          <a:p>
            <a:pPr lvl="2" eaLnBrk="1" hangingPunct="1">
              <a:buClr>
                <a:schemeClr val="tx2"/>
              </a:buClr>
              <a:buSzPct val="85000"/>
              <a:buFont typeface="Times New Roman" panose="02020603050405020304" pitchFamily="18" charset="0"/>
              <a:buChar char="̶"/>
            </a:pPr>
            <a:r>
              <a:rPr lang="en-US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God says </a:t>
            </a:r>
            <a:r>
              <a:rPr lang="ja-JP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‘</a:t>
            </a:r>
            <a:r>
              <a:rPr lang="en-US" altLang="ja-JP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yes</a:t>
            </a:r>
            <a:r>
              <a:rPr lang="ja-JP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’</a:t>
            </a:r>
            <a:r>
              <a:rPr lang="en-US" altLang="ja-JP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 to us in creation, &amp; at the cross</a:t>
            </a:r>
          </a:p>
          <a:p>
            <a:pPr lvl="2" eaLnBrk="1" hangingPunct="1">
              <a:buClr>
                <a:schemeClr val="tx2"/>
              </a:buClr>
              <a:buSzPct val="85000"/>
              <a:buFont typeface="Times New Roman" panose="02020603050405020304" pitchFamily="18" charset="0"/>
              <a:buChar char="̶"/>
            </a:pPr>
            <a:r>
              <a:rPr lang="en-US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We say </a:t>
            </a:r>
            <a:r>
              <a:rPr lang="ja-JP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‘</a:t>
            </a:r>
            <a:r>
              <a:rPr lang="en-US" altLang="ja-JP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yes</a:t>
            </a:r>
            <a:r>
              <a:rPr lang="ja-JP" altLang="en-US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’</a:t>
            </a:r>
            <a:r>
              <a:rPr lang="en-US" altLang="ja-JP" sz="3200" b="1">
                <a:effectLst>
                  <a:outerShdw blurRad="38100" dist="38100" dir="2700000" algn="tl">
                    <a:srgbClr val="000000"/>
                  </a:outerShdw>
                </a:effectLst>
              </a:rPr>
              <a:t> to the relationship God offers us thru Christ</a:t>
            </a:r>
            <a:endParaRPr lang="en-US" altLang="en-US" sz="3200" b="1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5603" name="Text Box 3">
            <a:extLst>
              <a:ext uri="{FF2B5EF4-FFF2-40B4-BE49-F238E27FC236}">
                <a16:creationId xmlns:a16="http://schemas.microsoft.com/office/drawing/2014/main" id="{9F9D5869-28C6-4EF1-BB41-E4EA9C3C632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FFFFFF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">
            <a:extLst>
              <a:ext uri="{FF2B5EF4-FFF2-40B4-BE49-F238E27FC236}">
                <a16:creationId xmlns:a16="http://schemas.microsoft.com/office/drawing/2014/main" id="{8F20C8FA-AC60-46AD-B4C4-1F727AED07F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914400"/>
            <a:ext cx="8458200" cy="4114800"/>
          </a:xfrm>
          <a:prstGeom prst="rect">
            <a:avLst/>
          </a:prstGeom>
          <a:noFill/>
          <a:ln w="9525" cap="sq">
            <a:noFill/>
            <a:miter lim="800000"/>
            <a:headEnd type="none" w="sm" len="sm"/>
            <a:tailEnd type="none" w="sm" len="sm"/>
          </a:ln>
          <a:effectLst/>
        </p:spPr>
        <p:txBody>
          <a:bodyPr lIns="92075" tIns="46038" rIns="92075" bIns="46038"/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indent="-4572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lvl="1"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God calls us to be disciples of Jesus Christ; we respond with trust &amp; obedience</a:t>
            </a:r>
          </a:p>
          <a:p>
            <a:pPr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We participate in acts of piety &amp; mercy</a:t>
            </a:r>
          </a:p>
          <a:p>
            <a:pPr lvl="1"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We join in God’s mission &amp; make disciples of Jesus Christ</a:t>
            </a:r>
          </a:p>
        </p:txBody>
      </p:sp>
      <p:sp>
        <p:nvSpPr>
          <p:cNvPr id="27650" name="Text Box 3">
            <a:extLst>
              <a:ext uri="{FF2B5EF4-FFF2-40B4-BE49-F238E27FC236}">
                <a16:creationId xmlns:a16="http://schemas.microsoft.com/office/drawing/2014/main" id="{43869767-7BA8-45A8-8867-2AB8F222C18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FFFFFF"/>
              </a:solidFill>
            </a:endParaRPr>
          </a:p>
        </p:txBody>
      </p:sp>
      <p:sp>
        <p:nvSpPr>
          <p:cNvPr id="5" name="Text Box 4">
            <a:extLst>
              <a:ext uri="{FF2B5EF4-FFF2-40B4-BE49-F238E27FC236}">
                <a16:creationId xmlns:a16="http://schemas.microsoft.com/office/drawing/2014/main" id="{668B95ED-04D4-4D4A-8181-39F2223A241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76200"/>
            <a:ext cx="9144000" cy="7080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>
              <a:lnSpc>
                <a:spcPts val="4800"/>
              </a:lnSpc>
            </a:pPr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God</a:t>
            </a:r>
            <a:r>
              <a:rPr lang="ja-JP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’</a:t>
            </a:r>
            <a:r>
              <a:rPr lang="en-US" altLang="ja-JP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 activity and our response</a:t>
            </a:r>
            <a:endParaRPr lang="en-US" altLang="en-US" sz="4400" b="1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">
            <a:extLst>
              <a:ext uri="{FF2B5EF4-FFF2-40B4-BE49-F238E27FC236}">
                <a16:creationId xmlns:a16="http://schemas.microsoft.com/office/drawing/2014/main" id="{FABB9E9D-13F1-46D6-8E02-C670EEAAFA9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1219200"/>
            <a:ext cx="8229600" cy="4114800"/>
          </a:xfrm>
          <a:prstGeom prst="rect">
            <a:avLst/>
          </a:prstGeom>
          <a:noFill/>
          <a:ln w="9525" cap="sq">
            <a:noFill/>
            <a:miter lim="800000"/>
            <a:headEnd type="none" w="sm" len="sm"/>
            <a:tailEnd type="none" w="sm" len="sm"/>
          </a:ln>
          <a:effectLst/>
        </p:spPr>
        <p:txBody>
          <a:bodyPr lIns="92075" tIns="46038" rIns="92075" bIns="46038"/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indent="-4572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Highest kind of love</a:t>
            </a:r>
          </a:p>
          <a:p>
            <a:pPr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Love of self-giving</a:t>
            </a:r>
          </a:p>
          <a:p>
            <a:pPr lvl="1"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You are experiencing agape as you are sitting here this weekend!</a:t>
            </a:r>
          </a:p>
        </p:txBody>
      </p:sp>
      <p:sp>
        <p:nvSpPr>
          <p:cNvPr id="29698" name="Text Box 3">
            <a:extLst>
              <a:ext uri="{FF2B5EF4-FFF2-40B4-BE49-F238E27FC236}">
                <a16:creationId xmlns:a16="http://schemas.microsoft.com/office/drawing/2014/main" id="{0FCA8353-6F62-41B4-A10B-E32756228EE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FFFFFF"/>
              </a:solidFill>
            </a:endParaRPr>
          </a:p>
        </p:txBody>
      </p:sp>
      <p:sp>
        <p:nvSpPr>
          <p:cNvPr id="8" name="Text Box 4">
            <a:extLst>
              <a:ext uri="{FF2B5EF4-FFF2-40B4-BE49-F238E27FC236}">
                <a16:creationId xmlns:a16="http://schemas.microsoft.com/office/drawing/2014/main" id="{168BD132-822C-494A-993D-C729112E69C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76200"/>
            <a:ext cx="9144000" cy="7699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/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Agape Love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>
            <a:extLst>
              <a:ext uri="{FF2B5EF4-FFF2-40B4-BE49-F238E27FC236}">
                <a16:creationId xmlns:a16="http://schemas.microsoft.com/office/drawing/2014/main" id="{2287D140-8EB9-4534-BD23-806B197D045C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514600"/>
            <a:ext cx="9144000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sz="6000" i="1">
                <a:solidFill>
                  <a:schemeClr val="tx2"/>
                </a:solidFill>
                <a:ea typeface="+mn-ea"/>
                <a:cs typeface="Times New Roman" pitchFamily="18" charset="0"/>
              </a:rPr>
              <a:t>De Colores!</a:t>
            </a:r>
            <a:endParaRPr lang="en-US" sz="6000" i="1">
              <a:solidFill>
                <a:schemeClr val="tx2"/>
              </a:solidFill>
              <a:ea typeface="+mn-ea"/>
              <a:cs typeface="Arial" charset="0"/>
            </a:endParaRPr>
          </a:p>
        </p:txBody>
      </p:sp>
      <p:sp>
        <p:nvSpPr>
          <p:cNvPr id="31746" name="Text Box 3">
            <a:extLst>
              <a:ext uri="{FF2B5EF4-FFF2-40B4-BE49-F238E27FC236}">
                <a16:creationId xmlns:a16="http://schemas.microsoft.com/office/drawing/2014/main" id="{E812D363-7020-4083-954E-82F298C5B9E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FFFFFF"/>
              </a:solidFill>
            </a:endParaRPr>
          </a:p>
        </p:txBody>
      </p:sp>
    </p:spTree>
  </p:cSld>
  <p:clrMapOvr>
    <a:masterClrMapping/>
  </p:clrMapOvr>
  <p:transition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7">
            <a:extLst>
              <a:ext uri="{FF2B5EF4-FFF2-40B4-BE49-F238E27FC236}">
                <a16:creationId xmlns:a16="http://schemas.microsoft.com/office/drawing/2014/main" id="{C5F15586-0787-4FF5-B19C-3D56A916CEC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>
            <a:extLst>
              <a:ext uri="{FF2B5EF4-FFF2-40B4-BE49-F238E27FC236}">
                <a16:creationId xmlns:a16="http://schemas.microsoft.com/office/drawing/2014/main" id="{EF6DD137-3BAD-4547-8868-0F87253C9BEE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br>
              <a:rPr lang="en-US">
                <a:ea typeface="+mj-ea"/>
                <a:cs typeface="+mj-cs"/>
              </a:rPr>
            </a:br>
            <a:endParaRPr lang="en-US" sz="1200" b="0">
              <a:ea typeface="+mj-ea"/>
              <a:cs typeface="Times New Roman" pitchFamily="18" charset="0"/>
            </a:endParaRPr>
          </a:p>
        </p:txBody>
      </p:sp>
      <p:sp>
        <p:nvSpPr>
          <p:cNvPr id="65539" name="Rectangle 3">
            <a:extLst>
              <a:ext uri="{FF2B5EF4-FFF2-40B4-BE49-F238E27FC236}">
                <a16:creationId xmlns:a16="http://schemas.microsoft.com/office/drawing/2014/main" id="{87723820-B7F6-48F0-8EE8-4C375F629A34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524000"/>
            <a:ext cx="9144000" cy="1371600"/>
          </a:xfrm>
        </p:spPr>
        <p:txBody>
          <a:bodyPr/>
          <a:lstStyle/>
          <a:p>
            <a:pPr eaLnBrk="1" hangingPunct="1">
              <a:defRPr/>
            </a:pPr>
            <a:r>
              <a:rPr lang="en-US" sz="7200" b="0">
                <a:ea typeface="+mn-ea"/>
                <a:cs typeface="Arial" charset="0"/>
              </a:rPr>
              <a:t>Justifying Grace</a:t>
            </a:r>
            <a:endParaRPr lang="en-US" sz="7200" b="0">
              <a:ea typeface="+mn-ea"/>
              <a:cs typeface="+mn-cs"/>
            </a:endParaRPr>
          </a:p>
        </p:txBody>
      </p:sp>
      <p:sp>
        <p:nvSpPr>
          <p:cNvPr id="65540" name="Text Box 4">
            <a:extLst>
              <a:ext uri="{FF2B5EF4-FFF2-40B4-BE49-F238E27FC236}">
                <a16:creationId xmlns:a16="http://schemas.microsoft.com/office/drawing/2014/main" id="{797D2B82-B537-4BC5-BE59-2CF64E5DF14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00600" y="4038600"/>
            <a:ext cx="4102100" cy="7699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r>
              <a:rPr lang="en-US" altLang="en-US" sz="44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Pastor Eva Marie</a:t>
            </a:r>
          </a:p>
        </p:txBody>
      </p:sp>
      <p:sp>
        <p:nvSpPr>
          <p:cNvPr id="9220" name="Text Box 5">
            <a:extLst>
              <a:ext uri="{FF2B5EF4-FFF2-40B4-BE49-F238E27FC236}">
                <a16:creationId xmlns:a16="http://schemas.microsoft.com/office/drawing/2014/main" id="{E601E13F-5DFA-419C-B8C4-1CC5FF1C576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FFFFFF"/>
              </a:solidFill>
            </a:endParaRPr>
          </a:p>
        </p:txBody>
      </p:sp>
      <p:pic>
        <p:nvPicPr>
          <p:cNvPr id="9221" name="Picture 6" descr="new-arklogo">
            <a:hlinkClick r:id="rId3"/>
            <a:extLst>
              <a:ext uri="{FF2B5EF4-FFF2-40B4-BE49-F238E27FC236}">
                <a16:creationId xmlns:a16="http://schemas.microsoft.com/office/drawing/2014/main" id="{373C5624-7868-471E-B820-76491AF3A736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71800" y="457200"/>
            <a:ext cx="2857500" cy="1047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54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>
            <a:extLst>
              <a:ext uri="{FF2B5EF4-FFF2-40B4-BE49-F238E27FC236}">
                <a16:creationId xmlns:a16="http://schemas.microsoft.com/office/drawing/2014/main" id="{C21E7DCF-6261-48F5-B239-6897C68DC08D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381000" y="1371600"/>
            <a:ext cx="8763000" cy="914400"/>
          </a:xfrm>
        </p:spPr>
        <p:txBody>
          <a:bodyPr/>
          <a:lstStyle/>
          <a:p>
            <a:pPr marL="457200" indent="-457200" algn="l" eaLnBrk="1" hangingPunct="1">
              <a:spcBef>
                <a:spcPct val="0"/>
              </a:spcBef>
              <a:buFont typeface="Wingdings" pitchFamily="2" charset="2"/>
              <a:buChar char="n"/>
            </a:pPr>
            <a:r>
              <a:rPr lang="en-US" altLang="en-US" sz="3600">
                <a:ea typeface="ＭＳ Ｐゴシック" panose="020B0600070205080204" pitchFamily="34" charset="-128"/>
              </a:rPr>
              <a:t>All of God’s creation was </a:t>
            </a:r>
            <a:r>
              <a:rPr lang="en-US" altLang="en-US" sz="3600" i="1">
                <a:ea typeface="ＭＳ Ｐゴシック" panose="020B0600070205080204" pitchFamily="34" charset="-128"/>
              </a:rPr>
              <a:t>very good</a:t>
            </a:r>
            <a:endParaRPr lang="en-US" altLang="en-US" sz="3600">
              <a:ea typeface="ＭＳ Ｐゴシック" panose="020B0600070205080204" pitchFamily="34" charset="-128"/>
            </a:endParaRPr>
          </a:p>
        </p:txBody>
      </p:sp>
      <p:sp>
        <p:nvSpPr>
          <p:cNvPr id="11266" name="Text Box 3">
            <a:extLst>
              <a:ext uri="{FF2B5EF4-FFF2-40B4-BE49-F238E27FC236}">
                <a16:creationId xmlns:a16="http://schemas.microsoft.com/office/drawing/2014/main" id="{4A99A8C0-4B04-4B1B-B6D0-C873BDC92CE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FFFFFF"/>
              </a:solidFill>
            </a:endParaRPr>
          </a:p>
        </p:txBody>
      </p:sp>
      <p:sp>
        <p:nvSpPr>
          <p:cNvPr id="36868" name="Text Box 4">
            <a:extLst>
              <a:ext uri="{FF2B5EF4-FFF2-40B4-BE49-F238E27FC236}">
                <a16:creationId xmlns:a16="http://schemas.microsoft.com/office/drawing/2014/main" id="{CF3A13C1-54EA-4040-BEE5-0CDC0B1856A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76200"/>
            <a:ext cx="9144000" cy="116998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>
              <a:lnSpc>
                <a:spcPts val="4200"/>
              </a:lnSpc>
            </a:pPr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God offers us a relationship</a:t>
            </a:r>
          </a:p>
          <a:p>
            <a:pPr algn="ctr" eaLnBrk="1" hangingPunct="1">
              <a:lnSpc>
                <a:spcPts val="4200"/>
              </a:lnSpc>
            </a:pPr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of unconditional love &amp;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>
            <a:extLst>
              <a:ext uri="{FF2B5EF4-FFF2-40B4-BE49-F238E27FC236}">
                <a16:creationId xmlns:a16="http://schemas.microsoft.com/office/drawing/2014/main" id="{721F0515-2819-4ABE-ADC1-A9C38CA6A567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381000" y="1371600"/>
            <a:ext cx="8763000" cy="3810000"/>
          </a:xfrm>
        </p:spPr>
        <p:txBody>
          <a:bodyPr/>
          <a:lstStyle/>
          <a:p>
            <a:pPr marL="457200" indent="-457200" algn="l" eaLnBrk="1" hangingPunct="1">
              <a:spcBef>
                <a:spcPct val="0"/>
              </a:spcBef>
              <a:buFont typeface="Wingdings" pitchFamily="2" charset="2"/>
              <a:buChar char="n"/>
            </a:pPr>
            <a:r>
              <a:rPr lang="en-US" altLang="en-US" sz="3600">
                <a:ea typeface="ＭＳ Ｐゴシック" panose="020B0600070205080204" pitchFamily="34" charset="-128"/>
              </a:rPr>
              <a:t>All of God’s creation was </a:t>
            </a:r>
            <a:r>
              <a:rPr lang="en-US" altLang="en-US" sz="3600" i="1">
                <a:ea typeface="ＭＳ Ｐゴシック" panose="020B0600070205080204" pitchFamily="34" charset="-128"/>
              </a:rPr>
              <a:t>very good</a:t>
            </a:r>
            <a:endParaRPr lang="en-US" altLang="en-US" sz="3600">
              <a:ea typeface="ＭＳ Ｐゴシック" panose="020B0600070205080204" pitchFamily="34" charset="-128"/>
            </a:endParaRPr>
          </a:p>
          <a:p>
            <a:pPr marL="457200" indent="-457200" algn="l" eaLnBrk="1" hangingPunct="1">
              <a:spcBef>
                <a:spcPct val="0"/>
              </a:spcBef>
              <a:buFont typeface="Wingdings" pitchFamily="2" charset="2"/>
              <a:buChar char="n"/>
            </a:pPr>
            <a:r>
              <a:rPr lang="en-US" altLang="en-US" sz="3600">
                <a:ea typeface="ＭＳ Ｐゴシック" panose="020B0600070205080204" pitchFamily="34" charset="-128"/>
              </a:rPr>
              <a:t>we are created for relationship with God; NOTHING else will satisfy us</a:t>
            </a:r>
          </a:p>
          <a:p>
            <a:pPr marL="457200" indent="-457200" algn="l" eaLnBrk="1" hangingPunct="1">
              <a:spcBef>
                <a:spcPct val="0"/>
              </a:spcBef>
              <a:buFont typeface="Wingdings" pitchFamily="2" charset="2"/>
              <a:buChar char="n"/>
            </a:pPr>
            <a:r>
              <a:rPr lang="en-US" altLang="en-US" sz="3600">
                <a:ea typeface="ＭＳ Ｐゴシック" panose="020B0600070205080204" pitchFamily="34" charset="-128"/>
              </a:rPr>
              <a:t>central theme of the Bible: God calling us back into the relationship for which we were created.</a:t>
            </a:r>
          </a:p>
        </p:txBody>
      </p:sp>
      <p:sp>
        <p:nvSpPr>
          <p:cNvPr id="13314" name="Text Box 3">
            <a:extLst>
              <a:ext uri="{FF2B5EF4-FFF2-40B4-BE49-F238E27FC236}">
                <a16:creationId xmlns:a16="http://schemas.microsoft.com/office/drawing/2014/main" id="{CDB87392-2FFF-42E7-86CE-2332C8965DD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FFFFFF"/>
              </a:solidFill>
            </a:endParaRPr>
          </a:p>
        </p:txBody>
      </p:sp>
      <p:sp>
        <p:nvSpPr>
          <p:cNvPr id="36868" name="Text Box 4">
            <a:extLst>
              <a:ext uri="{FF2B5EF4-FFF2-40B4-BE49-F238E27FC236}">
                <a16:creationId xmlns:a16="http://schemas.microsoft.com/office/drawing/2014/main" id="{6B733668-34FD-4410-98BC-40F54911041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76200"/>
            <a:ext cx="9144000" cy="116998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>
              <a:lnSpc>
                <a:spcPts val="4200"/>
              </a:lnSpc>
            </a:pPr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God offers us a relationship</a:t>
            </a:r>
          </a:p>
          <a:p>
            <a:pPr algn="ctr" eaLnBrk="1" hangingPunct="1">
              <a:lnSpc>
                <a:spcPts val="4200"/>
              </a:lnSpc>
            </a:pPr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of unconditional love &amp;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ext Box 3">
            <a:extLst>
              <a:ext uri="{FF2B5EF4-FFF2-40B4-BE49-F238E27FC236}">
                <a16:creationId xmlns:a16="http://schemas.microsoft.com/office/drawing/2014/main" id="{16051EA9-CABC-4FD5-8673-2AB0F235E53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FFFFFF"/>
              </a:solidFill>
            </a:endParaRPr>
          </a:p>
        </p:txBody>
      </p:sp>
      <p:sp>
        <p:nvSpPr>
          <p:cNvPr id="69636" name="Text Box 4">
            <a:extLst>
              <a:ext uri="{FF2B5EF4-FFF2-40B4-BE49-F238E27FC236}">
                <a16:creationId xmlns:a16="http://schemas.microsoft.com/office/drawing/2014/main" id="{AE795205-BF16-4F8F-BCF2-1E37BC2A6FF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76200"/>
            <a:ext cx="9144000" cy="7080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>
              <a:lnSpc>
                <a:spcPts val="4800"/>
              </a:lnSpc>
            </a:pPr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Our acceptance of the relationship</a:t>
            </a:r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95B7E68E-5C38-42F1-822E-3BA46D82D21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1000" y="838200"/>
            <a:ext cx="8610600" cy="4343400"/>
          </a:xfrm>
          <a:prstGeom prst="rect">
            <a:avLst/>
          </a:prstGeom>
          <a:noFill/>
          <a:ln w="9525" cap="sq">
            <a:noFill/>
            <a:miter lim="800000"/>
            <a:headEnd type="none" w="sm" len="sm"/>
            <a:tailEnd type="none" w="sm" len="sm"/>
          </a:ln>
          <a:effectLst/>
        </p:spPr>
        <p:txBody>
          <a:bodyPr lIns="92075" tIns="46038" rIns="92075" bIns="46038"/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Saying </a:t>
            </a:r>
            <a:r>
              <a:rPr lang="ja-JP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‘</a:t>
            </a:r>
            <a:r>
              <a:rPr lang="en-US" altLang="ja-JP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yes</a:t>
            </a:r>
            <a:r>
              <a:rPr lang="ja-JP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’</a:t>
            </a:r>
            <a:r>
              <a:rPr lang="en-US" altLang="ja-JP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 to God changes everything</a:t>
            </a:r>
          </a:p>
          <a:p>
            <a:pPr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Marks the beginning of eternal commitment to Christ</a:t>
            </a:r>
          </a:p>
          <a:p>
            <a:pPr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Salvation is a continuous process:</a:t>
            </a:r>
            <a:endParaRPr lang="en-US" altLang="en-US" sz="3200" b="1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1" hangingPunct="1">
              <a:buClr>
                <a:schemeClr val="tx2"/>
              </a:buClr>
              <a:buSzPct val="85000"/>
            </a:pPr>
            <a:r>
              <a:rPr lang="en-US" altLang="en-US" sz="3200" b="1" i="1">
                <a:effectLst>
                  <a:outerShdw blurRad="38100" dist="38100" dir="2700000" algn="tl">
                    <a:srgbClr val="000000"/>
                  </a:outerShdw>
                </a:effectLst>
              </a:rPr>
              <a:t>	I </a:t>
            </a:r>
            <a:r>
              <a:rPr lang="en-US" altLang="en-US" sz="3200" b="1" i="1" u="sng">
                <a:effectLst>
                  <a:outerShdw blurRad="38100" dist="38100" dir="2700000" algn="tl">
                    <a:srgbClr val="000000"/>
                  </a:outerShdw>
                </a:effectLst>
              </a:rPr>
              <a:t>wa</a:t>
            </a:r>
            <a:r>
              <a:rPr lang="en-US" altLang="en-US" sz="3200" b="1" i="1">
                <a:effectLst>
                  <a:outerShdw blurRad="38100" dist="38100" dir="2700000" algn="tl">
                    <a:srgbClr val="000000"/>
                  </a:outerShdw>
                </a:effectLst>
              </a:rPr>
              <a:t>s saved by grace; I </a:t>
            </a:r>
            <a:r>
              <a:rPr lang="en-US" altLang="en-US" sz="3200" b="1" i="1" u="sng">
                <a:effectLst>
                  <a:outerShdw blurRad="38100" dist="38100" dir="2700000" algn="tl">
                    <a:srgbClr val="000000"/>
                  </a:outerShdw>
                </a:effectLst>
              </a:rPr>
              <a:t>a</a:t>
            </a:r>
            <a:r>
              <a:rPr lang="en-US" altLang="en-US" sz="3200" b="1" i="1">
                <a:effectLst>
                  <a:outerShdw blurRad="38100" dist="38100" dir="2700000" algn="tl">
                    <a:srgbClr val="000000"/>
                  </a:outerShdw>
                </a:effectLst>
              </a:rPr>
              <a:t>m saved by grace;</a:t>
            </a:r>
          </a:p>
          <a:p>
            <a:pPr eaLnBrk="1" hangingPunct="1">
              <a:buClr>
                <a:schemeClr val="tx2"/>
              </a:buClr>
              <a:buSzPct val="85000"/>
            </a:pPr>
            <a:r>
              <a:rPr lang="en-US" altLang="en-US" sz="3200" b="1" i="1">
                <a:effectLst>
                  <a:outerShdw blurRad="38100" dist="38100" dir="2700000" algn="tl">
                    <a:srgbClr val="000000"/>
                  </a:outerShdw>
                </a:effectLst>
              </a:rPr>
              <a:t>	I </a:t>
            </a:r>
            <a:r>
              <a:rPr lang="en-US" altLang="en-US" sz="3200" b="1" i="1" u="sng">
                <a:effectLst>
                  <a:outerShdw blurRad="38100" dist="38100" dir="2700000" algn="tl">
                    <a:srgbClr val="000000"/>
                  </a:outerShdw>
                </a:effectLst>
              </a:rPr>
              <a:t>will b</a:t>
            </a:r>
            <a:r>
              <a:rPr lang="en-US" altLang="en-US" sz="3200" b="1" i="1">
                <a:effectLst>
                  <a:outerShdw blurRad="38100" dist="38100" dir="2700000" algn="tl">
                    <a:srgbClr val="000000"/>
                  </a:outerShdw>
                </a:effectLst>
              </a:rPr>
              <a:t>e saved by grace.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ext Box 3">
            <a:extLst>
              <a:ext uri="{FF2B5EF4-FFF2-40B4-BE49-F238E27FC236}">
                <a16:creationId xmlns:a16="http://schemas.microsoft.com/office/drawing/2014/main" id="{C237DAA0-7729-4F90-B5DB-1480CD9C432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endParaRPr lang="en-US" altLang="en-US">
              <a:solidFill>
                <a:srgbClr val="FFFFFF"/>
              </a:solidFill>
            </a:endParaRPr>
          </a:p>
        </p:txBody>
      </p:sp>
      <p:sp>
        <p:nvSpPr>
          <p:cNvPr id="69636" name="Text Box 4">
            <a:extLst>
              <a:ext uri="{FF2B5EF4-FFF2-40B4-BE49-F238E27FC236}">
                <a16:creationId xmlns:a16="http://schemas.microsoft.com/office/drawing/2014/main" id="{D32E3487-BE85-4F45-B9DF-2F3E763B12E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76200"/>
            <a:ext cx="9144000" cy="7080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algn="ctr" eaLnBrk="1" hangingPunct="1">
              <a:lnSpc>
                <a:spcPts val="4800"/>
              </a:lnSpc>
            </a:pPr>
            <a:r>
              <a:rPr lang="en-US" altLang="en-US" sz="4400" b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Our acceptance of the relationship</a:t>
            </a:r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5DB94545-A519-4B16-836A-2FECB9EC0F6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2400" y="838200"/>
            <a:ext cx="8763000" cy="2209800"/>
          </a:xfrm>
          <a:prstGeom prst="rect">
            <a:avLst/>
          </a:prstGeom>
          <a:noFill/>
          <a:ln w="9525" cap="sq">
            <a:noFill/>
            <a:miter lim="800000"/>
            <a:headEnd type="none" w="sm" len="sm"/>
            <a:tailEnd type="none" w="sm" len="sm"/>
          </a:ln>
          <a:effectLst/>
        </p:spPr>
        <p:txBody>
          <a:bodyPr lIns="92075" tIns="46038" rIns="92075" bIns="46038"/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buClr>
                <a:schemeClr val="tx2"/>
              </a:buClr>
              <a:buSzPct val="85000"/>
              <a:buFont typeface="Wingdings" panose="05000000000000000000" pitchFamily="2" charset="2"/>
              <a:buChar char="n"/>
            </a:pPr>
            <a:r>
              <a:rPr lang="en-US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Justifying grace known by several words: salvation, healing, conversion, having one</a:t>
            </a:r>
            <a:r>
              <a:rPr lang="ja-JP" altLang="en-US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’</a:t>
            </a:r>
            <a:r>
              <a:rPr lang="en-US" altLang="ja-JP" sz="3600" b="1">
                <a:effectLst>
                  <a:outerShdw blurRad="38100" dist="38100" dir="2700000" algn="tl">
                    <a:srgbClr val="000000"/>
                  </a:outerShdw>
                </a:effectLst>
              </a:rPr>
              <a:t>s sins forgiven, being born again</a:t>
            </a:r>
            <a:endParaRPr lang="en-US" altLang="en-US" sz="3600" b="1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theme/theme1.xml><?xml version="1.0" encoding="utf-8"?>
<a:theme xmlns:a="http://schemas.openxmlformats.org/drawingml/2006/main" name="1_Blue Diagonal">
  <a:themeElements>
    <a:clrScheme name="1_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1_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1_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Default Design">
  <a:themeElements>
    <a:clrScheme name="1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1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1118</TotalTime>
  <Words>409</Words>
  <Application>Microsoft Office PowerPoint</Application>
  <PresentationFormat>On-screen Show (4:3)</PresentationFormat>
  <Paragraphs>82</Paragraphs>
  <Slides>18</Slides>
  <Notes>15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18</vt:i4>
      </vt:variant>
    </vt:vector>
  </HeadingPairs>
  <TitlesOfParts>
    <vt:vector size="26" baseType="lpstr">
      <vt:lpstr>Times New Roman</vt:lpstr>
      <vt:lpstr>ＭＳ Ｐゴシック</vt:lpstr>
      <vt:lpstr>Arial</vt:lpstr>
      <vt:lpstr>Wingdings</vt:lpstr>
      <vt:lpstr>Lucida Handwriting</vt:lpstr>
      <vt:lpstr>Calibri</vt:lpstr>
      <vt:lpstr>1_Blue Diagonal</vt:lpstr>
      <vt:lpstr>1_Default Design</vt:lpstr>
      <vt:lpstr>Holy Spirit, Thou Art Welcome</vt:lpstr>
      <vt:lpstr>PowerPoint Presentation</vt:lpstr>
      <vt:lpstr>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Amazing Grace</dc:title>
  <dc:creator>Kirk Paisley</dc:creator>
  <cp:lastModifiedBy>Belinda</cp:lastModifiedBy>
  <cp:revision>109</cp:revision>
  <cp:lastPrinted>1601-01-01T00:00:00Z</cp:lastPrinted>
  <dcterms:created xsi:type="dcterms:W3CDTF">2002-09-23T01:58:48Z</dcterms:created>
  <dcterms:modified xsi:type="dcterms:W3CDTF">2018-03-06T16:45:55Z</dcterms:modified>
</cp:coreProperties>
</file>

<file path=docProps/thumbnail.jpeg>
</file>