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3812" r:id="rId3"/>
    <p:sldMasterId id="2147483948" r:id="rId4"/>
  </p:sldMasterIdLst>
  <p:notesMasterIdLst>
    <p:notesMasterId r:id="rId34"/>
  </p:notesMasterIdLst>
  <p:sldIdLst>
    <p:sldId id="356" r:id="rId5"/>
    <p:sldId id="358" r:id="rId6"/>
    <p:sldId id="364" r:id="rId7"/>
    <p:sldId id="278" r:id="rId8"/>
    <p:sldId id="268" r:id="rId9"/>
    <p:sldId id="362" r:id="rId10"/>
    <p:sldId id="286" r:id="rId11"/>
    <p:sldId id="287" r:id="rId12"/>
    <p:sldId id="365" r:id="rId13"/>
    <p:sldId id="289" r:id="rId14"/>
    <p:sldId id="347" r:id="rId15"/>
    <p:sldId id="355" r:id="rId16"/>
    <p:sldId id="349" r:id="rId17"/>
    <p:sldId id="348" r:id="rId18"/>
    <p:sldId id="350" r:id="rId19"/>
    <p:sldId id="351" r:id="rId20"/>
    <p:sldId id="366" r:id="rId21"/>
    <p:sldId id="294" r:id="rId22"/>
    <p:sldId id="353" r:id="rId23"/>
    <p:sldId id="354" r:id="rId24"/>
    <p:sldId id="357" r:id="rId25"/>
    <p:sldId id="275" r:id="rId26"/>
    <p:sldId id="258" r:id="rId27"/>
    <p:sldId id="280" r:id="rId28"/>
    <p:sldId id="299" r:id="rId29"/>
    <p:sldId id="367" r:id="rId30"/>
    <p:sldId id="265" r:id="rId31"/>
    <p:sldId id="360" r:id="rId32"/>
    <p:sldId id="368" r:id="rId3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36" autoAdjust="0"/>
    <p:restoredTop sz="94657" autoAdjust="0"/>
  </p:normalViewPr>
  <p:slideViewPr>
    <p:cSldViewPr>
      <p:cViewPr varScale="1">
        <p:scale>
          <a:sx n="75" d="100"/>
          <a:sy n="75" d="100"/>
        </p:scale>
        <p:origin x="888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6FDBE289-127B-48AA-9A85-5B8F3142306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4BEF5C37-E847-48A0-8B6B-C99C12C941F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>
            <a:extLst>
              <a:ext uri="{FF2B5EF4-FFF2-40B4-BE49-F238E27FC236}">
                <a16:creationId xmlns:a16="http://schemas.microsoft.com/office/drawing/2014/main" id="{7B13DAD0-6659-443D-8E7F-A5D91D5808A2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9AEDCF51-31BD-4512-AB79-56B6165CB05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7426A875-429A-45A8-A108-CB5C2981115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144EB0C5-D289-4C2F-BA97-A40F52E535E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F0182F0-14B3-4D86-ACF1-C0E9B1F6526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F460F55A-9519-43E2-A839-4A6406FE3B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0EDD362-E850-4F2A-B0D2-5098E4BD2BDA}" type="slidenum">
              <a:rPr lang="en-US" altLang="en-US" sz="1200"/>
              <a:pPr/>
              <a:t>1</a:t>
            </a:fld>
            <a:endParaRPr lang="en-US" altLang="en-US" sz="1200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D5EDC277-D0CA-4864-AA54-7BC3B70D715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23195C2F-A30D-40F0-AEC4-093621556E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B5F33B24-81E5-4AFF-AD6E-DE9B77BC934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7EDE20D-D04A-4712-80C3-78A0D800948A}" type="slidenum">
              <a:rPr lang="en-US" altLang="en-US" sz="1200"/>
              <a:pPr/>
              <a:t>12</a:t>
            </a:fld>
            <a:endParaRPr lang="en-US" altLang="en-US" sz="1200"/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D024C602-BB85-4EB1-874F-FB438CDF7CE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12455180-4282-44B7-89E8-4859E5CC11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990617C9-42AB-451A-94B0-63110FE1A6C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6D5EC68-6472-44EA-8866-276FA5BF5074}" type="slidenum">
              <a:rPr lang="en-US" altLang="en-US" sz="1200"/>
              <a:pPr/>
              <a:t>13</a:t>
            </a:fld>
            <a:endParaRPr lang="en-US" altLang="en-US" sz="1200"/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DCFE7FC2-EA63-4397-B4EE-0A34B70C24E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A3DF8122-821D-47E6-BECC-AD68C2299F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>
            <a:extLst>
              <a:ext uri="{FF2B5EF4-FFF2-40B4-BE49-F238E27FC236}">
                <a16:creationId xmlns:a16="http://schemas.microsoft.com/office/drawing/2014/main" id="{357A2759-EED9-4B91-9DB7-2810C634F2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29FF649-5AF9-4595-B35A-F26B132E6B0B}" type="slidenum">
              <a:rPr lang="en-US" altLang="en-US" sz="1200"/>
              <a:pPr/>
              <a:t>14</a:t>
            </a:fld>
            <a:endParaRPr lang="en-US" altLang="en-US" sz="1200"/>
          </a:p>
        </p:txBody>
      </p:sp>
      <p:sp>
        <p:nvSpPr>
          <p:cNvPr id="45059" name="Rectangle 2">
            <a:extLst>
              <a:ext uri="{FF2B5EF4-FFF2-40B4-BE49-F238E27FC236}">
                <a16:creationId xmlns:a16="http://schemas.microsoft.com/office/drawing/2014/main" id="{E1D4FED7-5666-4435-9289-631E74098F8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>
            <a:extLst>
              <a:ext uri="{FF2B5EF4-FFF2-40B4-BE49-F238E27FC236}">
                <a16:creationId xmlns:a16="http://schemas.microsoft.com/office/drawing/2014/main" id="{E5B2B18D-5493-4AF2-90EE-B5B0DDE6EB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>
            <a:extLst>
              <a:ext uri="{FF2B5EF4-FFF2-40B4-BE49-F238E27FC236}">
                <a16:creationId xmlns:a16="http://schemas.microsoft.com/office/drawing/2014/main" id="{867A693D-E29D-4F5C-9666-533E032D72F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29C4F51-2623-435B-B3D2-A1EB999A88D2}" type="slidenum">
              <a:rPr lang="en-US" altLang="en-US" sz="1200"/>
              <a:pPr/>
              <a:t>15</a:t>
            </a:fld>
            <a:endParaRPr lang="en-US" altLang="en-US" sz="1200"/>
          </a:p>
        </p:txBody>
      </p:sp>
      <p:sp>
        <p:nvSpPr>
          <p:cNvPr id="46083" name="Rectangle 2">
            <a:extLst>
              <a:ext uri="{FF2B5EF4-FFF2-40B4-BE49-F238E27FC236}">
                <a16:creationId xmlns:a16="http://schemas.microsoft.com/office/drawing/2014/main" id="{4FAFBDD8-698F-43D3-AC73-4B4C30C013F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>
            <a:extLst>
              <a:ext uri="{FF2B5EF4-FFF2-40B4-BE49-F238E27FC236}">
                <a16:creationId xmlns:a16="http://schemas.microsoft.com/office/drawing/2014/main" id="{D78B27BE-9E2C-414E-9060-C8E7BBB557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>
            <a:extLst>
              <a:ext uri="{FF2B5EF4-FFF2-40B4-BE49-F238E27FC236}">
                <a16:creationId xmlns:a16="http://schemas.microsoft.com/office/drawing/2014/main" id="{3F5DD389-B704-4B5C-AC81-F28BCEE8E94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5A81296-2D93-49D1-BA3A-88709CC35A82}" type="slidenum">
              <a:rPr lang="en-US" altLang="en-US" sz="1200"/>
              <a:pPr/>
              <a:t>16</a:t>
            </a:fld>
            <a:endParaRPr lang="en-US" altLang="en-US" sz="1200"/>
          </a:p>
        </p:txBody>
      </p:sp>
      <p:sp>
        <p:nvSpPr>
          <p:cNvPr id="47107" name="Rectangle 2">
            <a:extLst>
              <a:ext uri="{FF2B5EF4-FFF2-40B4-BE49-F238E27FC236}">
                <a16:creationId xmlns:a16="http://schemas.microsoft.com/office/drawing/2014/main" id="{6A8C74E9-A58E-42CF-A66F-69119695CC2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>
            <a:extLst>
              <a:ext uri="{FF2B5EF4-FFF2-40B4-BE49-F238E27FC236}">
                <a16:creationId xmlns:a16="http://schemas.microsoft.com/office/drawing/2014/main" id="{72853A60-C898-4ECF-B50C-CA6871C0FD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>
            <a:extLst>
              <a:ext uri="{FF2B5EF4-FFF2-40B4-BE49-F238E27FC236}">
                <a16:creationId xmlns:a16="http://schemas.microsoft.com/office/drawing/2014/main" id="{5937D774-916D-427F-BD05-AF095252A7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FA20706-1C9F-4CEE-9D54-E940EC63DC3A}" type="slidenum">
              <a:rPr lang="en-US" altLang="en-US" sz="1200"/>
              <a:pPr/>
              <a:t>17</a:t>
            </a:fld>
            <a:endParaRPr lang="en-US" altLang="en-US" sz="1200"/>
          </a:p>
        </p:txBody>
      </p:sp>
      <p:sp>
        <p:nvSpPr>
          <p:cNvPr id="48131" name="Rectangle 2">
            <a:extLst>
              <a:ext uri="{FF2B5EF4-FFF2-40B4-BE49-F238E27FC236}">
                <a16:creationId xmlns:a16="http://schemas.microsoft.com/office/drawing/2014/main" id="{DF7E5016-FD0A-47DC-9205-FA6FFB0E973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>
            <a:extLst>
              <a:ext uri="{FF2B5EF4-FFF2-40B4-BE49-F238E27FC236}">
                <a16:creationId xmlns:a16="http://schemas.microsoft.com/office/drawing/2014/main" id="{993BD156-7024-4BA9-9895-B97E2DF144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>
            <a:extLst>
              <a:ext uri="{FF2B5EF4-FFF2-40B4-BE49-F238E27FC236}">
                <a16:creationId xmlns:a16="http://schemas.microsoft.com/office/drawing/2014/main" id="{55F98363-8B53-4CA6-84B6-AC5F9E759D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59027D4-A17B-461A-B74E-DC4E186B1537}" type="slidenum">
              <a:rPr lang="en-US" altLang="en-US" sz="1200"/>
              <a:pPr/>
              <a:t>18</a:t>
            </a:fld>
            <a:endParaRPr lang="en-US" altLang="en-US" sz="1200"/>
          </a:p>
        </p:txBody>
      </p:sp>
      <p:sp>
        <p:nvSpPr>
          <p:cNvPr id="49155" name="Rectangle 2">
            <a:extLst>
              <a:ext uri="{FF2B5EF4-FFF2-40B4-BE49-F238E27FC236}">
                <a16:creationId xmlns:a16="http://schemas.microsoft.com/office/drawing/2014/main" id="{85102FB5-E68A-4766-A372-94440829321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>
            <a:extLst>
              <a:ext uri="{FF2B5EF4-FFF2-40B4-BE49-F238E27FC236}">
                <a16:creationId xmlns:a16="http://schemas.microsoft.com/office/drawing/2014/main" id="{1DCA8B7F-EC25-4151-87DA-42BDC51A94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>
            <a:extLst>
              <a:ext uri="{FF2B5EF4-FFF2-40B4-BE49-F238E27FC236}">
                <a16:creationId xmlns:a16="http://schemas.microsoft.com/office/drawing/2014/main" id="{7E665686-3DCF-4427-94A3-B39C630FC06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693558E-DDDA-474A-AA9D-E5BB829AADA1}" type="slidenum">
              <a:rPr lang="en-US" altLang="en-US" sz="1200"/>
              <a:pPr/>
              <a:t>19</a:t>
            </a:fld>
            <a:endParaRPr lang="en-US" altLang="en-US" sz="1200"/>
          </a:p>
        </p:txBody>
      </p:sp>
      <p:sp>
        <p:nvSpPr>
          <p:cNvPr id="50179" name="Rectangle 2">
            <a:extLst>
              <a:ext uri="{FF2B5EF4-FFF2-40B4-BE49-F238E27FC236}">
                <a16:creationId xmlns:a16="http://schemas.microsoft.com/office/drawing/2014/main" id="{74FF4981-A41E-462C-A82D-6B98E4D84E2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>
            <a:extLst>
              <a:ext uri="{FF2B5EF4-FFF2-40B4-BE49-F238E27FC236}">
                <a16:creationId xmlns:a16="http://schemas.microsoft.com/office/drawing/2014/main" id="{B8D468FF-1429-44CB-93ED-CD82FD3496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>
            <a:extLst>
              <a:ext uri="{FF2B5EF4-FFF2-40B4-BE49-F238E27FC236}">
                <a16:creationId xmlns:a16="http://schemas.microsoft.com/office/drawing/2014/main" id="{A158D3E5-F937-41F1-B824-87DD6FF429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061F900-98AA-439E-8072-555D25612CB1}" type="slidenum">
              <a:rPr lang="en-US" altLang="en-US" sz="1200"/>
              <a:pPr/>
              <a:t>20</a:t>
            </a:fld>
            <a:endParaRPr lang="en-US" altLang="en-US" sz="1200"/>
          </a:p>
        </p:txBody>
      </p:sp>
      <p:sp>
        <p:nvSpPr>
          <p:cNvPr id="51203" name="Rectangle 2">
            <a:extLst>
              <a:ext uri="{FF2B5EF4-FFF2-40B4-BE49-F238E27FC236}">
                <a16:creationId xmlns:a16="http://schemas.microsoft.com/office/drawing/2014/main" id="{76D9339D-2F29-4985-9B84-D582F1E77DF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>
            <a:extLst>
              <a:ext uri="{FF2B5EF4-FFF2-40B4-BE49-F238E27FC236}">
                <a16:creationId xmlns:a16="http://schemas.microsoft.com/office/drawing/2014/main" id="{E5119FE1-21D8-4955-8D75-E4C0A8C606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>
            <a:extLst>
              <a:ext uri="{FF2B5EF4-FFF2-40B4-BE49-F238E27FC236}">
                <a16:creationId xmlns:a16="http://schemas.microsoft.com/office/drawing/2014/main" id="{74AD05DC-B93E-445E-AAD6-4BDACF7852A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8749524-C6D1-4555-ADAE-DE1AEA044891}" type="slidenum">
              <a:rPr lang="en-US" altLang="en-US" sz="1200"/>
              <a:pPr/>
              <a:t>21</a:t>
            </a:fld>
            <a:endParaRPr lang="en-US" altLang="en-US" sz="1200"/>
          </a:p>
        </p:txBody>
      </p:sp>
      <p:sp>
        <p:nvSpPr>
          <p:cNvPr id="52227" name="Rectangle 2">
            <a:extLst>
              <a:ext uri="{FF2B5EF4-FFF2-40B4-BE49-F238E27FC236}">
                <a16:creationId xmlns:a16="http://schemas.microsoft.com/office/drawing/2014/main" id="{781F5C2B-E8A5-41A3-91DE-E50AA34D1BD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>
            <a:extLst>
              <a:ext uri="{FF2B5EF4-FFF2-40B4-BE49-F238E27FC236}">
                <a16:creationId xmlns:a16="http://schemas.microsoft.com/office/drawing/2014/main" id="{B9126CC9-40E9-4DFA-ACC2-AE39254C48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87A0DB04-6294-41F4-A5E1-871916494C1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9E54FB8F-4403-4125-B8F2-9CA30A734B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>
            <a:extLst>
              <a:ext uri="{FF2B5EF4-FFF2-40B4-BE49-F238E27FC236}">
                <a16:creationId xmlns:a16="http://schemas.microsoft.com/office/drawing/2014/main" id="{DC75095B-9464-46DB-8DC1-836F3C0E63C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340D816-3F49-474F-8E43-000FCE042CB3}" type="slidenum">
              <a:rPr lang="en-US" altLang="en-US" sz="1200"/>
              <a:pPr/>
              <a:t>22</a:t>
            </a:fld>
            <a:endParaRPr lang="en-US" altLang="en-US" sz="1200"/>
          </a:p>
        </p:txBody>
      </p:sp>
      <p:sp>
        <p:nvSpPr>
          <p:cNvPr id="53251" name="Rectangle 2">
            <a:extLst>
              <a:ext uri="{FF2B5EF4-FFF2-40B4-BE49-F238E27FC236}">
                <a16:creationId xmlns:a16="http://schemas.microsoft.com/office/drawing/2014/main" id="{14DA4D9E-C5AF-40AA-8D35-8837F0159EA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>
            <a:extLst>
              <a:ext uri="{FF2B5EF4-FFF2-40B4-BE49-F238E27FC236}">
                <a16:creationId xmlns:a16="http://schemas.microsoft.com/office/drawing/2014/main" id="{FE83BB41-2DF4-405A-93CB-2715D204AE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>
            <a:extLst>
              <a:ext uri="{FF2B5EF4-FFF2-40B4-BE49-F238E27FC236}">
                <a16:creationId xmlns:a16="http://schemas.microsoft.com/office/drawing/2014/main" id="{EAF85FD6-F20D-42BD-862F-AAA8B29D88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B715EF0-91F9-4650-9811-FBF4381E9F96}" type="slidenum">
              <a:rPr lang="en-US" altLang="en-US" sz="1200"/>
              <a:pPr/>
              <a:t>23</a:t>
            </a:fld>
            <a:endParaRPr lang="en-US" altLang="en-US" sz="1200"/>
          </a:p>
        </p:txBody>
      </p:sp>
      <p:sp>
        <p:nvSpPr>
          <p:cNvPr id="54275" name="Rectangle 2">
            <a:extLst>
              <a:ext uri="{FF2B5EF4-FFF2-40B4-BE49-F238E27FC236}">
                <a16:creationId xmlns:a16="http://schemas.microsoft.com/office/drawing/2014/main" id="{49DA7636-59E9-4EE4-B650-0E932AA77C1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>
            <a:extLst>
              <a:ext uri="{FF2B5EF4-FFF2-40B4-BE49-F238E27FC236}">
                <a16:creationId xmlns:a16="http://schemas.microsoft.com/office/drawing/2014/main" id="{9987A77A-6890-4D18-A332-B6B484FACE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>
            <a:extLst>
              <a:ext uri="{FF2B5EF4-FFF2-40B4-BE49-F238E27FC236}">
                <a16:creationId xmlns:a16="http://schemas.microsoft.com/office/drawing/2014/main" id="{72F599DF-2879-4603-9EA8-5849ADA296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EFAF49E-523A-4C4D-A7E2-B25C8E0548E3}" type="slidenum">
              <a:rPr lang="en-US" altLang="en-US" sz="1200"/>
              <a:pPr/>
              <a:t>24</a:t>
            </a:fld>
            <a:endParaRPr lang="en-US" altLang="en-US" sz="1200"/>
          </a:p>
        </p:txBody>
      </p:sp>
      <p:sp>
        <p:nvSpPr>
          <p:cNvPr id="55299" name="Rectangle 2">
            <a:extLst>
              <a:ext uri="{FF2B5EF4-FFF2-40B4-BE49-F238E27FC236}">
                <a16:creationId xmlns:a16="http://schemas.microsoft.com/office/drawing/2014/main" id="{D651E800-F398-40F5-AB31-8C5CD8FBC9B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>
            <a:extLst>
              <a:ext uri="{FF2B5EF4-FFF2-40B4-BE49-F238E27FC236}">
                <a16:creationId xmlns:a16="http://schemas.microsoft.com/office/drawing/2014/main" id="{73C6403D-AE4A-49E3-A4A2-891785272C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>
            <a:extLst>
              <a:ext uri="{FF2B5EF4-FFF2-40B4-BE49-F238E27FC236}">
                <a16:creationId xmlns:a16="http://schemas.microsoft.com/office/drawing/2014/main" id="{E8806A37-5552-40A3-A985-75EFEF07EDE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B611264-1C86-49BB-A034-FFAE35587374}" type="slidenum">
              <a:rPr lang="en-US" altLang="en-US" sz="1200"/>
              <a:pPr/>
              <a:t>25</a:t>
            </a:fld>
            <a:endParaRPr lang="en-US" altLang="en-US" sz="1200"/>
          </a:p>
        </p:txBody>
      </p:sp>
      <p:sp>
        <p:nvSpPr>
          <p:cNvPr id="56323" name="Rectangle 2">
            <a:extLst>
              <a:ext uri="{FF2B5EF4-FFF2-40B4-BE49-F238E27FC236}">
                <a16:creationId xmlns:a16="http://schemas.microsoft.com/office/drawing/2014/main" id="{6E5F0C0E-542E-4159-8ABC-8FE2AC14385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>
            <a:extLst>
              <a:ext uri="{FF2B5EF4-FFF2-40B4-BE49-F238E27FC236}">
                <a16:creationId xmlns:a16="http://schemas.microsoft.com/office/drawing/2014/main" id="{6193A6F0-46C5-4C00-98C0-271F849C88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>
            <a:extLst>
              <a:ext uri="{FF2B5EF4-FFF2-40B4-BE49-F238E27FC236}">
                <a16:creationId xmlns:a16="http://schemas.microsoft.com/office/drawing/2014/main" id="{AEC43754-7059-405E-B227-184BAC3AB52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0B67067-D8F8-4188-9DF6-617E6FB091AD}" type="slidenum">
              <a:rPr lang="en-US" altLang="en-US" sz="1200"/>
              <a:pPr/>
              <a:t>26</a:t>
            </a:fld>
            <a:endParaRPr lang="en-US" altLang="en-US" sz="1200"/>
          </a:p>
        </p:txBody>
      </p:sp>
      <p:sp>
        <p:nvSpPr>
          <p:cNvPr id="57347" name="Rectangle 2">
            <a:extLst>
              <a:ext uri="{FF2B5EF4-FFF2-40B4-BE49-F238E27FC236}">
                <a16:creationId xmlns:a16="http://schemas.microsoft.com/office/drawing/2014/main" id="{E7A59EE6-737C-422C-9158-42A6DE50C55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>
            <a:extLst>
              <a:ext uri="{FF2B5EF4-FFF2-40B4-BE49-F238E27FC236}">
                <a16:creationId xmlns:a16="http://schemas.microsoft.com/office/drawing/2014/main" id="{03903EB7-BAF5-4943-9942-82135050F4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>
            <a:extLst>
              <a:ext uri="{FF2B5EF4-FFF2-40B4-BE49-F238E27FC236}">
                <a16:creationId xmlns:a16="http://schemas.microsoft.com/office/drawing/2014/main" id="{364A8733-C0D4-4961-A2CD-67DE0037332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5CFB61F-D4D3-4E9B-AD7A-41CDD756AF07}" type="slidenum">
              <a:rPr lang="en-US" altLang="en-US" sz="1200"/>
              <a:pPr/>
              <a:t>27</a:t>
            </a:fld>
            <a:endParaRPr lang="en-US" altLang="en-US" sz="1200"/>
          </a:p>
        </p:txBody>
      </p:sp>
      <p:sp>
        <p:nvSpPr>
          <p:cNvPr id="58371" name="Rectangle 2">
            <a:extLst>
              <a:ext uri="{FF2B5EF4-FFF2-40B4-BE49-F238E27FC236}">
                <a16:creationId xmlns:a16="http://schemas.microsoft.com/office/drawing/2014/main" id="{16D87609-5F92-4A62-AB6A-C734F680691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>
            <a:extLst>
              <a:ext uri="{FF2B5EF4-FFF2-40B4-BE49-F238E27FC236}">
                <a16:creationId xmlns:a16="http://schemas.microsoft.com/office/drawing/2014/main" id="{A4A09C64-4CDE-4782-BA49-02DCF2BB86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>
            <a:extLst>
              <a:ext uri="{FF2B5EF4-FFF2-40B4-BE49-F238E27FC236}">
                <a16:creationId xmlns:a16="http://schemas.microsoft.com/office/drawing/2014/main" id="{4822FFB5-2C31-453E-B447-15FAFE9EA04F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FFE68B0B-3335-4EDE-B73E-95B0D31B8279}" type="slidenum">
              <a:rPr lang="en-US" altLang="en-US" sz="1200"/>
              <a:pPr algn="r" eaLnBrk="1" hangingPunct="1"/>
              <a:t>28</a:t>
            </a:fld>
            <a:endParaRPr lang="en-US" altLang="en-US" sz="1200"/>
          </a:p>
        </p:txBody>
      </p:sp>
      <p:sp>
        <p:nvSpPr>
          <p:cNvPr id="59395" name="Rectangle 2">
            <a:extLst>
              <a:ext uri="{FF2B5EF4-FFF2-40B4-BE49-F238E27FC236}">
                <a16:creationId xmlns:a16="http://schemas.microsoft.com/office/drawing/2014/main" id="{C3547860-49F7-4702-94AA-21FB399A754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>
            <a:extLst>
              <a:ext uri="{FF2B5EF4-FFF2-40B4-BE49-F238E27FC236}">
                <a16:creationId xmlns:a16="http://schemas.microsoft.com/office/drawing/2014/main" id="{A8A7DE29-B171-4DC2-ADFF-9EE9E0B75F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>
            <a:extLst>
              <a:ext uri="{FF2B5EF4-FFF2-40B4-BE49-F238E27FC236}">
                <a16:creationId xmlns:a16="http://schemas.microsoft.com/office/drawing/2014/main" id="{4E557E12-0F85-478B-B3F5-638A77193A7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>
            <a:extLst>
              <a:ext uri="{FF2B5EF4-FFF2-40B4-BE49-F238E27FC236}">
                <a16:creationId xmlns:a16="http://schemas.microsoft.com/office/drawing/2014/main" id="{52C496B9-E459-406E-A3B7-E0DA79EB10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FF9BCEA1-13D4-4862-ACD7-AF495DBDBD5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E15D241A-F461-4C97-8A77-6102304EA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FA6783F7-470C-4104-870D-CE297A6892B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8217E71-E2F5-4ADB-990B-988CFC575C52}" type="slidenum">
              <a:rPr lang="en-US" altLang="en-US" sz="1200"/>
              <a:pPr/>
              <a:t>4</a:t>
            </a:fld>
            <a:endParaRPr lang="en-US" altLang="en-US" sz="1200"/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F0356E1B-9DC5-4CA2-87FD-DF0657CC601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EFA86BD1-167C-4D78-9D80-9F74399A3A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>
            <a:extLst>
              <a:ext uri="{FF2B5EF4-FFF2-40B4-BE49-F238E27FC236}">
                <a16:creationId xmlns:a16="http://schemas.microsoft.com/office/drawing/2014/main" id="{C5BF4061-B3A4-431B-89A8-ED5FD8D9C5B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C4994D4-F459-4967-970E-2BD2B943C264}" type="slidenum">
              <a:rPr lang="en-US" altLang="en-US" sz="1200"/>
              <a:pPr/>
              <a:t>5</a:t>
            </a:fld>
            <a:endParaRPr lang="en-US" altLang="en-US" sz="1200"/>
          </a:p>
        </p:txBody>
      </p:sp>
      <p:sp>
        <p:nvSpPr>
          <p:cNvPr id="37891" name="Rectangle 2">
            <a:extLst>
              <a:ext uri="{FF2B5EF4-FFF2-40B4-BE49-F238E27FC236}">
                <a16:creationId xmlns:a16="http://schemas.microsoft.com/office/drawing/2014/main" id="{75B4B36A-1B98-476D-9FD9-DACF4AE217A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>
            <a:extLst>
              <a:ext uri="{FF2B5EF4-FFF2-40B4-BE49-F238E27FC236}">
                <a16:creationId xmlns:a16="http://schemas.microsoft.com/office/drawing/2014/main" id="{BC78AAF0-59F3-4727-B761-01288AADAC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973E6849-1E6E-4FFC-A5FD-0FF02394F7B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161BF9B-4C28-46DB-8496-27B360D53E4A}" type="slidenum">
              <a:rPr lang="en-US" altLang="en-US" sz="1200"/>
              <a:pPr/>
              <a:t>7</a:t>
            </a:fld>
            <a:endParaRPr lang="en-US" altLang="en-US" sz="1200"/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9C7D7F0F-35D8-495B-B44C-84472B96B02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D634B333-0895-4D29-9564-C7A13DD63A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05B33148-B133-42A3-B615-BE618F52A3B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F05D159-C5DE-4447-AFF5-F1FBA2852966}" type="slidenum">
              <a:rPr lang="en-US" altLang="en-US" sz="1200"/>
              <a:pPr/>
              <a:t>8</a:t>
            </a:fld>
            <a:endParaRPr lang="en-US" altLang="en-US" sz="1200"/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7659FD77-E9D1-484F-AF2D-0AF3E2CBB78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3BC2BCD3-B060-412F-B974-8B3A183144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F041489D-599A-4B5A-BC34-C5D179B26EF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35CC222-BC96-4317-A5B4-8FDD2BE644BC}" type="slidenum">
              <a:rPr lang="en-US" altLang="en-US" sz="1200"/>
              <a:pPr/>
              <a:t>10</a:t>
            </a:fld>
            <a:endParaRPr lang="en-US" altLang="en-US" sz="1200"/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4516ED99-5287-4A8E-91CC-40C1F5434E0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0AB98CC2-9EB8-4330-959F-ECE7D4D6B3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>
            <a:extLst>
              <a:ext uri="{FF2B5EF4-FFF2-40B4-BE49-F238E27FC236}">
                <a16:creationId xmlns:a16="http://schemas.microsoft.com/office/drawing/2014/main" id="{E97C7B03-4FC8-4FF3-AEB9-606C63B36C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DA8D615-83C8-4E06-91BB-15A5A183EBD2}" type="slidenum">
              <a:rPr lang="en-US" altLang="en-US" sz="1200"/>
              <a:pPr/>
              <a:t>11</a:t>
            </a:fld>
            <a:endParaRPr lang="en-US" altLang="en-US" sz="1200"/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718E4CB1-AE94-4F50-8AE7-CE1FF15DB1D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97B0CC20-D59B-4088-A9E4-3816E2AB62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0D6B019-5494-4833-B986-E8544E35851E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EF8224AA-475B-409D-A5CB-4889D8283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61DAF7BB-4316-41DA-9300-0368F546F9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C2BD7D84-ADB7-4717-99DA-BD3D1B9D0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B3AAF250-AB08-4C43-A489-92F850C1F8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/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7690EA81-974F-4EBE-BE17-8EB8CFF68BC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BD6209EC-7DD5-4280-8BB7-A3E3296DAF2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7AD4795E-9F91-4242-AA77-5A526ECDA0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00398A4-BD63-42A0-BFD7-3BF9577C4A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3619461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541979D9-65E2-4C25-AD27-45B68E3B3B2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D92A8067-EFFF-4C62-8E53-FB8D50EF8B1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83E4E6C8-7AE2-48EA-9F5C-AE65E2C4523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F0092F-E123-4245-899D-FD93DAA2D0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0103969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655EF9B1-69D5-4B24-B805-54BD5802C88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99EAE448-9D79-4330-B4B9-61A5097ADE4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92070BD3-3473-4FB4-A1ED-684356A04EF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C1EDF3-5D13-401E-8E52-F2C706EC54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5691822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A2F919C-6801-4425-B3CA-8BB89D46D24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CEF2B45-0B86-4569-87B1-DDA24C21786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4A24D72-73AB-4977-9825-2128F8A8F8F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76C7A6-0A5B-475F-8977-558CDDC218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4576380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43A169F-7BD7-449D-95A1-47659012477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7094A11-821C-4781-B0B2-7DF6D18F0E0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4824633-169C-4616-AA9C-390CA35C4FB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2371BA-0027-429A-90F9-302B6B7852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8072427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CD456F9-9744-422B-9508-93BB655984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483EC21-7C44-42E9-B2E8-4B10ACD661A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91A8BD6-75AD-4759-8285-7D85462165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7BF423-D856-404A-BF6F-335182B604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3042469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C113C32-038F-435B-BAA6-913E600DDB1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415B97-6316-4D0F-B8A2-D3969789CF5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E36142-D8DF-41B7-BCC1-B5E5457E89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177766-9207-4717-A057-DCBA1974B6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036661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6B60FC8-C692-401D-B7E7-07811A1AE3A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DDC4888-6E58-42BF-B4EB-951F713DEA5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92D7D66-9284-4F48-B27F-AF25AA6A21A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392049-8617-4064-875A-2472476259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1997163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CEB248E-97B3-4197-88FF-C6AC92C277B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A8EDDE6-5F53-46AD-9CC7-2B705DB1FF4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F5149A5-5AC5-4C0D-AC08-AE087CA7CC5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6F4063-6BA2-47A0-9D04-E27788952B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0560531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99A523B-E263-4D6A-9423-E1666D90671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1B470A9-DA75-441F-8A58-EB3CEC5C13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4D0D9B9-9D68-4646-AB0B-F9DC742B14D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F741BC-4EDF-4653-BB75-DE5EBE3292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3224630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91635BB-E2C1-4023-91D1-E6FD9D74E06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4DDAA0D-5791-43AE-9C55-834FCD7E44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2CDA8-86FD-4782-A2EB-9AE2CE05104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707611-0398-4157-9490-1CA163ECC4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1831478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10054582-8423-498F-9B10-47F7850E548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C4AD8649-5EB6-4D74-A420-8C2E9766F8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9C41B4DD-6255-434D-9A94-C831982F4A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2DDC55-FFCD-46BF-9887-30D6550A0D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5777816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F9E1694-948A-4147-A1D0-76061DBF400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9F0251-A685-43FB-8329-7EFCE5D45B0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7231C7-21A8-4096-9180-93F6CF573AA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F398D8-CE11-4646-AB97-D5E1310C45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4958616"/>
      </p:ext>
    </p:extLst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68849D3-F8F2-499A-BD0E-BBA9C993F6F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2814569-1F09-46C0-AC12-7F497C16EBF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EDDCC88-EC36-4FF7-B2F9-E7DF9C4CB1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0C42A4-3291-40A9-A88E-0F452E274C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670875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50B6C71-DD8F-45B0-8F8D-C3D90AC2B9C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87B5C08-D98E-44C5-889F-195E5C6F96B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4B6C6BE-0F08-4507-8300-F913D2F0733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50F4C3-1FB3-4F65-A4D1-68E7E80BDC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7740730"/>
      </p:ext>
    </p:extLst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/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/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40E3F87C-2DA8-4BBA-A1F2-0CB40F757E6D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115D9F26-FFD4-435A-8AB4-C471A5C7F1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375285AB-6FEF-44ED-BB31-EEE92069E81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113E2E-6E2C-479E-BD13-160F364069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411830"/>
      </p:ext>
    </p:extLst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/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6DE5AA2E-23DC-4B85-95D9-531A841D4B29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7D8B3945-E484-486D-AFCE-9A79492D57C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0E830204-830B-419F-BA9F-F2D5216067C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BAE119-7734-4469-AC43-E97C3B21AE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1029533"/>
      </p:ext>
    </p:extLst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/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DA528D1E-3839-4F7A-B877-4A46F569D48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727A95B9-5C7F-4EC4-B46F-E886AA003A4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D39975D1-C647-423C-BCF1-D75551CD28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8B4192-C0CE-4AE4-ABD9-DD96577162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2212647"/>
      </p:ext>
    </p:extLst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/>
          </p:cNvPr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/>
          </p:cNvPr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94B34E7E-026D-420F-BCF7-0A1B0B15B668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378559BC-FA89-48E1-AEBB-D9EC9FF3989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521026A3-4645-47A3-8547-60A07BB0381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872A1B-38F1-4EF6-9EE0-FE12ED39B1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3667972"/>
      </p:ext>
    </p:extLst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/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/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/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/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3724A07B-6D67-4163-B15C-214DB4A3230F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316B4DF3-E902-4ADC-8B5B-924EDEB5C65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C6FAD0DD-7180-4CA6-BCD9-D983DFC5A3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A27A21-E7FE-4F7E-B04A-1E77B5985A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7703818"/>
      </p:ext>
    </p:extLst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187E6FDD-E93C-4279-8A10-7FE95CD239BF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48D658F6-935F-4A17-ABEE-FAAA744BDA4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24A0FA07-3E3B-456E-9868-5D406B0003B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81C314-9EA5-4F2E-8976-66B71986B8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214528"/>
      </p:ext>
    </p:extLst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C24A80B8-B0F4-4D58-A71C-FF31690824C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F4C96C26-7B34-4F6D-8578-5B7B7EC1790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8B6CC952-680E-4203-8B36-7D7A202C15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58952F-A3F7-4217-9201-F7A100414D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3341335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8E7E840D-795D-4436-9E8F-528F495641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3698B169-5C51-4A28-8211-3D333999D63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6AA81EEC-5B13-4831-919F-E977635E84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19417C-D3F3-493E-8F1E-1E9FED615D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6775001"/>
      </p:ext>
    </p:extLst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/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/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E1E94249-A7DD-414A-B805-FF512D0244C9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97F93236-1413-4E8B-BD9F-43FC108F70D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ECB7D15E-8F00-47BF-A93E-58EB358391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FF832-B2CA-483F-A625-5D98F6D8DC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3730188"/>
      </p:ext>
    </p:extLst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/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>
            <a:extLst/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F0047854-C282-4FC9-886D-9DD34B552CD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DB6CD3E2-02B5-4D10-A502-7861ED35B98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A4B9A337-3A91-4AB9-973D-E51F79C824C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8396F0-9A46-4A37-9653-350CBE1BF7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1522017"/>
      </p:ext>
    </p:extLst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/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7E5068F6-3E42-49E7-AAD3-26D2A71958B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3E91712C-4E33-45EA-8556-2FC96F678F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CC3DE4C3-B401-4CB2-8A1F-256B89F2A62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C3E042-479C-4203-BBDC-550FB075DA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9038097"/>
      </p:ext>
    </p:extLst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/>
          </p:cNvPr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/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A93410F4-2A66-4A17-9528-2B7C379F7589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E52F9C96-B511-4A39-9349-81699716EBB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2315B471-C8F4-4ACD-9E21-67C16F9306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8FBB4-AB19-431D-B8C5-D1C180FF12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416011"/>
      </p:ext>
    </p:extLst>
  </p:cSld>
  <p:clrMapOvr>
    <a:masterClrMapping/>
  </p:clrMapOvr>
  <p:transition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42B87F6-BB8C-4765-9E14-DFBEB1AC401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75FA9E4-6FD0-4E22-A7C5-85A1CA5203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EE34FAE-C3DC-44B6-8CB5-C8E50A0FF2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5586B2-3B07-461B-858B-269E18C6E1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8637468"/>
      </p:ext>
    </p:extLst>
  </p:cSld>
  <p:clrMapOvr>
    <a:masterClrMapping/>
  </p:clrMapOvr>
  <p:transition spd="med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F66A6A1-435A-4CA5-99D0-885C59DDE75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BA87D58-07D1-489D-9380-3AA91A516D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2185A87-00DE-4F07-B582-2BBA5ADCE00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319797-31C3-4517-A721-ECF5CF6295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1890944"/>
      </p:ext>
    </p:extLst>
  </p:cSld>
  <p:clrMapOvr>
    <a:masterClrMapping/>
  </p:clrMapOvr>
  <p:transition spd="med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0E88598-259B-4BC4-8293-0441CCFC187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51A77B0-4926-476B-B9EC-F16AF7FC69B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CEC104F-AD90-4BB2-AE11-CA0E8FF820D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77EA0B-C061-4231-8674-E5BC5EC0DF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5025832"/>
      </p:ext>
    </p:extLst>
  </p:cSld>
  <p:clrMapOvr>
    <a:masterClrMapping/>
  </p:clrMapOvr>
  <p:transition spd="med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0F86233-5990-4E56-9441-FCAF9B39B05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39B921-1D34-4093-AC5A-B57C8D0A59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88F8829-F0C0-425E-9F5A-E754BC88319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8CC864-5AB0-4FBC-B2B9-399FB970A9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2513074"/>
      </p:ext>
    </p:extLst>
  </p:cSld>
  <p:clrMapOvr>
    <a:masterClrMapping/>
  </p:clrMapOvr>
  <p:transition spd="med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7E322B6-20E1-49DA-BD90-35EF29CF27F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65AB16E-2B29-445E-986C-8CAD7800D23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6FD9D71-9536-4071-9D71-EEAC1C03113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30BFFB-644E-4114-ACE3-8DD02ABDE9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2455773"/>
      </p:ext>
    </p:extLst>
  </p:cSld>
  <p:clrMapOvr>
    <a:masterClrMapping/>
  </p:clrMapOvr>
  <p:transition spd="med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0D6D156-BBCF-47AF-8995-B7BB037599F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6FAB076-C1D2-4D3F-BA7B-128D85CC1D4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25104F8-4146-42BD-9221-37AA9A57D9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6DBCA6-14F4-4920-B6ED-E3D1153680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3437107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31DE3A1C-3104-40E6-B4A2-969BAEF0EF7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146F8F53-1094-40EB-AFAE-C6E0FF6F0CB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86034309-F0F5-43BF-A246-36F1384AA8E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7352A5-DD31-472A-A833-DD05D3759C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3024472"/>
      </p:ext>
    </p:extLst>
  </p:cSld>
  <p:clrMapOvr>
    <a:masterClrMapping/>
  </p:clrMapOvr>
  <p:transition spd="med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2C8BA44-B2A6-434E-B1E3-10A242D787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628DE20E-D336-48B5-9367-A9AB394D3AF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1C28205-6BB6-4B74-A774-89B899C3F3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6E4852-7CA9-4F50-B67C-D691417C0F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1207183"/>
      </p:ext>
    </p:extLst>
  </p:cSld>
  <p:clrMapOvr>
    <a:masterClrMapping/>
  </p:clrMapOvr>
  <p:transition spd="med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CA8707-B19E-4E08-8262-02ABDF8DEE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93E89F-9960-498A-BDAD-E08538757C1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DF519B-9EBF-42CD-8607-C4628446285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CD710A-AFF7-4114-88F1-808A40568B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4528382"/>
      </p:ext>
    </p:extLst>
  </p:cSld>
  <p:clrMapOvr>
    <a:masterClrMapping/>
  </p:clrMapOvr>
  <p:transition spd="med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53129E5-CB67-4B88-B4C3-DEF42DBF6E8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B636ACD-F91A-44C3-82C7-FB508BFF3E2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E55B3A2-D209-4DF6-BB71-07B71336A49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05EF8F-6D15-475C-994E-386B0DF422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082110"/>
      </p:ext>
    </p:extLst>
  </p:cSld>
  <p:clrMapOvr>
    <a:masterClrMapping/>
  </p:clrMapOvr>
  <p:transition spd="med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5C5D801-8DF9-4E4B-A656-58A88528BA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548858E-913D-4052-AB5D-A81D934A565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95D3209-0CD1-43B7-B359-7BE6ADAEAE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8FC2C7-0421-4E28-A665-BF8D2CB19B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5282618"/>
      </p:ext>
    </p:extLst>
  </p:cSld>
  <p:clrMapOvr>
    <a:masterClrMapping/>
  </p:clrMapOvr>
  <p:transition spd="med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39E3024-2CDF-4435-BE32-5B7B6BFFB84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A2DA29B-6C59-423A-8890-B559676901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8B5AE30-2A40-4668-97F6-A52B0CF3032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8DE694-FC28-4876-975F-FBCF16A389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2974522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3CEDC42B-6AA4-48A6-89D1-A20C7F6ACA2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A4A348AE-6A00-45B3-95CA-C8CBF75601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21CB63CB-3C09-416E-83F4-D7CD8837F65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DB3BA3-773D-4589-97D1-2A16FFD558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0631370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566F46AD-ED57-4632-8D74-CE9AF80B6EE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C0AB299F-823E-4261-87E6-9951FA0130B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1E51124F-789D-48E5-8972-B4FF9AF6A0A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3F346B-ACE4-471F-B440-58802A6FFE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203517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DCA78D1C-A8D6-4F08-85F8-B2D5D60CB05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05AFD372-0FF2-4234-BC5D-37A747A30F4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9BC62231-AA0E-4824-AEEA-20B8F4127A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48CC42-0CBA-492D-B97E-6B437F07E3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0124459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B53FE131-0C51-45CE-BA09-CDA2713A2A9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6FE5FFA2-D4C7-42D2-A607-73914C071B0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C4E319C5-B869-4DE3-A157-9304BD1834F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9E5C10-71EF-4A32-A08B-C0718368B6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8236026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79EB222F-8443-4903-9918-4F4C755DDE5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9DF41C07-1849-4558-B5E7-A8B310F08B6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FC045A57-95CB-4C6C-8C62-90C64994BB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EDFFB4-0818-4B6F-AB31-2C24BE77EA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2131404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466B5462-E003-431D-A1AF-EEC854249E28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32" name="Freeform 3">
              <a:extLst>
                <a:ext uri="{FF2B5EF4-FFF2-40B4-BE49-F238E27FC236}">
                  <a16:creationId xmlns:a16="http://schemas.microsoft.com/office/drawing/2014/main" id="{84AC47A6-70DF-4BD5-B9FD-C2A37E00D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3" name="Freeform 4">
              <a:extLst>
                <a:ext uri="{FF2B5EF4-FFF2-40B4-BE49-F238E27FC236}">
                  <a16:creationId xmlns:a16="http://schemas.microsoft.com/office/drawing/2014/main" id="{7AD0BFA8-9CE9-4B42-9E05-0F4D13F77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4" name="Freeform 5">
              <a:extLst>
                <a:ext uri="{FF2B5EF4-FFF2-40B4-BE49-F238E27FC236}">
                  <a16:creationId xmlns:a16="http://schemas.microsoft.com/office/drawing/2014/main" id="{D0DC1786-7D82-4098-B362-FA87DB528A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5" name="Freeform 6">
              <a:extLst>
                <a:ext uri="{FF2B5EF4-FFF2-40B4-BE49-F238E27FC236}">
                  <a16:creationId xmlns:a16="http://schemas.microsoft.com/office/drawing/2014/main" id="{4348A3A8-703D-41E8-8204-D814886F5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3C997563-B9F0-482E-B9A8-98E8ED5986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DADD1496-8C9C-4948-B832-F3740338D8B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9A4032A5-5711-4901-A9DA-DF2326F8689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8B1C3F60-934F-4D3F-B55F-CC9BFB7F4DB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400"/>
            </a:lvl1pPr>
          </a:lstStyle>
          <a:p>
            <a:fld id="{E0D06957-0823-47D2-941E-89772AA355C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9F094888-2112-40A2-8C3C-D9DF95BE4A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04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01BC91A1-6B0F-407D-B526-6A81990CC2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0C89548D-C994-41F0-AF3A-368DC99E90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29380" name="Rectangle 4">
            <a:extLst>
              <a:ext uri="{FF2B5EF4-FFF2-40B4-BE49-F238E27FC236}">
                <a16:creationId xmlns:a16="http://schemas.microsoft.com/office/drawing/2014/main" id="{5CD2A5AE-BFC7-4C79-ACED-2C77495C4DF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9381" name="Rectangle 5">
            <a:extLst>
              <a:ext uri="{FF2B5EF4-FFF2-40B4-BE49-F238E27FC236}">
                <a16:creationId xmlns:a16="http://schemas.microsoft.com/office/drawing/2014/main" id="{BD15407C-FB5F-42F6-9F1F-95A4A641580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9382" name="Rectangle 6">
            <a:extLst>
              <a:ext uri="{FF2B5EF4-FFF2-40B4-BE49-F238E27FC236}">
                <a16:creationId xmlns:a16="http://schemas.microsoft.com/office/drawing/2014/main" id="{7764B590-F437-4552-A5C9-55DFA34E81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anose="020B0604020202020204" pitchFamily="34" charset="0"/>
              </a:defRPr>
            </a:lvl1pPr>
          </a:lstStyle>
          <a:p>
            <a:fld id="{CDEB52DE-57C4-4256-9A96-848E9773B8D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73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>
            <a:extLst>
              <a:ext uri="{FF2B5EF4-FFF2-40B4-BE49-F238E27FC236}">
                <a16:creationId xmlns:a16="http://schemas.microsoft.com/office/drawing/2014/main" id="{06812B91-BEC0-4A15-BC97-8F8F19A266CB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080" name="Freeform 3">
              <a:extLst>
                <a:ext uri="{FF2B5EF4-FFF2-40B4-BE49-F238E27FC236}">
                  <a16:creationId xmlns:a16="http://schemas.microsoft.com/office/drawing/2014/main" id="{15E86FA2-1847-438C-BCD4-14FAEAF9B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1" name="Freeform 4">
              <a:extLst>
                <a:ext uri="{FF2B5EF4-FFF2-40B4-BE49-F238E27FC236}">
                  <a16:creationId xmlns:a16="http://schemas.microsoft.com/office/drawing/2014/main" id="{5DA91883-1593-4B08-8744-5EAFA4C36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2" name="Freeform 5">
              <a:extLst>
                <a:ext uri="{FF2B5EF4-FFF2-40B4-BE49-F238E27FC236}">
                  <a16:creationId xmlns:a16="http://schemas.microsoft.com/office/drawing/2014/main" id="{7B6DF362-CEA6-43DE-9EF0-CCD65B6C5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3" name="Freeform 6">
              <a:extLst>
                <a:ext uri="{FF2B5EF4-FFF2-40B4-BE49-F238E27FC236}">
                  <a16:creationId xmlns:a16="http://schemas.microsoft.com/office/drawing/2014/main" id="{C28CFCB4-C5BB-4A58-87F9-8C66599DB1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5" name="Rectangle 7">
            <a:extLst>
              <a:ext uri="{FF2B5EF4-FFF2-40B4-BE49-F238E27FC236}">
                <a16:creationId xmlns:a16="http://schemas.microsoft.com/office/drawing/2014/main" id="{76D7F311-DA56-4BBA-B4E5-B43674456A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6" name="Rectangle 12">
            <a:extLst>
              <a:ext uri="{FF2B5EF4-FFF2-40B4-BE49-F238E27FC236}">
                <a16:creationId xmlns:a16="http://schemas.microsoft.com/office/drawing/2014/main" id="{277943FD-90FF-4E55-9EED-5D88A0FC7D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7" name="Rectangle 9">
            <a:extLst>
              <a:ext uri="{FF2B5EF4-FFF2-40B4-BE49-F238E27FC236}">
                <a16:creationId xmlns:a16="http://schemas.microsoft.com/office/drawing/2014/main" id="{4E55A6E4-F715-42C4-87E9-1A89778D5BFF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0">
            <a:extLst>
              <a:ext uri="{FF2B5EF4-FFF2-40B4-BE49-F238E27FC236}">
                <a16:creationId xmlns:a16="http://schemas.microsoft.com/office/drawing/2014/main" id="{9500D3B6-279D-44D3-B390-17B23156475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Rectangle 11">
            <a:extLst>
              <a:ext uri="{FF2B5EF4-FFF2-40B4-BE49-F238E27FC236}">
                <a16:creationId xmlns:a16="http://schemas.microsoft.com/office/drawing/2014/main" id="{5D17D4ED-EE3C-40E5-A94D-935BCB9951A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400">
                <a:solidFill>
                  <a:srgbClr val="FFFFFF"/>
                </a:solidFill>
              </a:defRPr>
            </a:lvl1pPr>
          </a:lstStyle>
          <a:p>
            <a:fld id="{5399B1BB-983F-4594-95F9-3C70545F09F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DD100B5B-E850-4F27-A745-5A47EBBCE4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46E9F0A8-BD29-4021-8B70-2B939A56A7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29380" name="Rectangle 4">
            <a:extLst>
              <a:ext uri="{FF2B5EF4-FFF2-40B4-BE49-F238E27FC236}">
                <a16:creationId xmlns:a16="http://schemas.microsoft.com/office/drawing/2014/main" id="{B0B480A9-B265-4148-B407-50D8FCA9CA8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9381" name="Rectangle 5">
            <a:extLst>
              <a:ext uri="{FF2B5EF4-FFF2-40B4-BE49-F238E27FC236}">
                <a16:creationId xmlns:a16="http://schemas.microsoft.com/office/drawing/2014/main" id="{5727D044-62D0-449F-8069-296F088B497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9382" name="Rectangle 6">
            <a:extLst>
              <a:ext uri="{FF2B5EF4-FFF2-40B4-BE49-F238E27FC236}">
                <a16:creationId xmlns:a16="http://schemas.microsoft.com/office/drawing/2014/main" id="{9AADCEB3-FFAB-4FE7-8653-E1248BB197A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fld id="{BE15065F-DA8F-49D4-80F2-258A0F7A095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4" r:id="rId2"/>
    <p:sldLayoutId id="2147483995" r:id="rId3"/>
    <p:sldLayoutId id="2147483996" r:id="rId4"/>
    <p:sldLayoutId id="2147483997" r:id="rId5"/>
    <p:sldLayoutId id="2147483998" r:id="rId6"/>
    <p:sldLayoutId id="2147483999" r:id="rId7"/>
    <p:sldLayoutId id="2147484000" r:id="rId8"/>
    <p:sldLayoutId id="2147484001" r:id="rId9"/>
    <p:sldLayoutId id="2147484002" r:id="rId10"/>
    <p:sldLayoutId id="2147484003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reativecommons.org/licenses/by-nc-nd/2.5/" TargetMode="External"/><Relationship Id="rId4" Type="http://schemas.openxmlformats.org/officeDocument/2006/relationships/hyperlink" Target="http://timetoseedreamzz.blogspot.com/2012_03_01_archive.html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indie-handmade.blogspot.com/2012_05_01_archive.html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hyperlink" Target="https://creativecommons.org/licenses/by-nc-nd/2.5/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>
            <a:extLst>
              <a:ext uri="{FF2B5EF4-FFF2-40B4-BE49-F238E27FC236}">
                <a16:creationId xmlns:a16="http://schemas.microsoft.com/office/drawing/2014/main" id="{DD6C7F31-A198-43F7-ACA0-DB2FDAE5C2B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Holy Spirit, Thou Art Welcome</a:t>
            </a:r>
            <a:endParaRPr lang="en-US" b="1">
              <a:cs typeface="Times New Roman" pitchFamily="18" charset="0"/>
            </a:endParaRPr>
          </a:p>
        </p:txBody>
      </p:sp>
      <p:sp>
        <p:nvSpPr>
          <p:cNvPr id="223235" name="Rectangle 3">
            <a:extLst>
              <a:ext uri="{FF2B5EF4-FFF2-40B4-BE49-F238E27FC236}">
                <a16:creationId xmlns:a16="http://schemas.microsoft.com/office/drawing/2014/main" id="{8AE01885-FB2F-497F-8203-EFD74F25B77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Arial" charset="0"/>
              </a:rPr>
              <a:t>Holy Spirit, Thou art welcome in this place;</a:t>
            </a:r>
            <a:endParaRPr lang="en-US" sz="3400" b="1" i="1"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223236" name="Text Box 4">
            <a:extLst>
              <a:ext uri="{FF2B5EF4-FFF2-40B4-BE49-F238E27FC236}">
                <a16:creationId xmlns:a16="http://schemas.microsoft.com/office/drawing/2014/main" id="{0CFF99E2-0EAD-4C58-BDBC-7D2F0560F4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</a:t>
            </a:r>
            <a:r>
              <a:rPr lang="en-US" sz="12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Huntsinger</a:t>
            </a:r>
            <a:r>
              <a:rPr lang="en-US" sz="1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© 1977  John T Benson Publishing Co   (ASCAP) - CCLI#11082353</a:t>
            </a: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0" name="Text Box 4">
            <a:extLst>
              <a:ext uri="{FF2B5EF4-FFF2-40B4-BE49-F238E27FC236}">
                <a16:creationId xmlns:a16="http://schemas.microsoft.com/office/drawing/2014/main" id="{971BF2FD-FD7B-4ADC-B61A-43D31BAEAE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spcBef>
                <a:spcPct val="10000"/>
              </a:spcBef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Baptism: </a:t>
            </a:r>
            <a:r>
              <a:rPr 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Symbols - Bowl &amp; Pitcher</a:t>
            </a:r>
          </a:p>
        </p:txBody>
      </p:sp>
      <p:sp>
        <p:nvSpPr>
          <p:cNvPr id="91139" name="Rectangle 3">
            <a:extLst>
              <a:ext uri="{FF2B5EF4-FFF2-40B4-BE49-F238E27FC236}">
                <a16:creationId xmlns:a16="http://schemas.microsoft.com/office/drawing/2014/main" id="{56BA6EA2-ABD0-4D18-BCD5-A2D14297B0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3657600"/>
          </a:xfrm>
        </p:spPr>
        <p:txBody>
          <a:bodyPr/>
          <a:lstStyle/>
          <a:p>
            <a:pPr marL="466725" indent="-466725" eaLnBrk="1" hangingPunct="1">
              <a:spcBef>
                <a:spcPct val="5000"/>
              </a:spcBef>
              <a:defRPr/>
            </a:pPr>
            <a:r>
              <a:rPr lang="en-US" sz="3600" b="1" dirty="0"/>
              <a:t>Marked the beginning of Jesus’ ministry</a:t>
            </a:r>
          </a:p>
          <a:p>
            <a:pPr marL="466725" indent="-466725" eaLnBrk="1" hangingPunct="1">
              <a:spcBef>
                <a:spcPct val="5000"/>
              </a:spcBef>
              <a:defRPr/>
            </a:pPr>
            <a:r>
              <a:rPr lang="en-US" sz="3600" b="1" dirty="0"/>
              <a:t>John the Baptist made it clear</a:t>
            </a:r>
          </a:p>
          <a:p>
            <a:pPr marL="466725" indent="-466725" eaLnBrk="1" hangingPunct="1">
              <a:spcBef>
                <a:spcPct val="5000"/>
              </a:spcBef>
              <a:defRPr/>
            </a:pPr>
            <a:r>
              <a:rPr lang="en-US" sz="3600" b="1" dirty="0"/>
              <a:t>Entrusted to the disciples</a:t>
            </a:r>
          </a:p>
          <a:p>
            <a:pPr marL="466725" indent="-466725" eaLnBrk="1" hangingPunct="1">
              <a:spcBef>
                <a:spcPct val="5000"/>
              </a:spcBef>
              <a:defRPr/>
            </a:pPr>
            <a:r>
              <a:rPr lang="en-US" sz="3600" b="1" dirty="0"/>
              <a:t>Marks our new identity in Christ</a:t>
            </a:r>
          </a:p>
          <a:p>
            <a:pPr marL="466725" indent="-466725" eaLnBrk="1" hangingPunct="1">
              <a:spcBef>
                <a:spcPct val="5000"/>
              </a:spcBef>
              <a:defRPr/>
            </a:pPr>
            <a:r>
              <a:rPr lang="en-US" sz="3600" b="1" dirty="0"/>
              <a:t>Experienced in different modes (ways) and at different ages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Text Box 2">
            <a:extLst>
              <a:ext uri="{FF2B5EF4-FFF2-40B4-BE49-F238E27FC236}">
                <a16:creationId xmlns:a16="http://schemas.microsoft.com/office/drawing/2014/main" id="{D1EA0A2B-3DF6-456B-8A44-BE133B45CD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240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spcBef>
                <a:spcPct val="10000"/>
              </a:spcBef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Modes of Baptism</a:t>
            </a:r>
          </a:p>
        </p:txBody>
      </p:sp>
      <p:sp>
        <p:nvSpPr>
          <p:cNvPr id="204803" name="Rectangle 3">
            <a:extLst>
              <a:ext uri="{FF2B5EF4-FFF2-40B4-BE49-F238E27FC236}">
                <a16:creationId xmlns:a16="http://schemas.microsoft.com/office/drawing/2014/main" id="{0EF776C1-5BDD-480E-8AE3-2B841AC001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454525"/>
          </a:xfrm>
        </p:spPr>
        <p:txBody>
          <a:bodyPr/>
          <a:lstStyle/>
          <a:p>
            <a:pPr marL="466725" indent="-466725" eaLnBrk="1" hangingPunct="1">
              <a:defRPr/>
            </a:pPr>
            <a:r>
              <a:rPr lang="en-US" sz="4000" b="1" dirty="0"/>
              <a:t>Immersion</a:t>
            </a:r>
          </a:p>
          <a:p>
            <a:pPr marL="466725" indent="-466725" eaLnBrk="1" hangingPunct="1">
              <a:defRPr/>
            </a:pPr>
            <a:r>
              <a:rPr lang="en-US" sz="4000" b="1" dirty="0"/>
              <a:t>Pouring</a:t>
            </a:r>
          </a:p>
          <a:p>
            <a:pPr marL="466725" indent="-466725" eaLnBrk="1" hangingPunct="1">
              <a:defRPr/>
            </a:pPr>
            <a:r>
              <a:rPr lang="en-US" sz="4000" b="1" dirty="0"/>
              <a:t>Sprinkling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4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4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Text Box 2">
            <a:extLst>
              <a:ext uri="{FF2B5EF4-FFF2-40B4-BE49-F238E27FC236}">
                <a16:creationId xmlns:a16="http://schemas.microsoft.com/office/drawing/2014/main" id="{E2786CF2-D4A2-42AB-AB08-C12E1D90B2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240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10000"/>
              </a:spcBef>
              <a:defRPr/>
            </a:pPr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Ages of Baptism</a:t>
            </a:r>
          </a:p>
        </p:txBody>
      </p:sp>
      <p:sp>
        <p:nvSpPr>
          <p:cNvPr id="221187" name="Rectangle 3">
            <a:extLst>
              <a:ext uri="{FF2B5EF4-FFF2-40B4-BE49-F238E27FC236}">
                <a16:creationId xmlns:a16="http://schemas.microsoft.com/office/drawing/2014/main" id="{A124D34F-E373-47AE-A5C1-D976451708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454525"/>
          </a:xfrm>
        </p:spPr>
        <p:txBody>
          <a:bodyPr/>
          <a:lstStyle/>
          <a:p>
            <a:pPr marL="466725" indent="-466725" eaLnBrk="1" hangingPunct="1">
              <a:defRPr/>
            </a:pPr>
            <a:r>
              <a:rPr lang="en-US" sz="4000" b="1" dirty="0"/>
              <a:t>Adult/Believer</a:t>
            </a:r>
          </a:p>
          <a:p>
            <a:pPr marL="466725" indent="-466725" eaLnBrk="1" hangingPunct="1">
              <a:defRPr/>
            </a:pPr>
            <a:r>
              <a:rPr lang="en-US" sz="4000" b="1" dirty="0"/>
              <a:t>Infant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8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>
            <a:extLst>
              <a:ext uri="{FF2B5EF4-FFF2-40B4-BE49-F238E27FC236}">
                <a16:creationId xmlns:a16="http://schemas.microsoft.com/office/drawing/2014/main" id="{2F21E2AC-3BE4-4F01-B48C-68E0276F6A0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208899" name="Rectangle 3">
            <a:extLst>
              <a:ext uri="{FF2B5EF4-FFF2-40B4-BE49-F238E27FC236}">
                <a16:creationId xmlns:a16="http://schemas.microsoft.com/office/drawing/2014/main" id="{A63CED3B-21C4-4AC5-AE0C-DA20BDAE55B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>
              <a:defRPr/>
            </a:pPr>
            <a:endParaRPr lang="en-US" sz="7200">
              <a:cs typeface="Times New Roman" pitchFamily="18" charset="0"/>
            </a:endParaRPr>
          </a:p>
          <a:p>
            <a:pPr eaLnBrk="1" hangingPunct="1">
              <a:defRPr/>
            </a:pPr>
            <a:endParaRPr lang="en-US">
              <a:cs typeface="Times New Roman" pitchFamily="18" charset="0"/>
            </a:endParaRPr>
          </a:p>
          <a:p>
            <a:pPr eaLnBrk="1" hangingPunct="1">
              <a:defRPr/>
            </a:pPr>
            <a:endParaRPr lang="en-US"/>
          </a:p>
        </p:txBody>
      </p:sp>
      <p:sp>
        <p:nvSpPr>
          <p:cNvPr id="17412" name="Text Box 4">
            <a:extLst>
              <a:ext uri="{FF2B5EF4-FFF2-40B4-BE49-F238E27FC236}">
                <a16:creationId xmlns:a16="http://schemas.microsoft.com/office/drawing/2014/main" id="{805D5F4D-ABBE-4D7D-B50F-98446A5DE7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Text Box 2">
            <a:extLst>
              <a:ext uri="{FF2B5EF4-FFF2-40B4-BE49-F238E27FC236}">
                <a16:creationId xmlns:a16="http://schemas.microsoft.com/office/drawing/2014/main" id="{1068D910-21BB-4DD9-A357-89CA81E4E1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spcBef>
                <a:spcPct val="10000"/>
              </a:spcBef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Communion: </a:t>
            </a:r>
            <a:r>
              <a:rPr 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Symbols - Chalice &amp; Plate</a:t>
            </a:r>
          </a:p>
        </p:txBody>
      </p:sp>
      <p:sp>
        <p:nvSpPr>
          <p:cNvPr id="206851" name="Rectangle 3">
            <a:extLst>
              <a:ext uri="{FF2B5EF4-FFF2-40B4-BE49-F238E27FC236}">
                <a16:creationId xmlns:a16="http://schemas.microsoft.com/office/drawing/2014/main" id="{10F961FD-2D6E-4144-A816-36C64AE0A7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915400" cy="5181600"/>
          </a:xfrm>
        </p:spPr>
        <p:txBody>
          <a:bodyPr/>
          <a:lstStyle/>
          <a:p>
            <a:pPr marL="465138" indent="-465138" eaLnBrk="1" hangingPunct="1">
              <a:spcBef>
                <a:spcPct val="5000"/>
              </a:spcBef>
              <a:defRPr/>
            </a:pPr>
            <a:r>
              <a:rPr lang="en-US" altLang="en-US" sz="3600" b="1" dirty="0"/>
              <a:t>Different names for communion</a:t>
            </a:r>
          </a:p>
          <a:p>
            <a:pPr marL="1093788" lvl="1" indent="-514350" eaLnBrk="1" hangingPunct="1">
              <a:spcBef>
                <a:spcPct val="5000"/>
              </a:spcBef>
              <a:defRPr/>
            </a:pPr>
            <a:r>
              <a:rPr lang="en-US" altLang="en-US" sz="3200" b="1" dirty="0"/>
              <a:t>Holy Communion</a:t>
            </a:r>
          </a:p>
          <a:p>
            <a:pPr marL="1093788" lvl="1" indent="-514350" eaLnBrk="1" hangingPunct="1">
              <a:spcBef>
                <a:spcPct val="5000"/>
              </a:spcBef>
              <a:defRPr/>
            </a:pPr>
            <a:r>
              <a:rPr lang="en-US" altLang="en-US" sz="3200" b="1" dirty="0"/>
              <a:t>The Lord’s Table</a:t>
            </a:r>
          </a:p>
          <a:p>
            <a:pPr marL="1093788" lvl="1" indent="-514350" eaLnBrk="1" hangingPunct="1">
              <a:spcBef>
                <a:spcPct val="5000"/>
              </a:spcBef>
              <a:defRPr/>
            </a:pPr>
            <a:r>
              <a:rPr lang="en-US" altLang="en-US" sz="3200" b="1" dirty="0"/>
              <a:t>The Lord’s Supper</a:t>
            </a:r>
          </a:p>
          <a:p>
            <a:pPr marL="1093788" lvl="1" indent="-514350" eaLnBrk="1" hangingPunct="1">
              <a:spcBef>
                <a:spcPct val="5000"/>
              </a:spcBef>
              <a:defRPr/>
            </a:pPr>
            <a:r>
              <a:rPr lang="en-US" altLang="en-US" sz="3200" b="1" dirty="0"/>
              <a:t>The Eucharist </a:t>
            </a:r>
            <a:r>
              <a:rPr lang="en-US" altLang="en-US" b="1" dirty="0"/>
              <a:t>(Greek word for “thanksgiving”)</a:t>
            </a:r>
          </a:p>
          <a:p>
            <a:pPr marL="1093788" lvl="1" indent="-514350" eaLnBrk="1" hangingPunct="1">
              <a:spcBef>
                <a:spcPct val="5000"/>
              </a:spcBef>
              <a:defRPr/>
            </a:pPr>
            <a:r>
              <a:rPr lang="en-US" altLang="en-US" sz="3200" b="1" dirty="0"/>
              <a:t>The Divine Liturgy</a:t>
            </a:r>
          </a:p>
          <a:p>
            <a:pPr marL="1093788" lvl="1" indent="-514350" eaLnBrk="1" hangingPunct="1">
              <a:spcBef>
                <a:spcPct val="5000"/>
              </a:spcBef>
              <a:defRPr/>
            </a:pPr>
            <a:r>
              <a:rPr lang="en-US" altLang="en-US" sz="3200" b="1" dirty="0"/>
              <a:t>The Mass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8" name="Rectangle 4">
            <a:extLst>
              <a:ext uri="{FF2B5EF4-FFF2-40B4-BE49-F238E27FC236}">
                <a16:creationId xmlns:a16="http://schemas.microsoft.com/office/drawing/2014/main" id="{C1FDC11A-B948-488E-95FF-10AE47ED2B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914400"/>
            <a:ext cx="8686800" cy="518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marL="465138" indent="-465138" eaLnBrk="1" hangingPunct="1">
              <a:spcBef>
                <a:spcPct val="5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/>
            </a:pPr>
            <a:r>
              <a:rPr lang="en-US" alt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Known as different names</a:t>
            </a:r>
          </a:p>
          <a:p>
            <a:pPr marL="465138" indent="-465138" eaLnBrk="1" hangingPunct="1">
              <a:spcBef>
                <a:spcPct val="5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/>
            </a:pPr>
            <a:r>
              <a:rPr lang="en-US" alt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Instituted by Jesus (Luke 22:19-20)</a:t>
            </a:r>
          </a:p>
          <a:p>
            <a:pPr marL="465138" indent="-465138" eaLnBrk="1" hangingPunct="1">
              <a:spcBef>
                <a:spcPct val="5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/>
            </a:pPr>
            <a:r>
              <a:rPr lang="en-US" alt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Shared with the travelers on the road to Emmaus (Luke 24:13-35)</a:t>
            </a:r>
          </a:p>
          <a:p>
            <a:pPr marL="465138" indent="-465138" eaLnBrk="1" hangingPunct="1">
              <a:spcBef>
                <a:spcPct val="5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/>
            </a:pPr>
            <a:r>
              <a:rPr lang="en-US" alt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Celebrated since the time of the earliest Christians (Acts 2:42; I Cor. 11: 23-26)</a:t>
            </a:r>
          </a:p>
          <a:p>
            <a:pPr marL="465138" indent="-465138" eaLnBrk="1" hangingPunct="1">
              <a:spcBef>
                <a:spcPct val="5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/>
            </a:pPr>
            <a:r>
              <a:rPr lang="en-US" alt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Experienced as the banquet table of God</a:t>
            </a:r>
          </a:p>
        </p:txBody>
      </p:sp>
      <p:sp>
        <p:nvSpPr>
          <p:cNvPr id="210950" name="Text Box 6">
            <a:extLst>
              <a:ext uri="{FF2B5EF4-FFF2-40B4-BE49-F238E27FC236}">
                <a16:creationId xmlns:a16="http://schemas.microsoft.com/office/drawing/2014/main" id="{78129AA0-025E-44C2-BD54-806E971D87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spcBef>
                <a:spcPct val="10000"/>
              </a:spcBef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Communion: </a:t>
            </a:r>
            <a:r>
              <a:rPr 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Symbols - Chalice &amp; Plate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09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09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09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09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>
            <a:extLst>
              <a:ext uri="{FF2B5EF4-FFF2-40B4-BE49-F238E27FC236}">
                <a16:creationId xmlns:a16="http://schemas.microsoft.com/office/drawing/2014/main" id="{6AA6D686-1F98-4D29-8846-E477CF5E10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838200"/>
            <a:ext cx="8686800" cy="5105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marL="406400" indent="-406400" eaLnBrk="1" hangingPunct="1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An inward and spiritual grace is conveyed through outward and visible elements </a:t>
            </a:r>
          </a:p>
          <a:p>
            <a:pPr marL="406400" indent="-406400" eaLnBrk="1" hangingPunct="1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All are welcome and all are fed</a:t>
            </a:r>
          </a:p>
          <a:p>
            <a:pPr marL="406400" indent="-406400" eaLnBrk="1" hangingPunct="1">
              <a:spcBef>
                <a:spcPct val="5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3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We catch a glimpse of the way God intends for the world to be</a:t>
            </a:r>
          </a:p>
        </p:txBody>
      </p:sp>
      <p:sp>
        <p:nvSpPr>
          <p:cNvPr id="212995" name="Text Box 3">
            <a:extLst>
              <a:ext uri="{FF2B5EF4-FFF2-40B4-BE49-F238E27FC236}">
                <a16:creationId xmlns:a16="http://schemas.microsoft.com/office/drawing/2014/main" id="{F05435BD-B85F-48D5-A02E-9BBA9F2733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spcBef>
                <a:spcPct val="10000"/>
              </a:spcBef>
              <a:defRPr/>
            </a:pP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At the Banquet Table of God …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29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29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>
            <a:extLst>
              <a:ext uri="{FF2B5EF4-FFF2-40B4-BE49-F238E27FC236}">
                <a16:creationId xmlns:a16="http://schemas.microsoft.com/office/drawing/2014/main" id="{6B323189-DAF8-42D0-9259-894F9C2B54A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208899" name="Rectangle 3">
            <a:extLst>
              <a:ext uri="{FF2B5EF4-FFF2-40B4-BE49-F238E27FC236}">
                <a16:creationId xmlns:a16="http://schemas.microsoft.com/office/drawing/2014/main" id="{5DB839EB-D648-4855-9BE2-30158E626AD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>
              <a:defRPr/>
            </a:pPr>
            <a:endParaRPr lang="en-US" sz="7200">
              <a:cs typeface="Times New Roman" pitchFamily="18" charset="0"/>
            </a:endParaRPr>
          </a:p>
          <a:p>
            <a:pPr eaLnBrk="1" hangingPunct="1">
              <a:defRPr/>
            </a:pPr>
            <a:endParaRPr lang="en-US">
              <a:cs typeface="Times New Roman" pitchFamily="18" charset="0"/>
            </a:endParaRPr>
          </a:p>
          <a:p>
            <a:pPr eaLnBrk="1" hangingPunct="1">
              <a:defRPr/>
            </a:pPr>
            <a:endParaRPr lang="en-US"/>
          </a:p>
        </p:txBody>
      </p:sp>
      <p:sp>
        <p:nvSpPr>
          <p:cNvPr id="21508" name="Text Box 4">
            <a:extLst>
              <a:ext uri="{FF2B5EF4-FFF2-40B4-BE49-F238E27FC236}">
                <a16:creationId xmlns:a16="http://schemas.microsoft.com/office/drawing/2014/main" id="{B9EA6B4A-9A56-4D0B-A822-B8B5186A21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>
            <a:extLst>
              <a:ext uri="{FF2B5EF4-FFF2-40B4-BE49-F238E27FC236}">
                <a16:creationId xmlns:a16="http://schemas.microsoft.com/office/drawing/2014/main" id="{C9DBBBFD-C294-453D-95A5-E113FD4B47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0"/>
            <a:ext cx="8572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Box 3">
            <a:extLst>
              <a:ext uri="{FF2B5EF4-FFF2-40B4-BE49-F238E27FC236}">
                <a16:creationId xmlns:a16="http://schemas.microsoft.com/office/drawing/2014/main" id="{379C17EE-12F7-4A7F-9E7E-3AD32DC50E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50" y="6858000"/>
            <a:ext cx="85725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900">
                <a:hlinkClick r:id="rId4" tooltip="http://timetoseedreamzz.blogspot.com/2012_03_01_archive.html"/>
              </a:rPr>
              <a:t>This Photo</a:t>
            </a:r>
            <a:r>
              <a:rPr lang="en-US" altLang="en-US" sz="900"/>
              <a:t> by Unknown Author is licensed under </a:t>
            </a:r>
            <a:r>
              <a:rPr lang="en-US" altLang="en-US" sz="900">
                <a:hlinkClick r:id="rId5" tooltip="https://creativecommons.org/licenses/by-nc-nd/2.5/"/>
              </a:rPr>
              <a:t>CC BY-NC-ND</a:t>
            </a:r>
            <a:endParaRPr lang="en-US" altLang="en-US" sz="900"/>
          </a:p>
        </p:txBody>
      </p:sp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>
            <a:extLst>
              <a:ext uri="{FF2B5EF4-FFF2-40B4-BE49-F238E27FC236}">
                <a16:creationId xmlns:a16="http://schemas.microsoft.com/office/drawing/2014/main" id="{5890BEFB-31A9-47CC-B346-3F25ABD355A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>
                <a:solidFill>
                  <a:srgbClr val="FFFF00"/>
                </a:solidFill>
              </a:rPr>
              <a:t>Means of Grace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216067" name="Rectangle 3">
            <a:extLst>
              <a:ext uri="{FF2B5EF4-FFF2-40B4-BE49-F238E27FC236}">
                <a16:creationId xmlns:a16="http://schemas.microsoft.com/office/drawing/2014/main" id="{5094F0E5-82BB-4651-B1FF-1D36C76D01D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b="1">
                <a:solidFill>
                  <a:srgbClr val="FFFF00"/>
                </a:solidFill>
              </a:rPr>
              <a:t>Part Two</a:t>
            </a: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Text Box 2">
            <a:extLst>
              <a:ext uri="{FF2B5EF4-FFF2-40B4-BE49-F238E27FC236}">
                <a16:creationId xmlns:a16="http://schemas.microsoft.com/office/drawing/2014/main" id="{92870A87-B4C2-447C-A735-4511A2052C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spcBef>
                <a:spcPct val="10000"/>
              </a:spcBef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Sacred Moments</a:t>
            </a:r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B1D80A12-0452-466C-B46B-F1DABC21FA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1143000"/>
            <a:ext cx="8153400" cy="4454525"/>
          </a:xfrm>
        </p:spPr>
        <p:txBody>
          <a:bodyPr/>
          <a:lstStyle/>
          <a:p>
            <a:pPr marL="465138" indent="-465138" eaLnBrk="1" hangingPunct="1">
              <a:defRPr/>
            </a:pPr>
            <a:r>
              <a:rPr lang="en-US" sz="4000" b="1" dirty="0"/>
              <a:t>Some come as a surprise</a:t>
            </a:r>
          </a:p>
          <a:p>
            <a:pPr marL="465138" indent="-465138" eaLnBrk="1" hangingPunct="1">
              <a:defRPr/>
            </a:pPr>
            <a:r>
              <a:rPr lang="en-US" sz="4000" b="1" dirty="0"/>
              <a:t>Some come by divine appointment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9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9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3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MCj04363900000[1]">
            <a:extLst>
              <a:ext uri="{FF2B5EF4-FFF2-40B4-BE49-F238E27FC236}">
                <a16:creationId xmlns:a16="http://schemas.microsoft.com/office/drawing/2014/main" id="{DE84B7E3-243D-453F-9203-CF973CC719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663" y="1219200"/>
            <a:ext cx="3751262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2A71D43A-70B3-4D0D-AFF8-BF65285E1C8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14400" y="1828800"/>
            <a:ext cx="7239000" cy="4038600"/>
          </a:xfrm>
        </p:spPr>
        <p:txBody>
          <a:bodyPr lIns="91440" tIns="45720" rIns="91440" bIns="45720"/>
          <a:lstStyle/>
          <a:p>
            <a:pPr marL="465138" indent="-465138" algn="l" eaLnBrk="1" hangingPunct="1">
              <a:buFont typeface="Wingdings" pitchFamily="2" charset="2"/>
              <a:buChar char="n"/>
              <a:defRPr/>
            </a:pPr>
            <a:r>
              <a:rPr lang="en-US" sz="4000" b="1" dirty="0"/>
              <a:t>Confirmation</a:t>
            </a:r>
          </a:p>
          <a:p>
            <a:pPr marL="465138" indent="-465138" algn="l" eaLnBrk="1" hangingPunct="1">
              <a:buFont typeface="Wingdings" pitchFamily="2" charset="2"/>
              <a:buChar char="n"/>
              <a:defRPr/>
            </a:pPr>
            <a:r>
              <a:rPr lang="en-US" sz="4000" b="1" dirty="0"/>
              <a:t>Membership &amp; Ordination</a:t>
            </a:r>
          </a:p>
          <a:p>
            <a:pPr marL="465138" indent="-465138" algn="l" eaLnBrk="1" hangingPunct="1">
              <a:buFont typeface="Wingdings" pitchFamily="2" charset="2"/>
              <a:buChar char="n"/>
              <a:defRPr/>
            </a:pPr>
            <a:r>
              <a:rPr lang="en-US" sz="4000" b="1" dirty="0"/>
              <a:t>Marriage &amp; Singleness</a:t>
            </a:r>
          </a:p>
        </p:txBody>
      </p:sp>
      <p:sp>
        <p:nvSpPr>
          <p:cNvPr id="26627" name="Text Box 3">
            <a:extLst>
              <a:ext uri="{FF2B5EF4-FFF2-40B4-BE49-F238E27FC236}">
                <a16:creationId xmlns:a16="http://schemas.microsoft.com/office/drawing/2014/main" id="{450A4A1B-DBA5-4D4C-B18B-0630D9F26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6325" name="Text Box 5">
            <a:extLst>
              <a:ext uri="{FF2B5EF4-FFF2-40B4-BE49-F238E27FC236}">
                <a16:creationId xmlns:a16="http://schemas.microsoft.com/office/drawing/2014/main" id="{5191F3AA-1EA5-4855-B83D-3571AD787C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481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spcBef>
                <a:spcPct val="5000"/>
              </a:spcBef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Other Sacred Moments / </a:t>
            </a:r>
          </a:p>
          <a:p>
            <a:pPr algn="ctr" eaLnBrk="1" hangingPunct="1">
              <a:spcBef>
                <a:spcPct val="5000"/>
              </a:spcBef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Means of Grace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A139518C-ABCB-48A5-9407-DB24240D7B3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762000" y="1382713"/>
            <a:ext cx="8077200" cy="4572000"/>
          </a:xfrm>
        </p:spPr>
        <p:txBody>
          <a:bodyPr lIns="91440" tIns="45720" rIns="91440" bIns="45720"/>
          <a:lstStyle/>
          <a:p>
            <a:pPr marL="465138" indent="-465138" algn="l" eaLnBrk="1" hangingPunct="1">
              <a:buFont typeface="Wingdings" pitchFamily="2" charset="2"/>
              <a:buChar char="n"/>
              <a:defRPr/>
            </a:pPr>
            <a:r>
              <a:rPr lang="en-US" altLang="en-US" sz="4000" b="1" dirty="0"/>
              <a:t>Prayer</a:t>
            </a:r>
          </a:p>
          <a:p>
            <a:pPr marL="465138" indent="-465138" algn="l" eaLnBrk="1" hangingPunct="1">
              <a:buFont typeface="Wingdings" pitchFamily="2" charset="2"/>
              <a:buChar char="n"/>
              <a:defRPr/>
            </a:pPr>
            <a:r>
              <a:rPr lang="en-US" altLang="en-US" sz="4000" b="1" dirty="0"/>
              <a:t>Searching the Scripture</a:t>
            </a:r>
          </a:p>
          <a:p>
            <a:pPr marL="465138" indent="-465138" algn="l" eaLnBrk="1" hangingPunct="1">
              <a:buFont typeface="Wingdings" pitchFamily="2" charset="2"/>
              <a:buChar char="n"/>
              <a:defRPr/>
            </a:pPr>
            <a:r>
              <a:rPr lang="en-US" altLang="en-US" sz="4000" b="1" dirty="0"/>
              <a:t>Worship</a:t>
            </a:r>
          </a:p>
          <a:p>
            <a:pPr marL="465138" indent="-465138" algn="l" eaLnBrk="1" hangingPunct="1">
              <a:buFont typeface="Wingdings" pitchFamily="2" charset="2"/>
              <a:buChar char="n"/>
              <a:defRPr/>
            </a:pPr>
            <a:r>
              <a:rPr lang="en-US" altLang="en-US" sz="4000" b="1" dirty="0"/>
              <a:t>Spiritual Friends</a:t>
            </a:r>
          </a:p>
          <a:p>
            <a:pPr marL="465138" indent="-465138" algn="l" eaLnBrk="1" hangingPunct="1">
              <a:buFont typeface="Wingdings" pitchFamily="2" charset="2"/>
              <a:buChar char="n"/>
              <a:defRPr/>
            </a:pPr>
            <a:r>
              <a:rPr lang="en-US" altLang="en-US" sz="4000" b="1" dirty="0"/>
              <a:t>Fasting</a:t>
            </a:r>
          </a:p>
          <a:p>
            <a:pPr marL="465138" indent="-465138" algn="l" eaLnBrk="1" hangingPunct="1">
              <a:buFont typeface="Wingdings" pitchFamily="2" charset="2"/>
              <a:buChar char="n"/>
              <a:defRPr/>
            </a:pPr>
            <a:r>
              <a:rPr lang="en-US" altLang="en-US" sz="4000" b="1" dirty="0"/>
              <a:t>Generosity</a:t>
            </a:r>
          </a:p>
        </p:txBody>
      </p:sp>
      <p:sp>
        <p:nvSpPr>
          <p:cNvPr id="27651" name="Text Box 3">
            <a:extLst>
              <a:ext uri="{FF2B5EF4-FFF2-40B4-BE49-F238E27FC236}">
                <a16:creationId xmlns:a16="http://schemas.microsoft.com/office/drawing/2014/main" id="{CC7740F2-CCB6-4D4C-8B17-71A2EF04DB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D5938232-DFA0-4A63-973C-89D36C0BD1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431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Sacred Moments that are</a:t>
            </a:r>
          </a:p>
          <a:p>
            <a:pPr algn="ctr" eaLnBrk="1" hangingPunct="1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Divine Appointments with God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0E3C5FB6-75C5-4C40-BB1E-3FD8CB7752D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447800" y="1524000"/>
            <a:ext cx="7315200" cy="3200400"/>
          </a:xfrm>
        </p:spPr>
        <p:txBody>
          <a:bodyPr/>
          <a:lstStyle/>
          <a:p>
            <a:pPr indent="465138" algn="l" eaLnBrk="1" hangingPunct="1">
              <a:buFont typeface="Wingdings" pitchFamily="2" charset="2"/>
              <a:buChar char="n"/>
              <a:defRPr/>
            </a:pPr>
            <a:r>
              <a:rPr lang="en-US" sz="3600" b="1" dirty="0">
                <a:cs typeface="Arial" charset="0"/>
              </a:rPr>
              <a:t>Confession</a:t>
            </a:r>
          </a:p>
          <a:p>
            <a:pPr indent="465138" algn="l" eaLnBrk="1" hangingPunct="1">
              <a:buFont typeface="Wingdings" pitchFamily="2" charset="2"/>
              <a:buChar char="n"/>
              <a:defRPr/>
            </a:pPr>
            <a:r>
              <a:rPr lang="en-US" sz="3600" b="1" dirty="0">
                <a:cs typeface="Arial" charset="0"/>
              </a:rPr>
              <a:t>Forgiveness</a:t>
            </a:r>
          </a:p>
          <a:p>
            <a:pPr indent="465138" algn="l" eaLnBrk="1" hangingPunct="1">
              <a:buFont typeface="Wingdings" pitchFamily="2" charset="2"/>
              <a:buChar char="n"/>
              <a:defRPr/>
            </a:pPr>
            <a:r>
              <a:rPr lang="en-US" sz="3600" b="1" dirty="0">
                <a:cs typeface="Arial" charset="0"/>
              </a:rPr>
              <a:t>Healing</a:t>
            </a:r>
          </a:p>
          <a:p>
            <a:pPr indent="465138" algn="l" eaLnBrk="1" hangingPunct="1">
              <a:buFont typeface="Wingdings" pitchFamily="2" charset="2"/>
              <a:buChar char="n"/>
              <a:defRPr/>
            </a:pPr>
            <a:r>
              <a:rPr lang="en-US" sz="3600" b="1" dirty="0">
                <a:cs typeface="Arial" charset="0"/>
              </a:rPr>
              <a:t>Reconciliation</a:t>
            </a:r>
          </a:p>
        </p:txBody>
      </p:sp>
      <p:sp>
        <p:nvSpPr>
          <p:cNvPr id="28675" name="Text Box 3">
            <a:extLst>
              <a:ext uri="{FF2B5EF4-FFF2-40B4-BE49-F238E27FC236}">
                <a16:creationId xmlns:a16="http://schemas.microsoft.com/office/drawing/2014/main" id="{FB379E5E-7A83-4717-8257-A5D1F345AA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3732" name="Text Box 4">
            <a:extLst>
              <a:ext uri="{FF2B5EF4-FFF2-40B4-BE49-F238E27FC236}">
                <a16:creationId xmlns:a16="http://schemas.microsoft.com/office/drawing/2014/main" id="{8AAB1831-20B1-4D64-8272-09AA1DEB4F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431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Sacred Moments Occur</a:t>
            </a:r>
          </a:p>
          <a:p>
            <a:pPr algn="ctr" eaLnBrk="1" hangingPunct="1"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Shared Experiences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3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37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37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37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6">
            <a:extLst>
              <a:ext uri="{FF2B5EF4-FFF2-40B4-BE49-F238E27FC236}">
                <a16:creationId xmlns:a16="http://schemas.microsoft.com/office/drawing/2014/main" id="{5502E0D5-42E6-424B-8448-93422188C3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7000" y="7313613"/>
            <a:ext cx="63500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900">
                <a:hlinkClick r:id="rId3" tooltip="http://indie-handmade.blogspot.com/2012_05_01_archive.html"/>
              </a:rPr>
              <a:t>This Photo</a:t>
            </a:r>
            <a:r>
              <a:rPr lang="en-US" altLang="en-US" sz="900"/>
              <a:t> by Unknown Author is licensed under </a:t>
            </a:r>
            <a:r>
              <a:rPr lang="en-US" altLang="en-US" sz="900">
                <a:hlinkClick r:id="rId4" tooltip="https://creativecommons.org/licenses/by-nc-nd/2.5/"/>
              </a:rPr>
              <a:t>CC BY-NC-ND</a:t>
            </a:r>
            <a:endParaRPr lang="en-US" altLang="en-US" sz="900"/>
          </a:p>
        </p:txBody>
      </p:sp>
      <p:pic>
        <p:nvPicPr>
          <p:cNvPr id="29699" name="Picture 11">
            <a:extLst>
              <a:ext uri="{FF2B5EF4-FFF2-40B4-BE49-F238E27FC236}">
                <a16:creationId xmlns:a16="http://schemas.microsoft.com/office/drawing/2014/main" id="{D5D62278-C3C3-4468-89CF-1351FB9E1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533400"/>
            <a:ext cx="4572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>
            <a:extLst>
              <a:ext uri="{FF2B5EF4-FFF2-40B4-BE49-F238E27FC236}">
                <a16:creationId xmlns:a16="http://schemas.microsoft.com/office/drawing/2014/main" id="{4E061555-443A-4869-89ED-580BAA4771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30723" name="Picture 2">
            <a:extLst>
              <a:ext uri="{FF2B5EF4-FFF2-40B4-BE49-F238E27FC236}">
                <a16:creationId xmlns:a16="http://schemas.microsoft.com/office/drawing/2014/main" id="{F5AF9054-5A27-49B3-AEA5-6680E10CD4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00" y="457200"/>
            <a:ext cx="4394200" cy="439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8FEC6322-B198-4EA6-B633-08669FCCFE5B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2286000"/>
            <a:ext cx="9144000" cy="1219200"/>
          </a:xfrm>
        </p:spPr>
        <p:txBody>
          <a:bodyPr lIns="92075" tIns="46038" rIns="92075" bIns="46038"/>
          <a:lstStyle/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en-US" sz="6000" b="1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b="1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31747" name="Text Box 3">
            <a:extLst>
              <a:ext uri="{FF2B5EF4-FFF2-40B4-BE49-F238E27FC236}">
                <a16:creationId xmlns:a16="http://schemas.microsoft.com/office/drawing/2014/main" id="{28CE4DDC-0F6B-4AB5-A64B-7B3A5A885E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>
            <a:extLst>
              <a:ext uri="{FF2B5EF4-FFF2-40B4-BE49-F238E27FC236}">
                <a16:creationId xmlns:a16="http://schemas.microsoft.com/office/drawing/2014/main" id="{05DAD8C0-5F26-4311-A583-7B4E0666BB9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What is Grace?</a:t>
            </a:r>
          </a:p>
        </p:txBody>
      </p:sp>
      <p:sp>
        <p:nvSpPr>
          <p:cNvPr id="83971" name="Rectangle 3">
            <a:extLst>
              <a:ext uri="{FF2B5EF4-FFF2-40B4-BE49-F238E27FC236}">
                <a16:creationId xmlns:a16="http://schemas.microsoft.com/office/drawing/2014/main" id="{085C19B9-0512-482B-940B-7C00F20A82DD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4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God’s gift of love to each of us, through Jesus Christ, whether we deserve it or not.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443CD4DC-8933-49A8-AA63-8147AADB9A9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751ABC99-5721-4940-9995-CD686265002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8288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>
                <a:cs typeface="Arial" charset="0"/>
              </a:rPr>
              <a:t>Means of Grace</a:t>
            </a:r>
            <a:endParaRPr lang="en-US"/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23D2D3D6-52B0-4C71-86E4-067370E7C1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0" y="4038600"/>
            <a:ext cx="3054350" cy="762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Keith Taylor</a:t>
            </a:r>
          </a:p>
        </p:txBody>
      </p:sp>
      <p:sp>
        <p:nvSpPr>
          <p:cNvPr id="8197" name="Text Box 5">
            <a:extLst>
              <a:ext uri="{FF2B5EF4-FFF2-40B4-BE49-F238E27FC236}">
                <a16:creationId xmlns:a16="http://schemas.microsoft.com/office/drawing/2014/main" id="{4CF0B62B-F448-4FF9-8A22-B2C1F19F6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8198" name="Picture 6" descr="new-arklogo">
            <a:hlinkClick r:id="rId3"/>
            <a:extLst>
              <a:ext uri="{FF2B5EF4-FFF2-40B4-BE49-F238E27FC236}">
                <a16:creationId xmlns:a16="http://schemas.microsoft.com/office/drawing/2014/main" id="{4B6BF256-8922-42D0-9BA6-BCAF4C0D0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ABCA1436-225C-4EFE-88BD-0B5F1AD234F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03550" y="846138"/>
            <a:ext cx="6172200" cy="4267200"/>
          </a:xfrm>
        </p:spPr>
        <p:txBody>
          <a:bodyPr/>
          <a:lstStyle/>
          <a:p>
            <a:pPr marL="406400" indent="-406400" algn="l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altLang="en-US" sz="3600" b="1" dirty="0">
                <a:cs typeface="Times New Roman" panose="02020603050405020304" pitchFamily="18" charset="0"/>
              </a:rPr>
              <a:t>sacramental moments when we celebrate God’s love and presence </a:t>
            </a:r>
          </a:p>
          <a:p>
            <a:pPr marL="406400" indent="-406400" algn="l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altLang="en-US" sz="3600" b="1" dirty="0">
                <a:cs typeface="Times New Roman" panose="02020603050405020304" pitchFamily="18" charset="0"/>
              </a:rPr>
              <a:t>sacred moments where Christ is re-presented</a:t>
            </a:r>
          </a:p>
          <a:p>
            <a:pPr marL="406400" indent="-406400" algn="l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altLang="en-US" sz="3600" b="1" dirty="0">
                <a:cs typeface="Times New Roman" panose="02020603050405020304" pitchFamily="18" charset="0"/>
              </a:rPr>
              <a:t>ways we experience God’s presence and power </a:t>
            </a:r>
          </a:p>
          <a:p>
            <a:pPr marL="406400" indent="-406400" algn="l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altLang="en-US" sz="3600" b="1" dirty="0">
                <a:cs typeface="Times New Roman" panose="02020603050405020304" pitchFamily="18" charset="0"/>
              </a:rPr>
              <a:t>symbols of God’s work</a:t>
            </a:r>
            <a:endParaRPr lang="en-US" altLang="en-US" sz="3600" b="1" dirty="0">
              <a:cs typeface="Arial" panose="020B0604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DA210C8F-ABEF-48F9-B49D-FFF37094E3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9158" name="Text Box 6">
            <a:extLst>
              <a:ext uri="{FF2B5EF4-FFF2-40B4-BE49-F238E27FC236}">
                <a16:creationId xmlns:a16="http://schemas.microsoft.com/office/drawing/2014/main" id="{8876E9B5-B9BD-4EF0-8F2A-AA2304A510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88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What are the Means of Grace?</a:t>
            </a:r>
          </a:p>
        </p:txBody>
      </p:sp>
      <p:pic>
        <p:nvPicPr>
          <p:cNvPr id="9221" name="Picture 7" descr="MCSY00027_0000[1]">
            <a:extLst>
              <a:ext uri="{FF2B5EF4-FFF2-40B4-BE49-F238E27FC236}">
                <a16:creationId xmlns:a16="http://schemas.microsoft.com/office/drawing/2014/main" id="{FC756272-DE11-4536-9266-F7307265AE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3" y="1017588"/>
            <a:ext cx="2436812" cy="392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9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9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>
            <a:extLst>
              <a:ext uri="{FF2B5EF4-FFF2-40B4-BE49-F238E27FC236}">
                <a16:creationId xmlns:a16="http://schemas.microsoft.com/office/drawing/2014/main" id="{C6E4CC2A-059F-4BF1-AE2D-5EEA6DDBE822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b="1"/>
              <a:t>Sacrament</a:t>
            </a:r>
          </a:p>
        </p:txBody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40A9261A-AA65-41FE-A03F-985EA2CF6D66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sz="4000" b="1" dirty="0"/>
              <a:t>An outward and visible sign of an inward and spiritual grace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MCPE07653_0000[1]">
            <a:extLst>
              <a:ext uri="{FF2B5EF4-FFF2-40B4-BE49-F238E27FC236}">
                <a16:creationId xmlns:a16="http://schemas.microsoft.com/office/drawing/2014/main" id="{E9FC74F7-2AF9-48A5-AC62-D487BC3300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3005138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5" name="Text Box 3">
            <a:extLst>
              <a:ext uri="{FF2B5EF4-FFF2-40B4-BE49-F238E27FC236}">
                <a16:creationId xmlns:a16="http://schemas.microsoft.com/office/drawing/2014/main" id="{7F692F4A-0DAE-4F65-BF78-A31D77704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838200"/>
            <a:ext cx="2895600" cy="6413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Baptism</a:t>
            </a:r>
          </a:p>
        </p:txBody>
      </p:sp>
      <p:pic>
        <p:nvPicPr>
          <p:cNvPr id="84996" name="Picture 4" descr="MCSO02467_0000[1]">
            <a:extLst>
              <a:ext uri="{FF2B5EF4-FFF2-40B4-BE49-F238E27FC236}">
                <a16:creationId xmlns:a16="http://schemas.microsoft.com/office/drawing/2014/main" id="{E032C126-5777-44B4-8647-C50D97D01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828800"/>
            <a:ext cx="3268663" cy="332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7" name="Text Box 5">
            <a:extLst>
              <a:ext uri="{FF2B5EF4-FFF2-40B4-BE49-F238E27FC236}">
                <a16:creationId xmlns:a16="http://schemas.microsoft.com/office/drawing/2014/main" id="{2CD3F30F-D5D2-45E8-8F93-A4B1416842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838200"/>
            <a:ext cx="3733800" cy="6413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Holy Communion</a:t>
            </a:r>
          </a:p>
        </p:txBody>
      </p:sp>
      <p:sp>
        <p:nvSpPr>
          <p:cNvPr id="84998" name="Text Box 6">
            <a:extLst>
              <a:ext uri="{FF2B5EF4-FFF2-40B4-BE49-F238E27FC236}">
                <a16:creationId xmlns:a16="http://schemas.microsoft.com/office/drawing/2014/main" id="{C6C405B4-E24F-4A89-AF7B-C3AB35A7C8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Sacraments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>
            <a:extLst>
              <a:ext uri="{FF2B5EF4-FFF2-40B4-BE49-F238E27FC236}">
                <a16:creationId xmlns:a16="http://schemas.microsoft.com/office/drawing/2014/main" id="{70638643-E1F3-42CD-9B72-41D2C7DABB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>
                <a:solidFill>
                  <a:srgbClr val="FFFF00"/>
                </a:solidFill>
              </a:rPr>
              <a:t>Roman Catholic Church Sacraments </a:t>
            </a:r>
          </a:p>
        </p:txBody>
      </p:sp>
      <p:sp>
        <p:nvSpPr>
          <p:cNvPr id="87043" name="Rectangle 3">
            <a:extLst>
              <a:ext uri="{FF2B5EF4-FFF2-40B4-BE49-F238E27FC236}">
                <a16:creationId xmlns:a16="http://schemas.microsoft.com/office/drawing/2014/main" id="{9FE72288-D379-4808-8F54-10BB741535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9144000" cy="4191000"/>
          </a:xfrm>
        </p:spPr>
        <p:txBody>
          <a:bodyPr/>
          <a:lstStyle/>
          <a:p>
            <a:pPr marL="466725" indent="-466725" eaLnBrk="1" hangingPunct="1">
              <a:spcBef>
                <a:spcPct val="5000"/>
              </a:spcBef>
              <a:defRPr/>
            </a:pPr>
            <a:r>
              <a:rPr lang="en-US" sz="3600" b="1" dirty="0"/>
              <a:t>Baptism</a:t>
            </a:r>
          </a:p>
          <a:p>
            <a:pPr marL="466725" indent="-466725" eaLnBrk="1" hangingPunct="1">
              <a:spcBef>
                <a:spcPct val="5000"/>
              </a:spcBef>
              <a:defRPr/>
            </a:pPr>
            <a:r>
              <a:rPr lang="en-US" sz="3600" b="1" dirty="0"/>
              <a:t>Holy Communion</a:t>
            </a:r>
          </a:p>
          <a:p>
            <a:pPr marL="466725" indent="-466725" eaLnBrk="1" hangingPunct="1">
              <a:spcBef>
                <a:spcPct val="5000"/>
              </a:spcBef>
              <a:defRPr/>
            </a:pPr>
            <a:r>
              <a:rPr lang="en-US" sz="3600" b="1" dirty="0"/>
              <a:t>Penance (reconciliation)</a:t>
            </a:r>
          </a:p>
          <a:p>
            <a:pPr marL="466725" indent="-466725" eaLnBrk="1" hangingPunct="1">
              <a:spcBef>
                <a:spcPct val="5000"/>
              </a:spcBef>
              <a:defRPr/>
            </a:pPr>
            <a:r>
              <a:rPr lang="en-US" sz="3600" b="1" dirty="0"/>
              <a:t>Marriage</a:t>
            </a:r>
          </a:p>
          <a:p>
            <a:pPr marL="466725" indent="-466725" eaLnBrk="1" hangingPunct="1">
              <a:spcBef>
                <a:spcPct val="5000"/>
              </a:spcBef>
              <a:defRPr/>
            </a:pPr>
            <a:r>
              <a:rPr lang="en-US" sz="3600" b="1" dirty="0"/>
              <a:t>Holy orders (ordination)</a:t>
            </a:r>
          </a:p>
          <a:p>
            <a:pPr marL="466725" indent="-466725" eaLnBrk="1" hangingPunct="1">
              <a:spcBef>
                <a:spcPct val="5000"/>
              </a:spcBef>
              <a:defRPr/>
            </a:pPr>
            <a:r>
              <a:rPr lang="en-US" sz="3600" b="1" dirty="0"/>
              <a:t>Confirmation</a:t>
            </a:r>
          </a:p>
          <a:p>
            <a:pPr marL="466725" indent="-466725" eaLnBrk="1" hangingPunct="1">
              <a:spcBef>
                <a:spcPct val="5000"/>
              </a:spcBef>
              <a:defRPr/>
            </a:pPr>
            <a:r>
              <a:rPr lang="en-US" sz="3600" b="1" dirty="0"/>
              <a:t>Healing (extreme unction or last rites)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7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3">
            <a:extLst>
              <a:ext uri="{FF2B5EF4-FFF2-40B4-BE49-F238E27FC236}">
                <a16:creationId xmlns:a16="http://schemas.microsoft.com/office/drawing/2014/main" id="{92EC9201-21DB-4878-9BCF-688AAB9DE4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en-US" altLang="en-US" dirty="0">
                <a:effectLst/>
              </a:rPr>
              <a:t>  </a:t>
            </a:r>
            <a:r>
              <a:rPr lang="en-US" altLang="en-US" sz="4000" b="1" dirty="0">
                <a:effectLst/>
              </a:rPr>
              <a:t>“</a:t>
            </a:r>
            <a:r>
              <a:rPr lang="en-US" altLang="en-US" sz="4000" b="1" dirty="0"/>
              <a:t>We may not all believe alike, but we can all love alike”</a:t>
            </a:r>
          </a:p>
          <a:p>
            <a:pPr algn="r">
              <a:buFont typeface="Wingdings" panose="05000000000000000000" pitchFamily="2" charset="2"/>
              <a:buNone/>
              <a:defRPr/>
            </a:pPr>
            <a:r>
              <a:rPr lang="en-US" altLang="en-US" sz="4000" b="1" i="1" dirty="0"/>
              <a:t>John Wesley</a:t>
            </a: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ue Diagonal">
  <a:themeElements>
    <a:clrScheme name="2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2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2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1211</TotalTime>
  <Words>470</Words>
  <Application>Microsoft Office PowerPoint</Application>
  <PresentationFormat>On-screen Show (4:3)</PresentationFormat>
  <Paragraphs>117</Paragraphs>
  <Slides>29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Times New Roman</vt:lpstr>
      <vt:lpstr>Arial</vt:lpstr>
      <vt:lpstr>Wingdings</vt:lpstr>
      <vt:lpstr>Blue Diagonal</vt:lpstr>
      <vt:lpstr>Default Design</vt:lpstr>
      <vt:lpstr>2_Blue Diagonal</vt:lpstr>
      <vt:lpstr>1_Default Design</vt:lpstr>
      <vt:lpstr>Holy Spirit, Thou Art Welcome</vt:lpstr>
      <vt:lpstr>PowerPoint Presentation</vt:lpstr>
      <vt:lpstr>What is Grace?</vt:lpstr>
      <vt:lpstr> </vt:lpstr>
      <vt:lpstr>PowerPoint Presentation</vt:lpstr>
      <vt:lpstr>Sacrament</vt:lpstr>
      <vt:lpstr>PowerPoint Presentation</vt:lpstr>
      <vt:lpstr>Roman Catholic Church Sacraments </vt:lpstr>
      <vt:lpstr>PowerPoint Presentation</vt:lpstr>
      <vt:lpstr>PowerPoint Presentation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 </vt:lpstr>
      <vt:lpstr>PowerPoint Presentation</vt:lpstr>
      <vt:lpstr>Means of Grace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89</cp:revision>
  <cp:lastPrinted>1601-01-01T00:00:00Z</cp:lastPrinted>
  <dcterms:created xsi:type="dcterms:W3CDTF">2002-09-23T01:58:48Z</dcterms:created>
  <dcterms:modified xsi:type="dcterms:W3CDTF">2018-05-26T21:06:30Z</dcterms:modified>
</cp:coreProperties>
</file>