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3"/>
  </p:notesMasterIdLst>
  <p:sldIdLst>
    <p:sldId id="281" r:id="rId2"/>
    <p:sldId id="256" r:id="rId3"/>
    <p:sldId id="277" r:id="rId4"/>
    <p:sldId id="260" r:id="rId5"/>
    <p:sldId id="279" r:id="rId6"/>
    <p:sldId id="284" r:id="rId7"/>
    <p:sldId id="283" r:id="rId8"/>
    <p:sldId id="278" r:id="rId9"/>
    <p:sldId id="265" r:id="rId10"/>
    <p:sldId id="275" r:id="rId11"/>
    <p:sldId id="282" r:id="rId1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57" autoAdjust="0"/>
  </p:normalViewPr>
  <p:slideViewPr>
    <p:cSldViewPr>
      <p:cViewPr varScale="1">
        <p:scale>
          <a:sx n="75" d="100"/>
          <a:sy n="75" d="100"/>
        </p:scale>
        <p:origin x="1104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27577D06-870D-45B8-AD01-3FB0737A2993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50BA5F5D-7538-40FD-857C-7923CD3B71A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8" name="Rectangle 4">
            <a:extLst>
              <a:ext uri="{FF2B5EF4-FFF2-40B4-BE49-F238E27FC236}">
                <a16:creationId xmlns:a16="http://schemas.microsoft.com/office/drawing/2014/main" id="{2AD46DC3-D14A-4D37-87B2-3C8458F03806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AEA439F1-07DF-44BD-BB43-B58C5C947982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5C531FA0-6106-476A-A30C-2B379C7A11E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E202E3E6-90EC-45BF-8873-555BADC9D07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33ACBE9-3485-42C4-B63A-0B40DA051A5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>
            <a:extLst>
              <a:ext uri="{FF2B5EF4-FFF2-40B4-BE49-F238E27FC236}">
                <a16:creationId xmlns:a16="http://schemas.microsoft.com/office/drawing/2014/main" id="{339715D3-E3E9-4444-B782-AA9F0104F43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28701758-DE9E-47B4-B976-454435AC3BA8}" type="slidenum">
              <a:rPr lang="en-US" altLang="en-US" sz="1200"/>
              <a:pPr eaLnBrk="1" hangingPunct="1"/>
              <a:t>1</a:t>
            </a:fld>
            <a:endParaRPr lang="en-US" altLang="en-US" sz="1200"/>
          </a:p>
        </p:txBody>
      </p:sp>
      <p:sp>
        <p:nvSpPr>
          <p:cNvPr id="12291" name="Rectangle 2">
            <a:extLst>
              <a:ext uri="{FF2B5EF4-FFF2-40B4-BE49-F238E27FC236}">
                <a16:creationId xmlns:a16="http://schemas.microsoft.com/office/drawing/2014/main" id="{49A7E08E-9077-4DBD-98DC-615E1CF004D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>
            <a:extLst>
              <a:ext uri="{FF2B5EF4-FFF2-40B4-BE49-F238E27FC236}">
                <a16:creationId xmlns:a16="http://schemas.microsoft.com/office/drawing/2014/main" id="{D1EE4B62-EA7D-4DDC-ABB5-A3873D26C39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7">
            <a:extLst>
              <a:ext uri="{FF2B5EF4-FFF2-40B4-BE49-F238E27FC236}">
                <a16:creationId xmlns:a16="http://schemas.microsoft.com/office/drawing/2014/main" id="{234FB341-5426-461D-87E2-807185A549C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6367E492-5A8E-409F-97C7-EDF85D113035}" type="slidenum">
              <a:rPr lang="en-US" altLang="en-US" sz="1200"/>
              <a:pPr eaLnBrk="1" hangingPunct="1"/>
              <a:t>10</a:t>
            </a:fld>
            <a:endParaRPr lang="en-US" altLang="en-US" sz="1200"/>
          </a:p>
        </p:txBody>
      </p:sp>
      <p:sp>
        <p:nvSpPr>
          <p:cNvPr id="21507" name="Rectangle 2">
            <a:extLst>
              <a:ext uri="{FF2B5EF4-FFF2-40B4-BE49-F238E27FC236}">
                <a16:creationId xmlns:a16="http://schemas.microsoft.com/office/drawing/2014/main" id="{35B5EBAD-8F89-4640-84FD-7A930842E22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8" name="Rectangle 3">
            <a:extLst>
              <a:ext uri="{FF2B5EF4-FFF2-40B4-BE49-F238E27FC236}">
                <a16:creationId xmlns:a16="http://schemas.microsoft.com/office/drawing/2014/main" id="{7DB741E9-3B7D-4DA0-9F9E-E935B6886C2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>
            <a:extLst>
              <a:ext uri="{FF2B5EF4-FFF2-40B4-BE49-F238E27FC236}">
                <a16:creationId xmlns:a16="http://schemas.microsoft.com/office/drawing/2014/main" id="{BF9FC431-7F3C-4B92-88B6-0D8B68285F4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>
            <a:extLst>
              <a:ext uri="{FF2B5EF4-FFF2-40B4-BE49-F238E27FC236}">
                <a16:creationId xmlns:a16="http://schemas.microsoft.com/office/drawing/2014/main" id="{CA4DB760-26BC-4BC4-B701-132B91C5021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>
            <a:extLst>
              <a:ext uri="{FF2B5EF4-FFF2-40B4-BE49-F238E27FC236}">
                <a16:creationId xmlns:a16="http://schemas.microsoft.com/office/drawing/2014/main" id="{E8DE3C58-4949-4438-9B64-C590240A87A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E2C73A9E-8E59-4618-B5D2-AD8C4C38B45B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13315" name="Rectangle 2">
            <a:extLst>
              <a:ext uri="{FF2B5EF4-FFF2-40B4-BE49-F238E27FC236}">
                <a16:creationId xmlns:a16="http://schemas.microsoft.com/office/drawing/2014/main" id="{0C9A84F4-4C09-474E-983D-AA0F7BDE4EED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6" name="Rectangle 3">
            <a:extLst>
              <a:ext uri="{FF2B5EF4-FFF2-40B4-BE49-F238E27FC236}">
                <a16:creationId xmlns:a16="http://schemas.microsoft.com/office/drawing/2014/main" id="{6A1F6852-4137-4E02-A014-E0748B5AB81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>
            <a:extLst>
              <a:ext uri="{FF2B5EF4-FFF2-40B4-BE49-F238E27FC236}">
                <a16:creationId xmlns:a16="http://schemas.microsoft.com/office/drawing/2014/main" id="{3C9B18CF-3576-42EA-B11C-5C184C41922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4814BFCD-9676-4A45-A243-478095A46AAF}" type="slidenum">
              <a:rPr lang="en-US" altLang="en-US" sz="1200"/>
              <a:pPr eaLnBrk="1" hangingPunct="1"/>
              <a:t>3</a:t>
            </a:fld>
            <a:endParaRPr lang="en-US" altLang="en-US" sz="1200"/>
          </a:p>
        </p:txBody>
      </p:sp>
      <p:sp>
        <p:nvSpPr>
          <p:cNvPr id="14339" name="Rectangle 2">
            <a:extLst>
              <a:ext uri="{FF2B5EF4-FFF2-40B4-BE49-F238E27FC236}">
                <a16:creationId xmlns:a16="http://schemas.microsoft.com/office/drawing/2014/main" id="{F1EF4BB8-ACBB-4918-8E7D-5152D1BF302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>
            <a:extLst>
              <a:ext uri="{FF2B5EF4-FFF2-40B4-BE49-F238E27FC236}">
                <a16:creationId xmlns:a16="http://schemas.microsoft.com/office/drawing/2014/main" id="{2D7FCE0E-6453-46CD-819C-080DBBE9B0C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>
            <a:extLst>
              <a:ext uri="{FF2B5EF4-FFF2-40B4-BE49-F238E27FC236}">
                <a16:creationId xmlns:a16="http://schemas.microsoft.com/office/drawing/2014/main" id="{AEBC00FD-9165-4D19-A780-A1A21260DC9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A3A2B44D-388E-4B55-ABDE-6378CE806DF5}" type="slidenum">
              <a:rPr lang="en-US" altLang="en-US" sz="1200"/>
              <a:pPr eaLnBrk="1" hangingPunct="1"/>
              <a:t>4</a:t>
            </a:fld>
            <a:endParaRPr lang="en-US" altLang="en-US" sz="1200"/>
          </a:p>
        </p:txBody>
      </p:sp>
      <p:sp>
        <p:nvSpPr>
          <p:cNvPr id="15363" name="Rectangle 2">
            <a:extLst>
              <a:ext uri="{FF2B5EF4-FFF2-40B4-BE49-F238E27FC236}">
                <a16:creationId xmlns:a16="http://schemas.microsoft.com/office/drawing/2014/main" id="{F9C997FD-CB8C-4F09-897F-5BE7EAB34CCC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>
            <a:extLst>
              <a:ext uri="{FF2B5EF4-FFF2-40B4-BE49-F238E27FC236}">
                <a16:creationId xmlns:a16="http://schemas.microsoft.com/office/drawing/2014/main" id="{B47F1131-E02A-453E-BEAE-9F6A66339CE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>
            <a:extLst>
              <a:ext uri="{FF2B5EF4-FFF2-40B4-BE49-F238E27FC236}">
                <a16:creationId xmlns:a16="http://schemas.microsoft.com/office/drawing/2014/main" id="{BDE4DA58-4DD5-4FBD-9425-9DE311B384E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18622F71-E0F8-4EF4-A049-4CD84846200F}" type="slidenum">
              <a:rPr lang="en-US" altLang="en-US" sz="1200"/>
              <a:pPr eaLnBrk="1" hangingPunct="1"/>
              <a:t>5</a:t>
            </a:fld>
            <a:endParaRPr lang="en-US" altLang="en-US" sz="1200"/>
          </a:p>
        </p:txBody>
      </p:sp>
      <p:sp>
        <p:nvSpPr>
          <p:cNvPr id="16387" name="Rectangle 2">
            <a:extLst>
              <a:ext uri="{FF2B5EF4-FFF2-40B4-BE49-F238E27FC236}">
                <a16:creationId xmlns:a16="http://schemas.microsoft.com/office/drawing/2014/main" id="{0BC9C535-7228-4B07-9488-F5D6163E64F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>
            <a:extLst>
              <a:ext uri="{FF2B5EF4-FFF2-40B4-BE49-F238E27FC236}">
                <a16:creationId xmlns:a16="http://schemas.microsoft.com/office/drawing/2014/main" id="{9A480E27-D1E0-4696-A91D-FB829D7AF14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DB0793B2-CCBD-4023-96B7-1B93C8AE9F83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59358EEE-F25D-456B-82FC-ECCFF949219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>
            <a:extLst>
              <a:ext uri="{FF2B5EF4-FFF2-40B4-BE49-F238E27FC236}">
                <a16:creationId xmlns:a16="http://schemas.microsoft.com/office/drawing/2014/main" id="{28AC3DE2-E92A-4872-A5C9-80932F5157E7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7ED1FD02-B3B5-4399-A2C9-884610358389}" type="slidenum">
              <a:rPr lang="en-US" altLang="en-US" sz="1200"/>
              <a:pPr algn="r" eaLnBrk="1" hangingPunct="1"/>
              <a:t>7</a:t>
            </a:fld>
            <a:endParaRPr lang="en-US" altLang="en-US" sz="1200"/>
          </a:p>
        </p:txBody>
      </p:sp>
      <p:sp>
        <p:nvSpPr>
          <p:cNvPr id="18435" name="Rectangle 2">
            <a:extLst>
              <a:ext uri="{FF2B5EF4-FFF2-40B4-BE49-F238E27FC236}">
                <a16:creationId xmlns:a16="http://schemas.microsoft.com/office/drawing/2014/main" id="{E5FE9CC0-C0F7-4C28-8F1A-CFF2BF2F7BF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>
            <a:extLst>
              <a:ext uri="{FF2B5EF4-FFF2-40B4-BE49-F238E27FC236}">
                <a16:creationId xmlns:a16="http://schemas.microsoft.com/office/drawing/2014/main" id="{6ABFD95B-4B6D-4276-8A9A-F1EFC28BE67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7">
            <a:extLst>
              <a:ext uri="{FF2B5EF4-FFF2-40B4-BE49-F238E27FC236}">
                <a16:creationId xmlns:a16="http://schemas.microsoft.com/office/drawing/2014/main" id="{5F7F4E36-6CF0-4190-911A-120B93A5FAB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D84F2771-11DC-4FFF-8ABD-3839535AF311}" type="slidenum">
              <a:rPr lang="en-US" altLang="en-US" sz="1200"/>
              <a:pPr eaLnBrk="1" hangingPunct="1"/>
              <a:t>8</a:t>
            </a:fld>
            <a:endParaRPr lang="en-US" altLang="en-US" sz="1200"/>
          </a:p>
        </p:txBody>
      </p:sp>
      <p:sp>
        <p:nvSpPr>
          <p:cNvPr id="19459" name="Rectangle 2">
            <a:extLst>
              <a:ext uri="{FF2B5EF4-FFF2-40B4-BE49-F238E27FC236}">
                <a16:creationId xmlns:a16="http://schemas.microsoft.com/office/drawing/2014/main" id="{EC944F3F-7331-4BD1-BDE4-9303CDF930A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0" name="Rectangle 3">
            <a:extLst>
              <a:ext uri="{FF2B5EF4-FFF2-40B4-BE49-F238E27FC236}">
                <a16:creationId xmlns:a16="http://schemas.microsoft.com/office/drawing/2014/main" id="{4A49DD1D-AD89-4407-9DEA-FF18198BD53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>
            <a:extLst>
              <a:ext uri="{FF2B5EF4-FFF2-40B4-BE49-F238E27FC236}">
                <a16:creationId xmlns:a16="http://schemas.microsoft.com/office/drawing/2014/main" id="{CEC57346-EB6C-4B10-83B9-37A500E77FA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46533D9B-F99E-4A2F-8F18-A346F9BD697E}" type="slidenum">
              <a:rPr lang="en-US" altLang="en-US" sz="1200"/>
              <a:pPr eaLnBrk="1" hangingPunct="1"/>
              <a:t>9</a:t>
            </a:fld>
            <a:endParaRPr lang="en-US" altLang="en-US" sz="1200"/>
          </a:p>
        </p:txBody>
      </p:sp>
      <p:sp>
        <p:nvSpPr>
          <p:cNvPr id="20483" name="Rectangle 2">
            <a:extLst>
              <a:ext uri="{FF2B5EF4-FFF2-40B4-BE49-F238E27FC236}">
                <a16:creationId xmlns:a16="http://schemas.microsoft.com/office/drawing/2014/main" id="{066AE7B7-0C92-413A-80C9-BBA56A874ECF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>
            <a:extLst>
              <a:ext uri="{FF2B5EF4-FFF2-40B4-BE49-F238E27FC236}">
                <a16:creationId xmlns:a16="http://schemas.microsoft.com/office/drawing/2014/main" id="{66039DE8-0BA4-40B2-AEE1-AB4FA5BFD65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741BE6DF-72D6-4522-9DBD-347D876CFFA3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72456E67-C5B3-478A-9234-D7D91E693DF8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83F17A21-3A36-4DE5-9147-CB4A0F308027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92008524-F9EA-458A-91DE-2C4087E1ED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AEE2C813-0610-4530-94F3-35AD9E5548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ln w="9525">
            <a:headEnd/>
            <a:tailEnd/>
          </a:ln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9">
            <a:extLst>
              <a:ext uri="{FF2B5EF4-FFF2-40B4-BE49-F238E27FC236}">
                <a16:creationId xmlns:a16="http://schemas.microsoft.com/office/drawing/2014/main" id="{0F585C8A-8483-461A-A079-02114F697650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D52C82A9-8AB5-4252-A670-438B7642309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>
            <a:extLst>
              <a:ext uri="{FF2B5EF4-FFF2-40B4-BE49-F238E27FC236}">
                <a16:creationId xmlns:a16="http://schemas.microsoft.com/office/drawing/2014/main" id="{94C86795-59EB-4A9B-8309-8ADD2AF435A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42FE49A-F521-4B6F-A1BF-120A6544091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42350218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94F6284F-722B-4A74-9897-69DD622652B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D396E5D6-F5C2-457A-9CAC-AE8251137E0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BB8974C8-802A-4C89-891C-CCB84D14152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1DFB35F-16D9-4087-8FF3-D94A9944ECD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50193768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B8AE0776-146B-46BE-B2C8-745969CF264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A98B551F-7E9A-4F62-BE83-5029A4B3F3A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1C14D9DD-5CE8-4536-BDCA-C4C80EAFE4A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1C05524-F8C0-4F89-BDC7-591251F8DDD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48401714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3A9AB1E6-8D35-419D-91CF-08394F95418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B217890F-4BCB-4FB4-912B-44FCB1A781C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2B7A345D-1B13-4A39-AB88-CB6BC6DBF1D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A1254FE-1575-43FD-80D9-D570D516360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12435174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32CB0062-C132-45CC-A7E8-C33D671E432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E5F69178-7AE6-45AC-B5C4-77B91D6C1BF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D283E103-3F86-4F50-B6B1-2F533B66741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6980BE6-08A0-4140-90CD-4F9AAA1B404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28373901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5F6A0062-AEF5-4BE2-80AD-05C55C4DA2A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E7AEB0B9-5AC8-4F5C-8BB3-E09A5D6FCC8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8196B541-A76D-4D1C-9648-98D0AAB24A4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B687EE7-69BA-4D2E-A436-ADFDA481898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64947709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9">
            <a:extLst>
              <a:ext uri="{FF2B5EF4-FFF2-40B4-BE49-F238E27FC236}">
                <a16:creationId xmlns:a16="http://schemas.microsoft.com/office/drawing/2014/main" id="{DD3FB93E-1665-4A97-95CA-495304E6321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6CC95083-3E66-4F7F-B43C-555BF9B1EA9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7525BF69-3162-4E7C-BBFC-66D95D01748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1D51801-9D64-4E05-AF1D-FF37FF810FA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60723892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C89B555E-0E19-4C69-AB1A-9FDDD634909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7A73823C-867E-4AE8-9620-335D6E23DB2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>
            <a:extLst>
              <a:ext uri="{FF2B5EF4-FFF2-40B4-BE49-F238E27FC236}">
                <a16:creationId xmlns:a16="http://schemas.microsoft.com/office/drawing/2014/main" id="{8BBA7E17-FC5E-4396-8243-AF66B647458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575DAD3-5721-490F-9332-74C85DE874A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61485452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>
            <a:extLst>
              <a:ext uri="{FF2B5EF4-FFF2-40B4-BE49-F238E27FC236}">
                <a16:creationId xmlns:a16="http://schemas.microsoft.com/office/drawing/2014/main" id="{8C4179B3-54F5-4D41-8346-A543A938D14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>
            <a:extLst>
              <a:ext uri="{FF2B5EF4-FFF2-40B4-BE49-F238E27FC236}">
                <a16:creationId xmlns:a16="http://schemas.microsoft.com/office/drawing/2014/main" id="{3EED5841-B1AB-4F56-B2D1-850A5A13D64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>
            <a:extLst>
              <a:ext uri="{FF2B5EF4-FFF2-40B4-BE49-F238E27FC236}">
                <a16:creationId xmlns:a16="http://schemas.microsoft.com/office/drawing/2014/main" id="{66AB8A3C-86BF-4926-802F-AEADF92B7A5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EE9D273-585A-4D6E-8B74-3EB5DB862CF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03409004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B942186C-77FE-4C50-B7CD-AA8111363C7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F393A53B-9607-42B1-AE05-0D74D747CF9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3A782C6C-9CFB-4561-8D63-58629CE5D33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8A9D47D-9C66-4C94-8600-096D8808176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45507357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58C370B9-8381-4FD6-B310-353B3B5B49D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5220FAEF-5001-44BE-A163-E9FD503F46A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318AAA59-F07F-4BD7-91A0-66A8FFD5362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A2CEF36-B1EC-4D88-865D-61274CD0091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44341840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CB6F47F8-E6C8-428B-95A3-BEDF9DF35F7C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2051" name="Freeform 3">
              <a:extLst>
                <a:ext uri="{FF2B5EF4-FFF2-40B4-BE49-F238E27FC236}">
                  <a16:creationId xmlns:a16="http://schemas.microsoft.com/office/drawing/2014/main" id="{FDECFEB9-A022-4C5C-BD14-4953374A5149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/>
              <a:ahLst/>
              <a:cxnLst>
                <a:cxn ang="0">
                  <a:pos x="3862" y="3418"/>
                </a:cxn>
                <a:cxn ang="0">
                  <a:pos x="457" y="0"/>
                </a:cxn>
                <a:cxn ang="0">
                  <a:pos x="0" y="0"/>
                </a:cxn>
                <a:cxn ang="0">
                  <a:pos x="0" y="481"/>
                </a:cxn>
                <a:cxn ang="0">
                  <a:pos x="3394" y="3888"/>
                </a:cxn>
                <a:cxn ang="0">
                  <a:pos x="3862" y="3418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2" name="Freeform 4">
              <a:extLst>
                <a:ext uri="{FF2B5EF4-FFF2-40B4-BE49-F238E27FC236}">
                  <a16:creationId xmlns:a16="http://schemas.microsoft.com/office/drawing/2014/main" id="{4BD6E8DA-45E9-4C2C-B69A-6927885827F2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/>
              <a:ahLst/>
              <a:cxnLst>
                <a:cxn ang="0">
                  <a:pos x="370" y="0"/>
                </a:cxn>
                <a:cxn ang="0">
                  <a:pos x="3393" y="3036"/>
                </a:cxn>
                <a:cxn ang="0">
                  <a:pos x="3208" y="3222"/>
                </a:cxn>
                <a:cxn ang="0">
                  <a:pos x="0" y="0"/>
                </a:cxn>
                <a:cxn ang="0">
                  <a:pos x="370" y="0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3" name="Freeform 5">
              <a:extLst>
                <a:ext uri="{FF2B5EF4-FFF2-40B4-BE49-F238E27FC236}">
                  <a16:creationId xmlns:a16="http://schemas.microsoft.com/office/drawing/2014/main" id="{17A936C6-4A69-4C92-A92E-6DB0B6C96FC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/>
              <a:ahLst/>
              <a:cxnLst>
                <a:cxn ang="0">
                  <a:pos x="630" y="0"/>
                </a:cxn>
                <a:cxn ang="0">
                  <a:pos x="2858" y="2238"/>
                </a:cxn>
                <a:cxn ang="0">
                  <a:pos x="2543" y="2555"/>
                </a:cxn>
                <a:cxn ang="0">
                  <a:pos x="0" y="0"/>
                </a:cxn>
                <a:cxn ang="0">
                  <a:pos x="630" y="0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4" name="Freeform 6">
              <a:extLst>
                <a:ext uri="{FF2B5EF4-FFF2-40B4-BE49-F238E27FC236}">
                  <a16:creationId xmlns:a16="http://schemas.microsoft.com/office/drawing/2014/main" id="{B97E9871-E4D2-467A-B38C-7AA9AA5499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111" y="2120"/>
                </a:cxn>
                <a:cxn ang="0">
                  <a:pos x="2285" y="1945"/>
                </a:cxn>
                <a:cxn ang="0">
                  <a:pos x="348" y="0"/>
                </a:cxn>
                <a:cxn ang="0">
                  <a:pos x="0" y="0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000"/>
              </a:schemeClr>
            </a:soli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id="{3264D967-A012-427C-A930-BE791765C4F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57" name="Rectangle 9">
            <a:extLst>
              <a:ext uri="{FF2B5EF4-FFF2-40B4-BE49-F238E27FC236}">
                <a16:creationId xmlns:a16="http://schemas.microsoft.com/office/drawing/2014/main" id="{0D8C1952-DB90-49AD-9534-07821ACD9B02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2CBD2813-AB2B-4294-A29E-F2A7A566FB0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9" name="Rectangle 11">
            <a:extLst>
              <a:ext uri="{FF2B5EF4-FFF2-40B4-BE49-F238E27FC236}">
                <a16:creationId xmlns:a16="http://schemas.microsoft.com/office/drawing/2014/main" id="{7D2B8EFF-FC00-4761-8CED-BCFE3FDF26CF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BE31EE51-4252-4768-B28E-57E9CDCB6BDF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id="{B9BE914D-E088-4E14-8678-F3723175FA5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6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>
            <a:extLst>
              <a:ext uri="{FF2B5EF4-FFF2-40B4-BE49-F238E27FC236}">
                <a16:creationId xmlns:a16="http://schemas.microsoft.com/office/drawing/2014/main" id="{F424BCCA-3323-4509-B974-78F2ACFC380C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b="1"/>
              <a:t>Holy Spirit, Thou Art Welcome</a:t>
            </a:r>
            <a:endParaRPr lang="en-US" b="1">
              <a:cs typeface="Times New Roman" pitchFamily="18" charset="0"/>
            </a:endParaRPr>
          </a:p>
        </p:txBody>
      </p:sp>
      <p:sp>
        <p:nvSpPr>
          <p:cNvPr id="73731" name="Rectangle 3">
            <a:extLst>
              <a:ext uri="{FF2B5EF4-FFF2-40B4-BE49-F238E27FC236}">
                <a16:creationId xmlns:a16="http://schemas.microsoft.com/office/drawing/2014/main" id="{7BDD406C-FF13-4339-A912-FF643E2014D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Arial" charset="0"/>
              </a:rPr>
              <a:t>Holy Spirit, Thou art welcome in this place;</a:t>
            </a:r>
            <a:endParaRPr lang="en-US" sz="3400" b="1" i="1">
              <a:latin typeface="Arial" charset="0"/>
              <a:cs typeface="Times New Roman" pitchFamily="18" charset="0"/>
            </a:endParaRP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73732" name="Text Box 4">
            <a:extLst>
              <a:ext uri="{FF2B5EF4-FFF2-40B4-BE49-F238E27FC236}">
                <a16:creationId xmlns:a16="http://schemas.microsoft.com/office/drawing/2014/main" id="{965FD2B8-CCCE-49AE-9F56-36BD433EF9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2746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2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Huntsinger  © 1977  John T Benson Publishing Co   (ASCAP) - CCLI#1009126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>
            <a:extLst>
              <a:ext uri="{FF2B5EF4-FFF2-40B4-BE49-F238E27FC236}">
                <a16:creationId xmlns:a16="http://schemas.microsoft.com/office/drawing/2014/main" id="{C94C2501-B2C7-47B3-9E17-764D7497A937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26627" name="Rectangle 3">
            <a:extLst>
              <a:ext uri="{FF2B5EF4-FFF2-40B4-BE49-F238E27FC236}">
                <a16:creationId xmlns:a16="http://schemas.microsoft.com/office/drawing/2014/main" id="{F70A6425-AD82-4A43-860B-D048E706ECC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pPr eaLnBrk="1" hangingPunct="1">
              <a:defRPr/>
            </a:pPr>
            <a:endParaRPr lang="en-US" sz="7200">
              <a:cs typeface="Times New Roman" pitchFamily="18" charset="0"/>
            </a:endParaRPr>
          </a:p>
          <a:p>
            <a:pPr eaLnBrk="1" hangingPunct="1">
              <a:defRPr/>
            </a:pPr>
            <a:endParaRPr lang="en-US">
              <a:cs typeface="Times New Roman" pitchFamily="18" charset="0"/>
            </a:endParaRPr>
          </a:p>
          <a:p>
            <a:pPr eaLnBrk="1" hangingPunct="1">
              <a:defRPr/>
            </a:pPr>
            <a:endParaRPr lang="en-US"/>
          </a:p>
        </p:txBody>
      </p:sp>
      <p:sp>
        <p:nvSpPr>
          <p:cNvPr id="4100" name="Text Box 7">
            <a:extLst>
              <a:ext uri="{FF2B5EF4-FFF2-40B4-BE49-F238E27FC236}">
                <a16:creationId xmlns:a16="http://schemas.microsoft.com/office/drawing/2014/main" id="{56EDB82D-5E89-4080-8BE0-FABC6C223A1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>
            <a:extLst>
              <a:ext uri="{FF2B5EF4-FFF2-40B4-BE49-F238E27FC236}">
                <a16:creationId xmlns:a16="http://schemas.microsoft.com/office/drawing/2014/main" id="{EE78817B-AACF-4CF4-A7CB-A6A72F21A2A7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65539" name="Rectangle 3">
            <a:extLst>
              <a:ext uri="{FF2B5EF4-FFF2-40B4-BE49-F238E27FC236}">
                <a16:creationId xmlns:a16="http://schemas.microsoft.com/office/drawing/2014/main" id="{0B3D0A66-1CED-4272-8271-8C18B1AF411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>
                <a:cs typeface="Arial" charset="0"/>
              </a:rPr>
              <a:t>Justifying Grace</a:t>
            </a:r>
            <a:endParaRPr lang="en-US"/>
          </a:p>
        </p:txBody>
      </p:sp>
      <p:sp>
        <p:nvSpPr>
          <p:cNvPr id="65540" name="Text Box 4">
            <a:extLst>
              <a:ext uri="{FF2B5EF4-FFF2-40B4-BE49-F238E27FC236}">
                <a16:creationId xmlns:a16="http://schemas.microsoft.com/office/drawing/2014/main" id="{88C14FC4-F3B7-4A37-8362-A9EF2756A30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00600" y="4038600"/>
            <a:ext cx="2768600" cy="7699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44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Ken Kelley</a:t>
            </a:r>
          </a:p>
        </p:txBody>
      </p:sp>
      <p:sp>
        <p:nvSpPr>
          <p:cNvPr id="5125" name="Text Box 5">
            <a:extLst>
              <a:ext uri="{FF2B5EF4-FFF2-40B4-BE49-F238E27FC236}">
                <a16:creationId xmlns:a16="http://schemas.microsoft.com/office/drawing/2014/main" id="{CA2FF26E-7276-4849-A6A3-47F38CFD94B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pic>
        <p:nvPicPr>
          <p:cNvPr id="5126" name="Picture 6" descr="new-arklogo">
            <a:hlinkClick r:id="rId3"/>
            <a:extLst>
              <a:ext uri="{FF2B5EF4-FFF2-40B4-BE49-F238E27FC236}">
                <a16:creationId xmlns:a16="http://schemas.microsoft.com/office/drawing/2014/main" id="{66075EAB-FD4C-480E-BEBF-E4DFD0ADC78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91D7DCF6-9565-43BB-8FBB-3BC389D99EA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533400" y="1447800"/>
            <a:ext cx="7924800" cy="3962400"/>
          </a:xfrm>
        </p:spPr>
        <p:txBody>
          <a:bodyPr/>
          <a:lstStyle/>
          <a:p>
            <a:pPr algn="l" eaLnBrk="1" hangingPunct="1">
              <a:lnSpc>
                <a:spcPct val="80000"/>
              </a:lnSpc>
              <a:spcBef>
                <a:spcPts val="0"/>
              </a:spcBef>
              <a:buFont typeface="Wingdings" pitchFamily="2" charset="2"/>
              <a:buChar char="n"/>
              <a:defRPr/>
            </a:pPr>
            <a:r>
              <a:rPr lang="en-US" sz="3600" b="1" dirty="0">
                <a:cs typeface="Arial" charset="0"/>
              </a:rPr>
              <a:t>   </a:t>
            </a:r>
            <a:r>
              <a:rPr lang="en-US" sz="3600" b="1" dirty="0">
                <a:cs typeface="Times New Roman" pitchFamily="18" charset="0"/>
              </a:rPr>
              <a:t>In the beginning God created all</a:t>
            </a:r>
          </a:p>
          <a:p>
            <a:pPr algn="l" eaLnBrk="1" hangingPunct="1">
              <a:lnSpc>
                <a:spcPct val="80000"/>
              </a:lnSpc>
              <a:spcBef>
                <a:spcPts val="0"/>
              </a:spcBef>
              <a:defRPr/>
            </a:pPr>
            <a:r>
              <a:rPr lang="en-US" sz="3600" b="1" dirty="0">
                <a:cs typeface="Times New Roman" pitchFamily="18" charset="0"/>
              </a:rPr>
              <a:t>     things good. (Genesis 1-2)</a:t>
            </a:r>
          </a:p>
          <a:p>
            <a:pPr algn="l" eaLnBrk="1" hangingPunct="1">
              <a:lnSpc>
                <a:spcPct val="80000"/>
              </a:lnSpc>
              <a:spcBef>
                <a:spcPts val="0"/>
              </a:spcBef>
              <a:defRPr/>
            </a:pPr>
            <a:endParaRPr lang="en-US" sz="3600" b="1" dirty="0">
              <a:cs typeface="Times New Roman" pitchFamily="18" charset="0"/>
            </a:endParaRPr>
          </a:p>
          <a:p>
            <a:pPr algn="l" eaLnBrk="1" hangingPunct="1">
              <a:lnSpc>
                <a:spcPct val="50000"/>
              </a:lnSpc>
              <a:spcBef>
                <a:spcPts val="0"/>
              </a:spcBef>
              <a:buSzPct val="150000"/>
              <a:buFont typeface="Wingdings" pitchFamily="2" charset="2"/>
              <a:buChar char="§"/>
              <a:defRPr/>
            </a:pPr>
            <a:r>
              <a:rPr lang="en-US" sz="3600" b="1" dirty="0">
                <a:cs typeface="Times New Roman" pitchFamily="18" charset="0"/>
              </a:rPr>
              <a:t>  Wrong choices separate us from</a:t>
            </a:r>
          </a:p>
          <a:p>
            <a:pPr algn="l" eaLnBrk="1" hangingPunct="1">
              <a:spcBef>
                <a:spcPts val="24"/>
              </a:spcBef>
              <a:buSzPct val="150000"/>
              <a:defRPr/>
            </a:pPr>
            <a:r>
              <a:rPr lang="en-US" sz="3600" b="1" dirty="0">
                <a:cs typeface="Times New Roman" pitchFamily="18" charset="0"/>
              </a:rPr>
              <a:t>     God. (Genesis 3)</a:t>
            </a:r>
          </a:p>
          <a:p>
            <a:pPr algn="l" eaLnBrk="1" hangingPunct="1">
              <a:lnSpc>
                <a:spcPct val="80000"/>
              </a:lnSpc>
              <a:spcBef>
                <a:spcPts val="24"/>
              </a:spcBef>
              <a:buSzPct val="150000"/>
              <a:defRPr/>
            </a:pPr>
            <a:endParaRPr lang="en-US" sz="3600" b="1" dirty="0">
              <a:cs typeface="Times New Roman" pitchFamily="18" charset="0"/>
            </a:endParaRPr>
          </a:p>
          <a:p>
            <a:pPr algn="l" eaLnBrk="1" hangingPunct="1">
              <a:lnSpc>
                <a:spcPct val="30000"/>
              </a:lnSpc>
              <a:spcBef>
                <a:spcPts val="0"/>
              </a:spcBef>
              <a:buSzPct val="150000"/>
              <a:buFont typeface="Wingdings" pitchFamily="2" charset="2"/>
              <a:buChar char="§"/>
              <a:defRPr/>
            </a:pPr>
            <a:r>
              <a:rPr lang="en-US" sz="3600" b="1" dirty="0">
                <a:cs typeface="Times New Roman" pitchFamily="18" charset="0"/>
              </a:rPr>
              <a:t>  Jesus called people to accept the</a:t>
            </a:r>
          </a:p>
          <a:p>
            <a:pPr algn="l" eaLnBrk="1" hangingPunct="1">
              <a:spcBef>
                <a:spcPts val="0"/>
              </a:spcBef>
              <a:buSzPct val="150000"/>
              <a:defRPr/>
            </a:pPr>
            <a:r>
              <a:rPr lang="en-US" sz="3600" b="1" dirty="0">
                <a:cs typeface="Times New Roman" pitchFamily="18" charset="0"/>
              </a:rPr>
              <a:t>     relationship God offers them. </a:t>
            </a:r>
          </a:p>
          <a:p>
            <a:pPr algn="l" eaLnBrk="1" hangingPunct="1">
              <a:lnSpc>
                <a:spcPct val="80000"/>
              </a:lnSpc>
              <a:spcBef>
                <a:spcPts val="0"/>
              </a:spcBef>
              <a:buSzPct val="150000"/>
              <a:defRPr/>
            </a:pPr>
            <a:r>
              <a:rPr lang="en-US" sz="3600" b="1" dirty="0">
                <a:cs typeface="Times New Roman" pitchFamily="18" charset="0"/>
              </a:rPr>
              <a:t>     (Matthew 11:28)</a:t>
            </a:r>
            <a:endParaRPr lang="en-US" sz="3600" b="1" dirty="0">
              <a:cs typeface="Arial" charset="0"/>
            </a:endParaRPr>
          </a:p>
        </p:txBody>
      </p:sp>
      <p:sp>
        <p:nvSpPr>
          <p:cNvPr id="6147" name="Text Box 3">
            <a:extLst>
              <a:ext uri="{FF2B5EF4-FFF2-40B4-BE49-F238E27FC236}">
                <a16:creationId xmlns:a16="http://schemas.microsoft.com/office/drawing/2014/main" id="{837BAF1A-4132-48FE-A69A-16735A790FE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922257F5-75B6-4885-BF09-DFD314DF71C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4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 Offers Us a Relationship</a:t>
            </a:r>
          </a:p>
          <a:p>
            <a:pPr algn="ctr">
              <a:defRPr/>
            </a:pPr>
            <a:r>
              <a:rPr lang="en-US" sz="44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Of Unconditional Love &amp;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5CF1DD42-30EE-4548-A846-683532D8AC09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81000" y="1752600"/>
            <a:ext cx="8229600" cy="2514600"/>
          </a:xfrm>
        </p:spPr>
        <p:txBody>
          <a:bodyPr/>
          <a:lstStyle/>
          <a:p>
            <a:pPr algn="l" eaLnBrk="1" hangingPunct="1">
              <a:lnSpc>
                <a:spcPct val="80000"/>
              </a:lnSpc>
              <a:buFont typeface="Wingdings" pitchFamily="2" charset="2"/>
              <a:buChar char="n"/>
              <a:defRPr/>
            </a:pPr>
            <a:r>
              <a:rPr lang="en-US" sz="4000" b="1" dirty="0">
                <a:cs typeface="Arial" charset="0"/>
              </a:rPr>
              <a:t>  </a:t>
            </a:r>
            <a:r>
              <a:rPr lang="en-US" sz="4000" b="1" dirty="0">
                <a:cs typeface="Times New Roman" pitchFamily="18" charset="0"/>
              </a:rPr>
              <a:t>Faith + 0 = Salvation</a:t>
            </a:r>
          </a:p>
          <a:p>
            <a:pPr algn="l" eaLnBrk="1" hangingPunct="1">
              <a:lnSpc>
                <a:spcPct val="80000"/>
              </a:lnSpc>
              <a:defRPr/>
            </a:pPr>
            <a:endParaRPr lang="en-US" sz="4000" b="1" dirty="0">
              <a:cs typeface="Arial" charset="0"/>
            </a:endParaRPr>
          </a:p>
        </p:txBody>
      </p:sp>
      <p:sp>
        <p:nvSpPr>
          <p:cNvPr id="7171" name="Text Box 3">
            <a:extLst>
              <a:ext uri="{FF2B5EF4-FFF2-40B4-BE49-F238E27FC236}">
                <a16:creationId xmlns:a16="http://schemas.microsoft.com/office/drawing/2014/main" id="{A0AE136F-CC42-4B6F-92EF-E81B3FEF052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34D70BDC-C926-41A7-9AB7-472FE0B3AFF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53828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6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</a:t>
            </a:r>
            <a:r>
              <a:rPr lang="en-US" sz="48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Acceptance</a:t>
            </a:r>
            <a:r>
              <a:rPr lang="en-US" sz="46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of the Relationship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>
            <a:extLst>
              <a:ext uri="{FF2B5EF4-FFF2-40B4-BE49-F238E27FC236}">
                <a16:creationId xmlns:a16="http://schemas.microsoft.com/office/drawing/2014/main" id="{7C09EBF9-60EC-4076-9C4F-F964F9BDE6F1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381000" y="1524000"/>
            <a:ext cx="8229600" cy="4267200"/>
          </a:xfrm>
          <a:ln w="9525"/>
        </p:spPr>
        <p:txBody>
          <a:bodyPr lIns="92075" tIns="46038" rIns="92075" bIns="46038"/>
          <a:lstStyle/>
          <a:p>
            <a:pPr marL="0" indent="0" eaLnBrk="1" hangingPunct="1">
              <a:lnSpc>
                <a:spcPct val="80000"/>
              </a:lnSpc>
              <a:defRPr/>
            </a:pPr>
            <a:r>
              <a:rPr lang="en-US" sz="4000" b="1" dirty="0">
                <a:cs typeface="Arial" charset="0"/>
              </a:rPr>
              <a:t>  </a:t>
            </a:r>
            <a:r>
              <a:rPr lang="en-US" sz="4000" b="1" dirty="0">
                <a:cs typeface="Times New Roman" pitchFamily="18" charset="0"/>
              </a:rPr>
              <a:t>Faith + 0 = Salvation</a:t>
            </a:r>
          </a:p>
          <a:p>
            <a:pPr marL="0" indent="0" eaLnBrk="1" hangingPunct="1">
              <a:lnSpc>
                <a:spcPct val="80000"/>
              </a:lnSpc>
              <a:defRPr/>
            </a:pPr>
            <a:r>
              <a:rPr lang="en-US" sz="4000" b="1" dirty="0">
                <a:cs typeface="Times New Roman" pitchFamily="18" charset="0"/>
              </a:rPr>
              <a:t>  Salvation is…</a:t>
            </a:r>
          </a:p>
          <a:p>
            <a:pPr marL="0" indent="0">
              <a:spcBef>
                <a:spcPct val="0"/>
              </a:spcBef>
              <a:buFont typeface="Wingdings" panose="05000000000000000000" pitchFamily="2" charset="2"/>
              <a:buNone/>
              <a:defRPr/>
            </a:pPr>
            <a:r>
              <a:rPr lang="en-US" sz="4000" b="1" dirty="0">
                <a:cs typeface="Times New Roman" pitchFamily="18" charset="0"/>
              </a:rPr>
              <a:t>         instantaneous and continuous.</a:t>
            </a:r>
            <a:endParaRPr lang="en-US" sz="4000" b="1" dirty="0">
              <a:cs typeface="Arial" charset="0"/>
            </a:endParaRPr>
          </a:p>
          <a:p>
            <a:pPr marL="0" indent="0" eaLnBrk="1" hangingPunct="1">
              <a:lnSpc>
                <a:spcPct val="80000"/>
              </a:lnSpc>
              <a:buFont typeface="Wingdings" panose="05000000000000000000" pitchFamily="2" charset="2"/>
              <a:buNone/>
              <a:defRPr/>
            </a:pPr>
            <a:endParaRPr lang="en-US" sz="4000" b="1" dirty="0">
              <a:cs typeface="Arial" charset="0"/>
            </a:endParaRPr>
          </a:p>
          <a:p>
            <a:pPr marL="0" indent="0" eaLnBrk="1" hangingPunct="1">
              <a:lnSpc>
                <a:spcPct val="80000"/>
              </a:lnSpc>
              <a:spcBef>
                <a:spcPct val="0"/>
              </a:spcBef>
              <a:buFont typeface="Wingdings" panose="05000000000000000000" pitchFamily="2" charset="2"/>
              <a:buNone/>
              <a:defRPr/>
            </a:pPr>
            <a:r>
              <a:rPr lang="en-US" sz="4000" b="1" dirty="0">
                <a:cs typeface="Arial" charset="0"/>
              </a:rPr>
              <a:t>  I </a:t>
            </a:r>
            <a:r>
              <a:rPr lang="en-US" sz="4000" b="1" i="1" u="sng" dirty="0">
                <a:cs typeface="Arial" charset="0"/>
              </a:rPr>
              <a:t>was</a:t>
            </a:r>
            <a:r>
              <a:rPr lang="en-US" sz="4000" b="1" dirty="0">
                <a:cs typeface="Arial" charset="0"/>
              </a:rPr>
              <a:t> saved by grace, I </a:t>
            </a:r>
            <a:r>
              <a:rPr lang="en-US" sz="4000" b="1" i="1" u="sng" dirty="0">
                <a:cs typeface="Arial" charset="0"/>
              </a:rPr>
              <a:t>am</a:t>
            </a:r>
            <a:r>
              <a:rPr lang="en-US" sz="4000" b="1" dirty="0">
                <a:cs typeface="Arial" charset="0"/>
              </a:rPr>
              <a:t> saved by</a:t>
            </a:r>
          </a:p>
          <a:p>
            <a:pPr marL="0" indent="0" eaLnBrk="1" hangingPunct="1">
              <a:lnSpc>
                <a:spcPct val="80000"/>
              </a:lnSpc>
              <a:spcBef>
                <a:spcPct val="0"/>
              </a:spcBef>
              <a:buFont typeface="Wingdings" panose="05000000000000000000" pitchFamily="2" charset="2"/>
              <a:buNone/>
              <a:defRPr/>
            </a:pPr>
            <a:r>
              <a:rPr lang="en-US" sz="4000" b="1" dirty="0">
                <a:cs typeface="Arial" charset="0"/>
              </a:rPr>
              <a:t>  grace, and I </a:t>
            </a:r>
            <a:r>
              <a:rPr lang="en-US" sz="4000" b="1" i="1" u="sng" dirty="0">
                <a:cs typeface="Arial" charset="0"/>
              </a:rPr>
              <a:t>will be</a:t>
            </a:r>
            <a:r>
              <a:rPr lang="en-US" sz="4000" b="1" dirty="0">
                <a:cs typeface="Arial" charset="0"/>
              </a:rPr>
              <a:t> saved by grace</a:t>
            </a:r>
          </a:p>
        </p:txBody>
      </p:sp>
      <p:sp>
        <p:nvSpPr>
          <p:cNvPr id="8195" name="Text Box 3">
            <a:extLst>
              <a:ext uri="{FF2B5EF4-FFF2-40B4-BE49-F238E27FC236}">
                <a16:creationId xmlns:a16="http://schemas.microsoft.com/office/drawing/2014/main" id="{63640C0C-BA0A-4289-8EE3-BD57F1FB27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9636" name="Text Box 4">
            <a:extLst>
              <a:ext uri="{FF2B5EF4-FFF2-40B4-BE49-F238E27FC236}">
                <a16:creationId xmlns:a16="http://schemas.microsoft.com/office/drawing/2014/main" id="{B546CFC6-040A-4345-A8B3-F0E5DFDF38A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53828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6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Our </a:t>
            </a:r>
            <a:r>
              <a:rPr lang="en-US" sz="48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Acceptance</a:t>
            </a:r>
            <a:r>
              <a:rPr lang="en-US" sz="46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of the Relationship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>
            <a:extLst>
              <a:ext uri="{FF2B5EF4-FFF2-40B4-BE49-F238E27FC236}">
                <a16:creationId xmlns:a16="http://schemas.microsoft.com/office/drawing/2014/main" id="{22F06CF1-3A0A-492D-838A-DC277A956922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304800" y="1676400"/>
            <a:ext cx="8610600" cy="3505200"/>
          </a:xfrm>
        </p:spPr>
        <p:txBody>
          <a:bodyPr/>
          <a:lstStyle/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3400" b="1" dirty="0">
                <a:cs typeface="Times New Roman" pitchFamily="18" charset="0"/>
              </a:rPr>
              <a:t>God said yes to us</a:t>
            </a:r>
          </a:p>
          <a:p>
            <a:pPr algn="l" eaLnBrk="1" hangingPunct="1">
              <a:spcBef>
                <a:spcPts val="0"/>
              </a:spcBef>
              <a:defRPr/>
            </a:pPr>
            <a:r>
              <a:rPr lang="en-US" sz="3400" b="1" dirty="0">
                <a:cs typeface="Times New Roman" pitchFamily="18" charset="0"/>
              </a:rPr>
              <a:t>	Faith is a reasonable response to God’s</a:t>
            </a:r>
          </a:p>
          <a:p>
            <a:pPr algn="l" eaLnBrk="1" hangingPunct="1">
              <a:spcBef>
                <a:spcPts val="0"/>
              </a:spcBef>
              <a:defRPr/>
            </a:pPr>
            <a:r>
              <a:rPr lang="en-US" sz="3400" b="1" dirty="0">
                <a:cs typeface="Times New Roman" pitchFamily="18" charset="0"/>
              </a:rPr>
              <a:t>	revelation.</a:t>
            </a:r>
          </a:p>
          <a:p>
            <a:pPr algn="l" eaLnBrk="1" hangingPunct="1">
              <a:buFont typeface="Wingdings" pitchFamily="2" charset="2"/>
              <a:buChar char="n"/>
              <a:defRPr/>
            </a:pPr>
            <a:r>
              <a:rPr lang="en-US" sz="3400" b="1" dirty="0">
                <a:cs typeface="Times New Roman" pitchFamily="18" charset="0"/>
              </a:rPr>
              <a:t>We say yes to God</a:t>
            </a:r>
          </a:p>
          <a:p>
            <a:pPr algn="l" eaLnBrk="1" hangingPunct="1">
              <a:defRPr/>
            </a:pPr>
            <a:r>
              <a:rPr lang="en-US" sz="3400" b="1" i="1" dirty="0">
                <a:cs typeface="Times New Roman" pitchFamily="18" charset="0"/>
              </a:rPr>
              <a:t>     Justified = Just-as-if-I’d never sinned.</a:t>
            </a:r>
            <a:endParaRPr lang="en-US" sz="3400" b="1" dirty="0">
              <a:cs typeface="Times New Roman" pitchFamily="18" charset="0"/>
            </a:endParaRPr>
          </a:p>
          <a:p>
            <a:pPr algn="l" eaLnBrk="1" hangingPunct="1">
              <a:defRPr/>
            </a:pPr>
            <a:r>
              <a:rPr lang="en-US" sz="3400" b="1" dirty="0">
                <a:cs typeface="Times New Roman" pitchFamily="18" charset="0"/>
              </a:rPr>
              <a:t>	</a:t>
            </a:r>
            <a:r>
              <a:rPr lang="en-US" sz="3400" b="1" i="1" dirty="0">
                <a:cs typeface="Times New Roman" pitchFamily="18" charset="0"/>
              </a:rPr>
              <a:t>Agape Love = God’s love.</a:t>
            </a:r>
          </a:p>
        </p:txBody>
      </p:sp>
      <p:sp>
        <p:nvSpPr>
          <p:cNvPr id="9219" name="Text Box 3">
            <a:extLst>
              <a:ext uri="{FF2B5EF4-FFF2-40B4-BE49-F238E27FC236}">
                <a16:creationId xmlns:a16="http://schemas.microsoft.com/office/drawing/2014/main" id="{1094D8EE-DA89-4563-B0D3-AD42DE4C83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67588" name="Text Box 4">
            <a:extLst>
              <a:ext uri="{FF2B5EF4-FFF2-40B4-BE49-F238E27FC236}">
                <a16:creationId xmlns:a16="http://schemas.microsoft.com/office/drawing/2014/main" id="{5F6B2847-9E42-4C3B-BB72-42A7993BF0B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" y="914400"/>
            <a:ext cx="8991600" cy="70167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40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Justifying Grace is a Double Acceptance</a:t>
            </a:r>
          </a:p>
        </p:txBody>
      </p:sp>
      <p:sp>
        <p:nvSpPr>
          <p:cNvPr id="9222" name="Text Box 6">
            <a:extLst>
              <a:ext uri="{FF2B5EF4-FFF2-40B4-BE49-F238E27FC236}">
                <a16:creationId xmlns:a16="http://schemas.microsoft.com/office/drawing/2014/main" id="{12C55C29-16ED-4CB5-92E6-9D0650D015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3400" y="152400"/>
            <a:ext cx="8194675" cy="7620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44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God’s Activity and Our Response</a:t>
            </a:r>
            <a:endParaRPr lang="en-US" sz="44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58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E18635E6-5B3D-44DC-897B-79D4D8407C98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28600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b="1" i="1">
                <a:solidFill>
                  <a:schemeClr val="tx2"/>
                </a:solidFill>
                <a:cs typeface="Times New Roman" pitchFamily="18" charset="0"/>
              </a:rPr>
              <a:t>De Colores!</a:t>
            </a:r>
            <a:endParaRPr lang="en-US" sz="6000" b="1" i="1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A0C3D2BA-08FA-4CB6-BE60-1E1F2D34DB3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849</TotalTime>
  <Words>199</Words>
  <Application>Microsoft Office PowerPoint</Application>
  <PresentationFormat>On-screen Show (4:3)</PresentationFormat>
  <Paragraphs>49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Times New Roman</vt:lpstr>
      <vt:lpstr>Arial</vt:lpstr>
      <vt:lpstr>Wingdings</vt:lpstr>
      <vt:lpstr>Blue Diagonal</vt:lpstr>
      <vt:lpstr>Holy Spirit, Thou Art Welcome</vt:lpstr>
      <vt:lpstr> 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50</cp:revision>
  <cp:lastPrinted>1601-01-01T00:00:00Z</cp:lastPrinted>
  <dcterms:created xsi:type="dcterms:W3CDTF">2002-09-23T01:58:48Z</dcterms:created>
  <dcterms:modified xsi:type="dcterms:W3CDTF">2018-03-06T16:42:30Z</dcterms:modified>
</cp:coreProperties>
</file>

<file path=docProps/thumbnail.jpeg>
</file>