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1"/>
  </p:notesMasterIdLst>
  <p:sldIdLst>
    <p:sldId id="299" r:id="rId3"/>
    <p:sldId id="256" r:id="rId4"/>
    <p:sldId id="298" r:id="rId5"/>
    <p:sldId id="304" r:id="rId6"/>
    <p:sldId id="306" r:id="rId7"/>
    <p:sldId id="309" r:id="rId8"/>
    <p:sldId id="307" r:id="rId9"/>
    <p:sldId id="315" r:id="rId10"/>
    <p:sldId id="314" r:id="rId11"/>
    <p:sldId id="310" r:id="rId12"/>
    <p:sldId id="292" r:id="rId13"/>
    <p:sldId id="312" r:id="rId14"/>
    <p:sldId id="311" r:id="rId15"/>
    <p:sldId id="308" r:id="rId16"/>
    <p:sldId id="313" r:id="rId17"/>
    <p:sldId id="316" r:id="rId18"/>
    <p:sldId id="303" r:id="rId19"/>
    <p:sldId id="317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9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70C6281-6C09-49B9-AEDE-D1A0AC00048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CDB1BDA-6E52-4E05-802B-8837E8A54CF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E030AC71-9E33-4465-B558-B9F1A622EB2A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B77D365-4A21-44A5-8DD5-885E9C1F0F5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5D2B56C1-D1E5-4D44-A5D0-207EA4850B4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9D8645F-77C3-4232-94FD-E41658C4C4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ED1F29-D005-45BC-A7F7-7EF9C985FFB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72401B21-EB07-4024-A338-7D21AE5E86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0C8DA3F-BC75-498D-9C4C-7C3BABB5E516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81F23047-E8A4-498F-888C-61F88D338D5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55332A02-6FDA-4DDD-B6EA-C9FFE67371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E441056B-0174-4B40-8806-2FDB345AB1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CEDFDFB-E9B6-4C70-B6BF-33BC08F0BAA1}" type="slidenum">
              <a:rPr lang="en-US" altLang="en-US" sz="1200">
                <a:solidFill>
                  <a:srgbClr val="000000"/>
                </a:solidFill>
              </a:rPr>
              <a:pPr/>
              <a:t>18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42AC3D9E-783C-4298-8B1F-8E5D8A701EF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589E6704-3BE8-47C6-9C88-86A217501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D027B08-255B-48BC-B94A-D6595CA2697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7F83ECC-AD00-4FB1-842D-F57B00CEA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E1DC048F-D379-46E9-9554-A387A60ED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54EAEBE9-5F93-48B1-B581-38CCBF435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BC47468-2E1E-4729-9134-FA6CA1194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id="{D5349B12-0302-4BE5-B889-2E1F7B9733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4212925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5669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A48437A-3A86-4E86-8522-66F05AF765B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4035F91-6EE5-4C4C-B070-81F36597F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DE99428A-58BA-4CC5-9B6A-05B8DBB19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9A27721C-B8A0-47C1-AACC-AA41814FB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8E88DF19-FBE6-416D-9AD9-EB8079112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8904843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3499790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4967118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2659409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392428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38743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9AA6105-F6C8-414B-9D4C-7595A93403C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E0F0631-BB5A-4C49-B7B9-0B08672CA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A4362AC9-DAE0-4D78-B04F-645243EA1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CC311B8-F566-4646-B975-B13DDE2A0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ECA23AE-0F30-41DE-9A3C-E8B503AB9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4A909DC-1220-4458-9F92-8B07F64A35B5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46238343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99D3EF8F-D6A4-4A96-927F-EAADFAD878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98841769"/>
      </p:ext>
    </p:extLst>
  </p:cSld>
  <p:clrMapOvr>
    <a:masterClrMapping/>
  </p:clrMapOvr>
  <p:transition spd="med">
    <p:fade/>
  </p:transition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E0482338-DD64-4F69-B864-AEF949F81FF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F37A47B7-D2AA-43D3-9DA6-A113E4102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FAFB7F64-6AB2-4C2A-9B52-C6E829F7D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46B4EF95-4BD2-4F24-A485-4E31A96D1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84024CF6-D059-4170-AF5F-BB0C29AD3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94E00F60-7F9D-40F2-8DE9-3F682F2839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DD0D643C-2A0A-44A0-AF40-6EAC8C6022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4" r:id="rId8"/>
    <p:sldLayoutId id="2147483855" r:id="rId9"/>
  </p:sldLayoutIdLst>
  <p:transition spd="med">
    <p:fad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D7EE6-F7AE-4F90-A57B-B015F1A10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AF4CE2-38A5-4571-A292-2DAECC71794D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 in this place;</a:t>
            </a:r>
          </a:p>
          <a:p>
            <a:pPr>
              <a:defRPr/>
            </a:pPr>
            <a:r>
              <a:rPr lang="en-US" dirty="0"/>
              <a:t>Holy Spirit, Thou art welcome in this place.</a:t>
            </a:r>
          </a:p>
          <a:p>
            <a:pPr>
              <a:defRPr/>
            </a:pPr>
            <a:r>
              <a:rPr lang="en-US" dirty="0"/>
              <a:t>Omnipotent Father of mercy and grace, </a:t>
            </a:r>
          </a:p>
          <a:p>
            <a:pPr>
              <a:defRPr/>
            </a:pPr>
            <a:r>
              <a:rPr lang="en-US" dirty="0"/>
              <a:t>Thou art welcome in this place.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FA7661-0CE6-4CAC-B6A3-89B98EBF31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328BB-C8C8-47E0-8334-94BDE8167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62200"/>
          </a:xfrm>
        </p:spPr>
        <p:txBody>
          <a:bodyPr/>
          <a:lstStyle/>
          <a:p>
            <a:pPr>
              <a:defRPr/>
            </a:pPr>
            <a:r>
              <a:rPr lang="en-US" dirty="0"/>
              <a:t>God’s will for us is to obey &amp; to carry out the Great Commandment and the Great Commission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48363-035B-4DEC-AF62-1ADF3CEEB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174875"/>
            <a:ext cx="8610600" cy="4454525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>
                <a:cs typeface="Arial" charset="0"/>
              </a:rPr>
              <a:t>Love the Lord your God with all your heart, &amp; with all your soul, &amp; with all your mind… Love your neighbor as yourself.</a:t>
            </a:r>
          </a:p>
          <a:p>
            <a:pPr marL="0" indent="0" algn="r" eaLnBrk="1" hangingPunct="1">
              <a:buFont typeface="Wingdings" panose="05000000000000000000" pitchFamily="2" charset="2"/>
              <a:buNone/>
              <a:defRPr/>
            </a:pPr>
            <a:r>
              <a:rPr lang="en-US" i="1" dirty="0">
                <a:cs typeface="Arial" charset="0"/>
              </a:rPr>
              <a:t>Matthew 22: 37 &amp; 39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FCD5F-635F-48F8-99D7-A91A67E3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81200"/>
          </a:xfrm>
        </p:spPr>
        <p:txBody>
          <a:bodyPr/>
          <a:lstStyle/>
          <a:p>
            <a:pPr>
              <a:defRPr/>
            </a:pPr>
            <a:r>
              <a:rPr lang="en-US" dirty="0"/>
              <a:t>God’s will for us is to obey &amp; to carry out the Great Commandment and the Great Commission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571BD-7A05-49E6-8636-F77128803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905000"/>
            <a:ext cx="8610600" cy="4454525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>
                <a:cs typeface="Arial" charset="0"/>
              </a:rPr>
              <a:t>Go and make disciples of all nations, baptizing them in the name of the Father and of the Son and of the Holy Spirit, and teaching them to obey everything I have commanded you.</a:t>
            </a:r>
          </a:p>
          <a:p>
            <a:pPr marL="0" indent="0" algn="r" eaLnBrk="1" hangingPunct="1">
              <a:buFont typeface="Wingdings" panose="05000000000000000000" pitchFamily="2" charset="2"/>
              <a:buNone/>
              <a:defRPr/>
            </a:pPr>
            <a:r>
              <a:rPr lang="en-US" i="1" dirty="0">
                <a:cs typeface="Arial" charset="0"/>
              </a:rPr>
              <a:t>Matthew 28: 19-20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2701F-7376-45DA-AE68-4B33EE63D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How Do We Grow in</a:t>
            </a:r>
            <a:br>
              <a:rPr lang="en-US" dirty="0"/>
            </a:br>
            <a:r>
              <a:rPr lang="en-US" dirty="0"/>
              <a:t>Sanctifying Grace?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1DA21-4C61-4B31-A1B4-FFD61C06F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Arial" charset="0"/>
              </a:rPr>
              <a:t>Growth in grace is a natural process</a:t>
            </a:r>
          </a:p>
          <a:p>
            <a:pPr marL="914400" lvl="1" indent="-450850" eaLnBrk="1" hangingPunct="1">
              <a:defRPr/>
            </a:pPr>
            <a:r>
              <a:rPr lang="en-US" dirty="0"/>
              <a:t>Prayer &amp; worship</a:t>
            </a:r>
          </a:p>
          <a:p>
            <a:pPr marL="914400" lvl="1" indent="-450850" eaLnBrk="1" hangingPunct="1">
              <a:defRPr/>
            </a:pPr>
            <a:r>
              <a:rPr lang="en-US" dirty="0"/>
              <a:t>Study</a:t>
            </a:r>
          </a:p>
          <a:p>
            <a:pPr marL="914400" lvl="1" indent="-450850" eaLnBrk="1" hangingPunct="1">
              <a:defRPr/>
            </a:pPr>
            <a:r>
              <a:rPr lang="en-US" dirty="0"/>
              <a:t>Action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D7D49-70DB-4E14-A6B9-F43077732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How Do We Grow in</a:t>
            </a:r>
            <a:br>
              <a:rPr lang="en-US" dirty="0"/>
            </a:br>
            <a:r>
              <a:rPr lang="en-US" dirty="0"/>
              <a:t>Sanctifying Grace?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C241D-ED66-44F1-AAEE-11D8647FD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4454525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dirty="0">
                <a:cs typeface="Arial" charset="0"/>
              </a:rPr>
              <a:t>We need to open our hearts to receive grace as a gift</a:t>
            </a:r>
          </a:p>
          <a:p>
            <a:pPr marL="465138" indent="-465138" eaLnBrk="1" hangingPunct="1">
              <a:defRPr/>
            </a:pPr>
            <a:r>
              <a:rPr lang="en-US" dirty="0">
                <a:cs typeface="Arial" charset="0"/>
              </a:rPr>
              <a:t>We need to share grace in the body of Christ</a:t>
            </a:r>
          </a:p>
          <a:p>
            <a:pPr marL="465138" indent="-465138" eaLnBrk="1" hangingPunct="1">
              <a:defRPr/>
            </a:pPr>
            <a:r>
              <a:rPr lang="en-US" dirty="0">
                <a:cs typeface="Arial" charset="0"/>
              </a:rPr>
              <a:t>We respond by full participation in the mission of Christ in the world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935D9B3-BB10-44FC-9C61-A04045B06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3600" dirty="0"/>
              <a:t>Spirit of the living God, fall afresh on me.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3600" dirty="0"/>
              <a:t>Spirit of the living God, fall afresh on me.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3600" dirty="0"/>
              <a:t>Melt me, mold me, fill me, use me.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3600" dirty="0"/>
              <a:t>Spirit of the living God, fall afresh on me.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36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sz="3600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">
            <a:extLst>
              <a:ext uri="{FF2B5EF4-FFF2-40B4-BE49-F238E27FC236}">
                <a16:creationId xmlns:a16="http://schemas.microsoft.com/office/drawing/2014/main" id="{BD2161A7-4282-40BA-85E5-7D7C7902F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7">
            <a:extLst>
              <a:ext uri="{FF2B5EF4-FFF2-40B4-BE49-F238E27FC236}">
                <a16:creationId xmlns:a16="http://schemas.microsoft.com/office/drawing/2014/main" id="{3620134C-2161-4C50-9853-82A0BE600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033E7B-FDF9-47F5-B9BE-9E93BCCFE5E3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Sanctifying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F08EEF8-6559-43B0-80D9-FFD326311214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Linda Morrow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B57B6-ADF3-478D-9882-FE7165ED6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" y="15240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All Grace is God’s Grace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FA782-7609-4352-9567-F86F28DE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Sanctifying Grace is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2134C4-0E71-4EAB-91CA-441D8F455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dirty="0">
                <a:cs typeface="Times New Roman" pitchFamily="18" charset="0"/>
              </a:rPr>
              <a:t>the gift of God providing the desire and the power to grow in our relationship with Him – forever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685A-26AA-4B04-ABD8-B2207202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Sanctifying Grace is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37392-8C91-4333-B993-D0CA75643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dirty="0">
                <a:cs typeface="Times New Roman" pitchFamily="18" charset="0"/>
              </a:rPr>
              <a:t>the process of opening ourselves to the work of the Holy Spirit in and through us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4B230-A0A4-4687-A7BB-C40515997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Sanctifying Grace Makes Us</a:t>
            </a:r>
            <a:br>
              <a:rPr lang="en-US" dirty="0"/>
            </a:br>
            <a:r>
              <a:rPr lang="en-US" dirty="0"/>
              <a:t>RIPE for Glory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B87E6D-A8AF-4F77-8BCE-C36F25A1EF8D}"/>
              </a:ext>
            </a:extLst>
          </p:cNvPr>
          <p:cNvSpPr txBox="1">
            <a:spLocks noChangeArrowheads="1"/>
          </p:cNvSpPr>
          <p:nvPr/>
        </p:nvSpPr>
        <p:spPr>
          <a:xfrm>
            <a:off x="3962400" y="1600200"/>
            <a:ext cx="1143000" cy="32766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R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I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P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E</a:t>
            </a:r>
          </a:p>
        </p:txBody>
      </p:sp>
      <p:pic>
        <p:nvPicPr>
          <p:cNvPr id="12292" name="Picture 5" descr="Grapes%25202%2520bunch">
            <a:extLst>
              <a:ext uri="{FF2B5EF4-FFF2-40B4-BE49-F238E27FC236}">
                <a16:creationId xmlns:a16="http://schemas.microsoft.com/office/drawing/2014/main" id="{97A124F9-5353-46D8-8FAA-3360CB04D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6764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4E57712B-B300-441C-ACDB-D6D3B557B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600200"/>
            <a:ext cx="2438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E4C48-3D5D-44FA-950D-680CFA0C6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454525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>
                <a:cs typeface="Times New Roman" pitchFamily="18" charset="0"/>
              </a:rPr>
              <a:t>Sanctifying Grace is the doctrine of “the more.”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6CC52-3329-4493-B4E4-370C115F7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Sanctifying Grace Makes Us</a:t>
            </a:r>
            <a:br>
              <a:rPr lang="en-US" dirty="0"/>
            </a:br>
            <a:r>
              <a:rPr lang="en-US" dirty="0"/>
              <a:t>RIPE for Glory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228FBD-3010-48A2-8A7F-6FD907C757E8}"/>
              </a:ext>
            </a:extLst>
          </p:cNvPr>
          <p:cNvSpPr txBox="1">
            <a:spLocks noChangeArrowheads="1"/>
          </p:cNvSpPr>
          <p:nvPr/>
        </p:nvSpPr>
        <p:spPr>
          <a:xfrm>
            <a:off x="3962400" y="1600200"/>
            <a:ext cx="1143000" cy="32766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R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I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P</a:t>
            </a:r>
          </a:p>
          <a:p>
            <a:pPr algn="ctr">
              <a:spcBef>
                <a:spcPts val="1200"/>
              </a:spcBef>
              <a:buClr>
                <a:schemeClr val="tx2"/>
              </a:buClr>
              <a:buSzPct val="75000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E</a:t>
            </a:r>
          </a:p>
        </p:txBody>
      </p:sp>
      <p:pic>
        <p:nvPicPr>
          <p:cNvPr id="14340" name="Picture 5" descr="Grapes%25202%2520bunch">
            <a:extLst>
              <a:ext uri="{FF2B5EF4-FFF2-40B4-BE49-F238E27FC236}">
                <a16:creationId xmlns:a16="http://schemas.microsoft.com/office/drawing/2014/main" id="{73497E12-97D5-4FE2-AC07-01C6C2548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6764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86C0B303-FE0C-4C97-8B51-5773B8ED4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600200"/>
            <a:ext cx="2438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1" hangingPunct="1"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</TotalTime>
  <Words>367</Words>
  <Application>Microsoft Office PowerPoint</Application>
  <PresentationFormat>On-screen Show (4:3)</PresentationFormat>
  <Paragraphs>52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Sanctifying Grace</vt:lpstr>
      <vt:lpstr>All Grace is God’s Grace</vt:lpstr>
      <vt:lpstr>Sanctifying Grace is …</vt:lpstr>
      <vt:lpstr>Sanctifying Grace is …</vt:lpstr>
      <vt:lpstr>Sanctifying Grace Makes Us RIPE for Glory</vt:lpstr>
      <vt:lpstr>PowerPoint Presentation</vt:lpstr>
      <vt:lpstr>Sanctifying Grace Makes Us RIPE for Glory</vt:lpstr>
      <vt:lpstr>PowerPoint Presentation</vt:lpstr>
      <vt:lpstr>God’s will for us is to obey &amp; to carry out the Great Commandment and the Great Commission</vt:lpstr>
      <vt:lpstr>God’s will for us is to obey &amp; to carry out the Great Commandment and the Great Commission</vt:lpstr>
      <vt:lpstr>How Do We Grow in Sanctifying Grace?</vt:lpstr>
      <vt:lpstr>How Do We Grow in Sanctifying Grace?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136</cp:revision>
  <cp:lastPrinted>1601-01-01T00:00:00Z</cp:lastPrinted>
  <dcterms:created xsi:type="dcterms:W3CDTF">2002-09-23T01:58:48Z</dcterms:created>
  <dcterms:modified xsi:type="dcterms:W3CDTF">2018-05-26T21:07:03Z</dcterms:modified>
</cp:coreProperties>
</file>