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1" r:id="rId2"/>
  </p:sldMasterIdLst>
  <p:notesMasterIdLst>
    <p:notesMasterId r:id="rId13"/>
  </p:notesMasterIdLst>
  <p:sldIdLst>
    <p:sldId id="320" r:id="rId3"/>
    <p:sldId id="256" r:id="rId4"/>
    <p:sldId id="277" r:id="rId5"/>
    <p:sldId id="319" r:id="rId6"/>
    <p:sldId id="315" r:id="rId7"/>
    <p:sldId id="313" r:id="rId8"/>
    <p:sldId id="314" r:id="rId9"/>
    <p:sldId id="316" r:id="rId10"/>
    <p:sldId id="317" r:id="rId11"/>
    <p:sldId id="318" r:id="rId1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57" autoAdjust="0"/>
  </p:normalViewPr>
  <p:slideViewPr>
    <p:cSldViewPr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5440D249-EBBC-40E6-83A1-A519AC14EF7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31FC9744-2384-413C-9328-BBE3704F9141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33796" name="Rectangle 4">
            <a:extLst>
              <a:ext uri="{FF2B5EF4-FFF2-40B4-BE49-F238E27FC236}">
                <a16:creationId xmlns:a16="http://schemas.microsoft.com/office/drawing/2014/main" id="{9854E798-D9C6-43B6-9411-74E4D99BC681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4EC70F66-8966-4456-AD43-9C14A0412A8E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10C8B7F2-795F-4127-A512-1D1DC062D966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9ECD9B08-A1BB-498E-A651-62413B91CDE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792DE94-8D39-414C-90D0-272A05C9335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CD6FCEA1-917D-43D0-B90A-FDDBD68BF69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C64E1D-B630-40F1-8EDF-0D52F1429ECB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156674" name="Rectangle 7">
            <a:extLst>
              <a:ext uri="{FF2B5EF4-FFF2-40B4-BE49-F238E27FC236}">
                <a16:creationId xmlns:a16="http://schemas.microsoft.com/office/drawing/2014/main" id="{8F36DE22-16EC-41A5-BD99-C4F2785D76B3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b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/>
            <a:fld id="{E3DB1DAA-B973-42F1-9C11-912E566C188A}" type="slidenum">
              <a:rPr lang="en-US" altLang="en-US" sz="1200"/>
              <a:pPr algn="r"/>
              <a:t>1</a:t>
            </a:fld>
            <a:endParaRPr lang="en-US" altLang="en-US" sz="1200"/>
          </a:p>
        </p:txBody>
      </p:sp>
      <p:sp>
        <p:nvSpPr>
          <p:cNvPr id="156675" name="Rectangle 2">
            <a:extLst>
              <a:ext uri="{FF2B5EF4-FFF2-40B4-BE49-F238E27FC236}">
                <a16:creationId xmlns:a16="http://schemas.microsoft.com/office/drawing/2014/main" id="{500F2079-F41F-480D-B203-C721A16DFE1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6676" name="Rectangle 3">
            <a:extLst>
              <a:ext uri="{FF2B5EF4-FFF2-40B4-BE49-F238E27FC236}">
                <a16:creationId xmlns:a16="http://schemas.microsoft.com/office/drawing/2014/main" id="{373E0975-D017-47B2-A96D-F9A23FD0D68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87527A55-58FE-455B-B70B-281164573CD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B26928E-8BD1-42FC-BC0F-2B16E96A54B4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151554" name="Rectangle 2">
            <a:extLst>
              <a:ext uri="{FF2B5EF4-FFF2-40B4-BE49-F238E27FC236}">
                <a16:creationId xmlns:a16="http://schemas.microsoft.com/office/drawing/2014/main" id="{AA2740C6-0477-4680-B966-FF186063204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1555" name="Rectangle 3">
            <a:extLst>
              <a:ext uri="{FF2B5EF4-FFF2-40B4-BE49-F238E27FC236}">
                <a16:creationId xmlns:a16="http://schemas.microsoft.com/office/drawing/2014/main" id="{51BF9AED-ED32-4741-B348-0F8EEB3ECA0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331B5DF3-18B3-4211-9C5F-DE3B18969A3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A1F4F51-A04A-47C8-8D4C-CE22683EF361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58370" name="Rectangle 2">
            <a:extLst>
              <a:ext uri="{FF2B5EF4-FFF2-40B4-BE49-F238E27FC236}">
                <a16:creationId xmlns:a16="http://schemas.microsoft.com/office/drawing/2014/main" id="{A09B2247-C958-47CC-85C8-188DB79F459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>
            <a:extLst>
              <a:ext uri="{FF2B5EF4-FFF2-40B4-BE49-F238E27FC236}">
                <a16:creationId xmlns:a16="http://schemas.microsoft.com/office/drawing/2014/main" id="{BD398ECC-6EDF-438D-B55C-89496AE25ED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B91C0A34-C949-46DB-9158-E06E559006E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6174BDD-71F6-4EF1-AEFC-F4C5730F7E43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66562" name="Rectangle 2">
            <a:extLst>
              <a:ext uri="{FF2B5EF4-FFF2-40B4-BE49-F238E27FC236}">
                <a16:creationId xmlns:a16="http://schemas.microsoft.com/office/drawing/2014/main" id="{1595D104-FDF0-4165-9399-78AA8DF6B1F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>
            <a:extLst>
              <a:ext uri="{FF2B5EF4-FFF2-40B4-BE49-F238E27FC236}">
                <a16:creationId xmlns:a16="http://schemas.microsoft.com/office/drawing/2014/main" id="{C451F8DE-9452-408B-9D67-DB195A6C5E4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8B135003-3CE4-4EFD-A916-4A49CCCAE66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BF4876-2A64-4BEF-B477-E93474CD702D}" type="slidenum">
              <a:rPr lang="en-US" altLang="en-US"/>
              <a:pPr/>
              <a:t>4</a:t>
            </a:fld>
            <a:endParaRPr lang="en-US" altLang="en-US"/>
          </a:p>
        </p:txBody>
      </p:sp>
      <p:sp>
        <p:nvSpPr>
          <p:cNvPr id="154626" name="Rectangle 2">
            <a:extLst>
              <a:ext uri="{FF2B5EF4-FFF2-40B4-BE49-F238E27FC236}">
                <a16:creationId xmlns:a16="http://schemas.microsoft.com/office/drawing/2014/main" id="{674BFF54-6F03-478A-87D0-84828DA9ECC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4627" name="Rectangle 3">
            <a:extLst>
              <a:ext uri="{FF2B5EF4-FFF2-40B4-BE49-F238E27FC236}">
                <a16:creationId xmlns:a16="http://schemas.microsoft.com/office/drawing/2014/main" id="{D02D424F-54EA-4182-892B-FBC113123C5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F64FD609-003D-454C-AE81-B0DD78D88BE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F1B164B-88DE-4345-85FE-42984A7B0245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146434" name="Rectangle 2">
            <a:extLst>
              <a:ext uri="{FF2B5EF4-FFF2-40B4-BE49-F238E27FC236}">
                <a16:creationId xmlns:a16="http://schemas.microsoft.com/office/drawing/2014/main" id="{FA8860FB-BD67-47B0-AB34-045601EF87A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435" name="Rectangle 3">
            <a:extLst>
              <a:ext uri="{FF2B5EF4-FFF2-40B4-BE49-F238E27FC236}">
                <a16:creationId xmlns:a16="http://schemas.microsoft.com/office/drawing/2014/main" id="{BC095058-BC32-4CCC-84BD-A21C7FFC0F2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4EB9B64B-7DA2-434D-B899-7AEC62ED6B1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738AC2-A790-4485-A45C-15631D6EBCC8}" type="slidenum">
              <a:rPr lang="en-US" altLang="en-US"/>
              <a:pPr/>
              <a:t>6</a:t>
            </a:fld>
            <a:endParaRPr lang="en-US" altLang="en-US"/>
          </a:p>
        </p:txBody>
      </p:sp>
      <p:sp>
        <p:nvSpPr>
          <p:cNvPr id="142338" name="Rectangle 2">
            <a:extLst>
              <a:ext uri="{FF2B5EF4-FFF2-40B4-BE49-F238E27FC236}">
                <a16:creationId xmlns:a16="http://schemas.microsoft.com/office/drawing/2014/main" id="{0AE13A62-B08C-45F1-A4B2-6083704AA77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2339" name="Rectangle 3">
            <a:extLst>
              <a:ext uri="{FF2B5EF4-FFF2-40B4-BE49-F238E27FC236}">
                <a16:creationId xmlns:a16="http://schemas.microsoft.com/office/drawing/2014/main" id="{3380F29D-7D5D-4420-A497-73DBB4A8040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67B956DF-8105-4DF9-96E1-B8F0AB4212E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B024476-ECD8-4694-864D-7F58CFDA1C77}" type="slidenum">
              <a:rPr lang="en-US" altLang="en-US"/>
              <a:pPr/>
              <a:t>7</a:t>
            </a:fld>
            <a:endParaRPr lang="en-US" altLang="en-US"/>
          </a:p>
        </p:txBody>
      </p:sp>
      <p:sp>
        <p:nvSpPr>
          <p:cNvPr id="144386" name="Rectangle 2">
            <a:extLst>
              <a:ext uri="{FF2B5EF4-FFF2-40B4-BE49-F238E27FC236}">
                <a16:creationId xmlns:a16="http://schemas.microsoft.com/office/drawing/2014/main" id="{0BCF59D2-AA9D-4902-9EDA-3B138895DF5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4387" name="Rectangle 3">
            <a:extLst>
              <a:ext uri="{FF2B5EF4-FFF2-40B4-BE49-F238E27FC236}">
                <a16:creationId xmlns:a16="http://schemas.microsoft.com/office/drawing/2014/main" id="{C1B6ADA3-DDE8-4AA1-BDC2-35E844C1B94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6D280F8E-4A1F-49A9-A24C-77CBA651A93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6794DE9-C718-432C-986E-26360A52F1ED}" type="slidenum">
              <a:rPr lang="en-US" altLang="en-US"/>
              <a:pPr/>
              <a:t>8</a:t>
            </a:fld>
            <a:endParaRPr lang="en-US" altLang="en-US"/>
          </a:p>
        </p:txBody>
      </p:sp>
      <p:sp>
        <p:nvSpPr>
          <p:cNvPr id="148482" name="Rectangle 2">
            <a:extLst>
              <a:ext uri="{FF2B5EF4-FFF2-40B4-BE49-F238E27FC236}">
                <a16:creationId xmlns:a16="http://schemas.microsoft.com/office/drawing/2014/main" id="{DD4A88DE-C240-48BD-B260-BE14B473240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483" name="Rectangle 3">
            <a:extLst>
              <a:ext uri="{FF2B5EF4-FFF2-40B4-BE49-F238E27FC236}">
                <a16:creationId xmlns:a16="http://schemas.microsoft.com/office/drawing/2014/main" id="{A6308863-FCC7-4925-A1A6-65A34C452F2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7828DC06-74F8-4E21-859D-AC4CCABD74F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15661E6-2AF2-4A8B-BA19-C91AD4AB3B6D}" type="slidenum">
              <a:rPr lang="en-US" altLang="en-US"/>
              <a:pPr/>
              <a:t>9</a:t>
            </a:fld>
            <a:endParaRPr lang="en-US" altLang="en-US"/>
          </a:p>
        </p:txBody>
      </p:sp>
      <p:sp>
        <p:nvSpPr>
          <p:cNvPr id="150530" name="Rectangle 2">
            <a:extLst>
              <a:ext uri="{FF2B5EF4-FFF2-40B4-BE49-F238E27FC236}">
                <a16:creationId xmlns:a16="http://schemas.microsoft.com/office/drawing/2014/main" id="{65A859DE-35F6-4687-A695-23DAFBABE2B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0531" name="Rectangle 3">
            <a:extLst>
              <a:ext uri="{FF2B5EF4-FFF2-40B4-BE49-F238E27FC236}">
                <a16:creationId xmlns:a16="http://schemas.microsoft.com/office/drawing/2014/main" id="{BCE64235-71F5-456B-8781-848891BE66B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>
            <a:extLst>
              <a:ext uri="{FF2B5EF4-FFF2-40B4-BE49-F238E27FC236}">
                <a16:creationId xmlns:a16="http://schemas.microsoft.com/office/drawing/2014/main" id="{70D4FCD6-3927-4332-987E-1B59E7CF1C3D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3075" name="Freeform 3">
              <a:extLst>
                <a:ext uri="{FF2B5EF4-FFF2-40B4-BE49-F238E27FC236}">
                  <a16:creationId xmlns:a16="http://schemas.microsoft.com/office/drawing/2014/main" id="{BE851B03-2CED-4F70-965D-F18EF4BF71C3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076" name="Freeform 4">
              <a:extLst>
                <a:ext uri="{FF2B5EF4-FFF2-40B4-BE49-F238E27FC236}">
                  <a16:creationId xmlns:a16="http://schemas.microsoft.com/office/drawing/2014/main" id="{4BEE4BC5-1244-40F9-B467-D47E935725A8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077" name="Freeform 5">
              <a:extLst>
                <a:ext uri="{FF2B5EF4-FFF2-40B4-BE49-F238E27FC236}">
                  <a16:creationId xmlns:a16="http://schemas.microsoft.com/office/drawing/2014/main" id="{276D9CA3-7231-4E6E-B6F1-D8317D40CAC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078" name="Freeform 6">
              <a:extLst>
                <a:ext uri="{FF2B5EF4-FFF2-40B4-BE49-F238E27FC236}">
                  <a16:creationId xmlns:a16="http://schemas.microsoft.com/office/drawing/2014/main" id="{D740E13A-D2CC-47A0-8CA0-16F98267F337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079" name="Rectangle 7">
            <a:extLst>
              <a:ext uri="{FF2B5EF4-FFF2-40B4-BE49-F238E27FC236}">
                <a16:creationId xmlns:a16="http://schemas.microsoft.com/office/drawing/2014/main" id="{7D4FB985-D451-4B23-B401-1BD853C7119A}"/>
              </a:ext>
            </a:extLst>
          </p:cNvPr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080" name="Rectangle 8">
            <a:extLst>
              <a:ext uri="{FF2B5EF4-FFF2-40B4-BE49-F238E27FC236}">
                <a16:creationId xmlns:a16="http://schemas.microsoft.com/office/drawing/2014/main" id="{D593217D-E186-47F4-946D-B180DE5E0BF1}"/>
              </a:ext>
            </a:extLst>
          </p:cNvPr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081" name="Rectangle 9">
            <a:extLst>
              <a:ext uri="{FF2B5EF4-FFF2-40B4-BE49-F238E27FC236}">
                <a16:creationId xmlns:a16="http://schemas.microsoft.com/office/drawing/2014/main" id="{DEC4232B-498F-44B7-8E36-1141B42ABE5C}"/>
              </a:ext>
            </a:extLst>
          </p:cNvPr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altLang="en-US"/>
          </a:p>
        </p:txBody>
      </p:sp>
      <p:sp>
        <p:nvSpPr>
          <p:cNvPr id="3082" name="Rectangle 10">
            <a:extLst>
              <a:ext uri="{FF2B5EF4-FFF2-40B4-BE49-F238E27FC236}">
                <a16:creationId xmlns:a16="http://schemas.microsoft.com/office/drawing/2014/main" id="{80F42D7B-95DC-40FF-9DE1-C5189036A53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altLang="en-US"/>
          </a:p>
        </p:txBody>
      </p:sp>
      <p:sp>
        <p:nvSpPr>
          <p:cNvPr id="3083" name="Rectangle 11">
            <a:extLst>
              <a:ext uri="{FF2B5EF4-FFF2-40B4-BE49-F238E27FC236}">
                <a16:creationId xmlns:a16="http://schemas.microsoft.com/office/drawing/2014/main" id="{7BA1BF90-6EB4-4A7E-9A0B-D2DE1B4F3090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3C81782A-F65F-40FD-BEB3-DC70A5870C8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170474-57B0-4561-9CCA-38FAD2D4AC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5FD044F-8DF0-4B52-A0F7-77D8233EBF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5394AC-9C2A-4ABD-A18B-C0A9E36DC6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4F4C06-7085-43AC-928D-1B4D399E33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DABB7-E61B-4671-BA19-2A01E7F70E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C60319-BBD8-4799-9852-98D9E2C95AE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79878397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E9F3FB2-139A-45F6-BA08-0ECB19DB943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55ECF92-381B-41D9-94E0-601FD982E6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337B1C-C8D1-4370-8F71-945078FC7E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095AF9-D8A2-45F5-A636-8E2D7EE5A8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0CC1A2-433F-4490-97B4-E84AD60C9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1295B0-1B9D-4547-B94D-6748D162761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9214896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6E7D37-B584-4CAB-9729-5DBE8822D3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58A572D-77BA-4936-AFB4-262E600D42E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F81436-53E1-4FC8-A933-7DFD19AB03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6DE44B-332A-41C4-AE6C-63E3931360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F2CBF6-6CDA-46C6-B94D-AE08B224D1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7C2EE9-3A13-4EF1-8C11-B8F7DFECDE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974038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967A25-E7BE-4E60-BE59-0A5DE96116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BB018D-85DF-45D9-945B-28984F22050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931408-24B0-4156-806D-400016DA73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F1C344-5BB6-48D6-90C0-37115A7570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C819E2-F9D6-4760-8C98-F18B270F38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9079A6-8366-445E-8F02-344EEEC5507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818175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E1A62E-0035-4C18-8F3D-60A3FB4CEF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7394934-151E-4C48-B395-E6DAA351C0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9EFE6A-E5A9-492A-AD66-CDFF43A3F3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BD6BED-FFE8-432F-A6AF-1D048969CA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EA4901D-0BB6-4C1C-95DF-7D4EB5E89C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05522-A507-4405-9A03-620E7223DBF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719375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130524-14A9-45DC-A0C2-28292DD623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3F40E7-1E20-42A5-A251-04229889CA7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67619D-A297-48EF-99E3-916DDA42E0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9E282E-2E0C-454B-A960-80E8F150CA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7FC298D-9004-4DC4-B254-C50A50BD0C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AC7E45-F4C4-4699-B49D-924EC9E6BF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914BBA-22C9-4630-9AF6-A187866BBFD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8290962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17F78F-3DD9-4349-9637-7C2CF5884F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8E12D3-1818-451E-B27E-40C1F378AF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D14D956-732D-4175-9943-F235F6B910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D212A9D-2C07-4332-A372-4D16E3D87AA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B69E52E-F1CF-464F-9845-97B7F505A27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6A85436-CE19-4A67-B3E9-92B1E9F3D0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083B1B7-E518-4DB1-8853-CFD28BB6E0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1D97B31-17DF-47B7-92E9-66A15162A4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9D4A24-AB45-47F9-8878-B5C387243D9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469791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B70000-23DB-48FC-8083-B4A5E2AEE9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9E44DBA-3FFB-4555-9D56-8921858318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A918F87-9579-40FC-8EC9-73D1CFBBB1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2C2F15C-7E1A-4F9D-A761-526B8F729F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CACEE1-AF80-485B-8E3E-9008B544EF4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6515245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2228F7A-E83C-476E-9B44-DC2EA34FC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F29641C-A39B-4E5F-9955-124D475B7B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5B21D2B-91AA-4E45-939D-624E0B79B2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6F3517-1041-4069-A93B-DA2808347A5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2163390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7626D-037F-4BB8-84AD-7E0F6A1D7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C0A635-FEFD-444C-B467-1729F59DF6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40C851-38BE-47DB-B3DE-D2D3A05837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ABB9306-5864-448C-969E-35EB668A64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617F48F-7438-4878-9B6C-F16B5F9610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A2CC371-FEA3-46C2-941B-A84CBE3542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B74B9B-21E0-41D3-ABC7-6C355143BB4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40837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C5BA68-6E32-402D-ACBC-2A368F20BC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D9E169-F898-427D-9218-6FBF1002BE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B8234D-EC66-43FE-8240-B578B11D5B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E03A7B-DBAA-46F4-A0F9-2BA764A88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64FF6A-8943-4095-8F2E-483C6EE0B3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05CC7B-08C1-4DC7-8D75-C9D653E3449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40622755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1BEAD3-D3A5-474F-A719-B94CE7839A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C3F8DD3-C281-4665-9B2A-48BD429914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F9121E9-3AB8-476D-8A7E-A8996E3203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29DA4D-855F-4F27-AC5C-5DAC575E7B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336FE80-2197-413C-B0A0-A74D7B9436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FE88B9-A4C4-43E1-A00E-654C84F47A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427E1F-2795-4F0F-ABC2-3535C2FBAB7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7338723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DA325A-D352-4E0C-B7EE-EC133955EC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10C4418-86C4-48EB-8AFC-BE22FEF315E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2D65F6-53A4-492B-89AD-72AE2E6C9D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4DDC79-93D1-4795-879E-6F4F90AEF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21BD2-7B30-4B37-9F8E-BF89BB963C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921341-20AB-40DE-AC6B-5CFDCD9268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9482178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AF8249-C6DF-43F3-BB20-C66E38A129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B9D9CB-5081-4425-AA28-84B0DD1388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FFB012-D7EA-4931-B866-7F464DCD3D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DC9FF6-F8AB-4AB3-A383-2E488650ED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B32305-7989-4B87-9A2E-644FBD4EFA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98E60A-19B0-47C3-85E1-EFE1055128F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30445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DBCF17-42B1-4CCA-83B1-810CFECFF8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B585EF-B591-4876-BE48-9C5AC1B4CF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E86CD4-548A-4392-910C-DA5FF205E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365FCB-F063-403B-85F1-D96F6A6778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C13BBF-35F5-4687-886F-05B5F3586B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8FA28A-5361-4992-8896-6ED75F37EBE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53877326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605789-869C-4FB5-B1C6-39E7622D8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52AD9E-1510-44C5-A092-1D86F08EB1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B1EB04-4290-42F3-8220-E931B655EC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5FF39A-1E8D-4F13-9244-2A238A39B7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DC8CED-B651-4ED8-AB2E-765BDF4E0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D407AA-01ED-4808-8763-18E7E166CB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FB17FA-BCFF-4E22-AF9A-C71F8422648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95042739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1F5C25-85CC-4AB3-999A-F3391DF36B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B8E253-5484-4496-A82A-C245DB7DAD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6B7F38-4FFE-4E86-8E7B-D30D0A85C1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BF1C4D3-6D73-4902-903D-5971846272A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9C8194B-57D7-4076-AF0A-AE5F00AC97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203E0EE-5DF5-4A38-867B-ACE8CABACC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C2C2A31-FCDA-4A6E-9503-2499681390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860B3FD-01CA-4EA7-82DF-77C16CEC0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F8688F-DA03-4303-97AA-2947DB9EB48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08230027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38015C-7D68-4841-A982-5EDC9B94B6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87E8CB0-DBBE-469A-9D79-1B4150F326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5BD386-0709-48E2-8F5F-4147C33C3A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23CF31-A1B1-4E5D-A188-D916C62B46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53B48F-9B8F-41BE-944C-4BF151D3230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24866359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239B6EA-D817-4BF9-8265-FFF3EE7753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CCF73EB-B149-4C4C-8ACE-6246F8C0F0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2427866-1599-463A-AB24-70E6A255AA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23884E-5D59-47E4-800A-CC21CD61023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66792428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6E5FBD-259F-41B2-A3EF-A039DB6810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603F6F-A769-4592-8498-CD85952642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777FA9F-D4FE-48E1-9A87-DB43A26335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AA60D7C-2653-42F8-982D-2F8E6449FF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9944DD-7110-46C0-A89B-B04968201D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C05521-1325-44F3-8FB1-ADBEAEAFDC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AF7E98-37A2-4E25-994D-9DD57678CF3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98960256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9698AE-7B97-4BF2-BBAF-DE886C8443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438939-3C1A-400C-BB16-11DCC8271A5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62A13BA-D721-487E-A309-F2743EAA58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A7901DC-1573-489B-A7A1-F20B4B4876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5984CA-5721-4339-B76D-2482D70D25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369758-A3E1-4F12-96F0-5787DFB77A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B620CA-87BA-45E7-9F36-685FBCB9BDA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8159784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2">
            <a:extLst>
              <a:ext uri="{FF2B5EF4-FFF2-40B4-BE49-F238E27FC236}">
                <a16:creationId xmlns:a16="http://schemas.microsoft.com/office/drawing/2014/main" id="{47B49B4B-9CC9-48AF-BD3F-9F6C75DFE7C9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>
              <a:extLst>
                <a:ext uri="{FF2B5EF4-FFF2-40B4-BE49-F238E27FC236}">
                  <a16:creationId xmlns:a16="http://schemas.microsoft.com/office/drawing/2014/main" id="{D205F4D4-6796-4518-8C55-44E4F5119A39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2" name="Freeform 4">
              <a:extLst>
                <a:ext uri="{FF2B5EF4-FFF2-40B4-BE49-F238E27FC236}">
                  <a16:creationId xmlns:a16="http://schemas.microsoft.com/office/drawing/2014/main" id="{2ACAA42A-941E-4EED-8140-D4D50FEC76F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3" name="Freeform 5">
              <a:extLst>
                <a:ext uri="{FF2B5EF4-FFF2-40B4-BE49-F238E27FC236}">
                  <a16:creationId xmlns:a16="http://schemas.microsoft.com/office/drawing/2014/main" id="{604C9658-7AD7-4DA8-A520-1141167404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054" name="Freeform 6">
              <a:extLst>
                <a:ext uri="{FF2B5EF4-FFF2-40B4-BE49-F238E27FC236}">
                  <a16:creationId xmlns:a16="http://schemas.microsoft.com/office/drawing/2014/main" id="{CA48A7D7-858C-42CB-BC81-3838C2B52F8B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id="{8640ED09-6B5F-46D0-910A-94927C8BE6C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2057" name="Rectangle 9">
            <a:extLst>
              <a:ext uri="{FF2B5EF4-FFF2-40B4-BE49-F238E27FC236}">
                <a16:creationId xmlns:a16="http://schemas.microsoft.com/office/drawing/2014/main" id="{CB4500CA-5325-436D-8B11-91B3C6F959EC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endParaRPr lang="en-US" altLang="en-US"/>
          </a:p>
        </p:txBody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26373A82-2410-4BFD-968B-EF47EEBBEF6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endParaRPr lang="en-US" altLang="en-US"/>
          </a:p>
        </p:txBody>
      </p:sp>
      <p:sp>
        <p:nvSpPr>
          <p:cNvPr id="2059" name="Rectangle 11">
            <a:extLst>
              <a:ext uri="{FF2B5EF4-FFF2-40B4-BE49-F238E27FC236}">
                <a16:creationId xmlns:a16="http://schemas.microsoft.com/office/drawing/2014/main" id="{02EC04DC-36EE-4BE4-B4F3-8965B2EAFED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3A586808-CC76-4D50-90EE-5B0664383678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id="{1A90BC89-84C6-4DE1-BA03-A38F6AE3E62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ransition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8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»"/>
        <a:defRPr sz="24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722" name="Rectangle 2">
            <a:extLst>
              <a:ext uri="{FF2B5EF4-FFF2-40B4-BE49-F238E27FC236}">
                <a16:creationId xmlns:a16="http://schemas.microsoft.com/office/drawing/2014/main" id="{0D5B7512-3CA3-4195-9F7A-301A9767C3FD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58723" name="Rectangle 3">
            <a:extLst>
              <a:ext uri="{FF2B5EF4-FFF2-40B4-BE49-F238E27FC236}">
                <a16:creationId xmlns:a16="http://schemas.microsoft.com/office/drawing/2014/main" id="{EB6290FC-3C58-4518-808E-7E22ECAC82D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58724" name="Rectangle 4">
            <a:extLst>
              <a:ext uri="{FF2B5EF4-FFF2-40B4-BE49-F238E27FC236}">
                <a16:creationId xmlns:a16="http://schemas.microsoft.com/office/drawing/2014/main" id="{317D3C72-F199-45A4-B20A-8C67682EE30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58725" name="Rectangle 5">
            <a:extLst>
              <a:ext uri="{FF2B5EF4-FFF2-40B4-BE49-F238E27FC236}">
                <a16:creationId xmlns:a16="http://schemas.microsoft.com/office/drawing/2014/main" id="{BAAE01DD-6389-43DD-9E9E-EE7A148C6EF7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58726" name="Rectangle 6">
            <a:extLst>
              <a:ext uri="{FF2B5EF4-FFF2-40B4-BE49-F238E27FC236}">
                <a16:creationId xmlns:a16="http://schemas.microsoft.com/office/drawing/2014/main" id="{E4539554-AF0B-41D6-A355-CC0EADB6B6F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23F70C3B-A578-4914-9DBA-AAA8A07C572E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8" name="Rectangle 2">
            <a:extLst>
              <a:ext uri="{FF2B5EF4-FFF2-40B4-BE49-F238E27FC236}">
                <a16:creationId xmlns:a16="http://schemas.microsoft.com/office/drawing/2014/main" id="{62078873-181B-44B1-8AF4-A59201D902EA}"/>
              </a:ext>
            </a:extLst>
          </p:cNvPr>
          <p:cNvSpPr>
            <a:spLocks noGrp="1" noChangeArrowheads="1"/>
          </p:cNvSpPr>
          <p:nvPr>
            <p:ph type="ctrTitle" idx="4294967295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>
              <a:defRPr/>
            </a:pPr>
            <a:r>
              <a:rPr lang="en-US" b="1" kern="0">
                <a:latin typeface="+mj-lt"/>
              </a:rPr>
              <a:t>Holy Spirit, Thou Art Welcome</a:t>
            </a:r>
            <a:endParaRPr lang="en-US" b="1" kern="0">
              <a:latin typeface="+mj-lt"/>
              <a:cs typeface="Times New Roman" pitchFamily="18" charset="0"/>
            </a:endParaRPr>
          </a:p>
        </p:txBody>
      </p:sp>
      <p:sp>
        <p:nvSpPr>
          <p:cNvPr id="147459" name="Rectangle 3">
            <a:extLst>
              <a:ext uri="{FF2B5EF4-FFF2-40B4-BE49-F238E27FC236}">
                <a16:creationId xmlns:a16="http://schemas.microsoft.com/office/drawing/2014/main" id="{58B41412-938C-439C-A199-F822C5F7580B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0" y="1066800"/>
            <a:ext cx="9144000" cy="39624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0" indent="0" algn="ctr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 kern="0">
                <a:latin typeface="Arial" charset="0"/>
                <a:cs typeface="Arial" charset="0"/>
              </a:rPr>
              <a:t>Holy Spirit, Thou art welcome in this place;</a:t>
            </a:r>
            <a:endParaRPr lang="en-US" sz="3400" b="1" i="1" kern="0">
              <a:latin typeface="Arial" charset="0"/>
              <a:cs typeface="Times New Roman" pitchFamily="18" charset="0"/>
            </a:endParaRPr>
          </a:p>
          <a:p>
            <a:pPr marL="0" indent="0" algn="ctr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 kern="0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marL="0" indent="0" algn="ctr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 kern="0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marL="0" indent="0" algn="ctr">
              <a:spcBef>
                <a:spcPct val="10000"/>
              </a:spcBef>
              <a:buFont typeface="Wingdings" panose="05000000000000000000" pitchFamily="2" charset="2"/>
              <a:buNone/>
              <a:defRPr/>
            </a:pPr>
            <a:r>
              <a:rPr lang="en-US" sz="3400" b="1" kern="0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147460" name="Text Box 4">
            <a:extLst>
              <a:ext uri="{FF2B5EF4-FFF2-40B4-BE49-F238E27FC236}">
                <a16:creationId xmlns:a16="http://schemas.microsoft.com/office/drawing/2014/main" id="{1CDB2053-0BCB-4C6B-AE5C-7DC67BB11E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2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Huntsinger  © 1977  John T Benson Publishing Co   (ASCAP) - CCLI#1009126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>
            <a:extLst>
              <a:ext uri="{FF2B5EF4-FFF2-40B4-BE49-F238E27FC236}">
                <a16:creationId xmlns:a16="http://schemas.microsoft.com/office/drawing/2014/main" id="{A3B86AC9-5CD9-466C-8182-98D36ECD8AFF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br>
              <a:rPr lang="en-US" altLang="en-US" sz="4400"/>
            </a:br>
            <a:endParaRPr lang="en-US" altLang="en-US" sz="1000" b="1">
              <a:cs typeface="Times New Roman" panose="02020603050405020304" pitchFamily="18" charset="0"/>
            </a:endParaRPr>
          </a:p>
        </p:txBody>
      </p:sp>
      <p:sp>
        <p:nvSpPr>
          <p:cNvPr id="26627" name="Rectangle 3">
            <a:extLst>
              <a:ext uri="{FF2B5EF4-FFF2-40B4-BE49-F238E27FC236}">
                <a16:creationId xmlns:a16="http://schemas.microsoft.com/office/drawing/2014/main" id="{B44D5308-DCD0-4926-91B2-5CAFDDAD4B4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endParaRPr lang="en-US" altLang="en-US" sz="7200">
              <a:cs typeface="Times New Roman" panose="02020603050405020304" pitchFamily="18" charset="0"/>
            </a:endParaRPr>
          </a:p>
          <a:p>
            <a:endParaRPr lang="en-US" altLang="en-US" sz="3200">
              <a:cs typeface="Times New Roman" panose="02020603050405020304" pitchFamily="18" charset="0"/>
            </a:endParaRPr>
          </a:p>
          <a:p>
            <a:endParaRPr lang="en-US" altLang="en-US" sz="3200"/>
          </a:p>
        </p:txBody>
      </p:sp>
      <p:sp>
        <p:nvSpPr>
          <p:cNvPr id="26631" name="Text Box 7">
            <a:extLst>
              <a:ext uri="{FF2B5EF4-FFF2-40B4-BE49-F238E27FC236}">
                <a16:creationId xmlns:a16="http://schemas.microsoft.com/office/drawing/2014/main" id="{ED329D99-E305-402B-8636-73A8AF49BA4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FA909BE3-65E2-4B83-BBFE-CADBC28E960B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br>
              <a:rPr lang="en-US" altLang="en-US"/>
            </a:br>
            <a:endParaRPr lang="en-US" altLang="en-US" sz="1000" b="1">
              <a:cs typeface="Times New Roman" panose="02020603050405020304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AF5F8F01-14F6-4C28-88F0-C4673D97E12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828800"/>
            <a:ext cx="9144000" cy="1371600"/>
          </a:xfrm>
        </p:spPr>
        <p:txBody>
          <a:bodyPr/>
          <a:lstStyle/>
          <a:p>
            <a:r>
              <a:rPr lang="en-US" altLang="en-US" sz="7200">
                <a:cs typeface="Arial" panose="020B0604020202020204" pitchFamily="34" charset="0"/>
              </a:rPr>
              <a:t>Justifying Grace</a:t>
            </a:r>
            <a:endParaRPr lang="en-US" altLang="en-US"/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534D1A6F-65C0-4921-BFA7-A20D64AA12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5800" y="4038600"/>
            <a:ext cx="3519488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Gerri Lampton</a:t>
            </a:r>
          </a:p>
        </p:txBody>
      </p:sp>
      <p:sp>
        <p:nvSpPr>
          <p:cNvPr id="65541" name="Text Box 5">
            <a:extLst>
              <a:ext uri="{FF2B5EF4-FFF2-40B4-BE49-F238E27FC236}">
                <a16:creationId xmlns:a16="http://schemas.microsoft.com/office/drawing/2014/main" id="{EB4CA7FA-0FEE-40B0-9D30-0A317B34E0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pic>
        <p:nvPicPr>
          <p:cNvPr id="65542" name="Picture 6" descr="new-arklogo">
            <a:hlinkClick r:id="rId3"/>
            <a:extLst>
              <a:ext uri="{FF2B5EF4-FFF2-40B4-BE49-F238E27FC236}">
                <a16:creationId xmlns:a16="http://schemas.microsoft.com/office/drawing/2014/main" id="{C1ECD3E8-51A6-4A2F-998E-5AA38B95661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2" name="Rectangle 2">
            <a:extLst>
              <a:ext uri="{FF2B5EF4-FFF2-40B4-BE49-F238E27FC236}">
                <a16:creationId xmlns:a16="http://schemas.microsoft.com/office/drawing/2014/main" id="{224FF05C-01FE-4D87-8E7E-94CAB07AE88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990600" y="1828800"/>
            <a:ext cx="7391400" cy="3276600"/>
          </a:xfrm>
        </p:spPr>
        <p:txBody>
          <a:bodyPr/>
          <a:lstStyle/>
          <a:p>
            <a:pPr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400" b="1">
                <a:cs typeface="Times New Roman" panose="02020603050405020304" pitchFamily="18" charset="0"/>
              </a:rPr>
              <a:t> Forgiveness</a:t>
            </a:r>
          </a:p>
          <a:p>
            <a:pPr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400" b="1">
                <a:cs typeface="Times New Roman" panose="02020603050405020304" pitchFamily="18" charset="0"/>
              </a:rPr>
              <a:t> A love relationship</a:t>
            </a:r>
          </a:p>
          <a:p>
            <a:pPr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400" b="1">
                <a:cs typeface="Times New Roman" panose="02020603050405020304" pitchFamily="18" charset="0"/>
              </a:rPr>
              <a:t> Fulfillment and happiness</a:t>
            </a:r>
            <a:endParaRPr lang="en-US" altLang="en-US" sz="4400" b="1">
              <a:cs typeface="Arial" panose="020B0604020202020204" pitchFamily="34" charset="0"/>
            </a:endParaRPr>
          </a:p>
        </p:txBody>
      </p:sp>
      <p:sp>
        <p:nvSpPr>
          <p:cNvPr id="153603" name="Text Box 3">
            <a:extLst>
              <a:ext uri="{FF2B5EF4-FFF2-40B4-BE49-F238E27FC236}">
                <a16:creationId xmlns:a16="http://schemas.microsoft.com/office/drawing/2014/main" id="{FD125405-20B8-4D50-B5D4-EC5386750A4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153604" name="Text Box 4">
            <a:extLst>
              <a:ext uri="{FF2B5EF4-FFF2-40B4-BE49-F238E27FC236}">
                <a16:creationId xmlns:a16="http://schemas.microsoft.com/office/drawing/2014/main" id="{7ADFBBAC-E4DC-4FA8-9F26-4796B94C2A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52400"/>
            <a:ext cx="9144000" cy="1409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What does God offer you when you accept him?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0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0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0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10" name="Rectangle 2">
            <a:extLst>
              <a:ext uri="{FF2B5EF4-FFF2-40B4-BE49-F238E27FC236}">
                <a16:creationId xmlns:a16="http://schemas.microsoft.com/office/drawing/2014/main" id="{498D4874-5CC2-4922-9115-F17AFA785290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81000" y="1905000"/>
            <a:ext cx="8534400" cy="3276600"/>
          </a:xfrm>
        </p:spPr>
        <p:txBody>
          <a:bodyPr/>
          <a:lstStyle/>
          <a:p>
            <a:pPr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400" b="1">
                <a:cs typeface="Times New Roman" panose="02020603050405020304" pitchFamily="18" charset="0"/>
              </a:rPr>
              <a:t> There are consequences of denial</a:t>
            </a:r>
          </a:p>
          <a:p>
            <a:pPr algn="l">
              <a:lnSpc>
                <a:spcPct val="80000"/>
              </a:lnSpc>
            </a:pPr>
            <a:endParaRPr lang="en-US" altLang="en-US" sz="2800" b="1">
              <a:cs typeface="Times New Roman" panose="02020603050405020304" pitchFamily="18" charset="0"/>
            </a:endParaRPr>
          </a:p>
          <a:p>
            <a:pPr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400" b="1">
                <a:cs typeface="Times New Roman" panose="02020603050405020304" pitchFamily="18" charset="0"/>
              </a:rPr>
              <a:t> There are benefits of acceptance</a:t>
            </a:r>
            <a:endParaRPr lang="en-US" altLang="en-US" sz="4400" b="1">
              <a:cs typeface="Arial" panose="020B0604020202020204" pitchFamily="34" charset="0"/>
            </a:endParaRPr>
          </a:p>
        </p:txBody>
      </p:sp>
      <p:sp>
        <p:nvSpPr>
          <p:cNvPr id="145411" name="Text Box 3">
            <a:extLst>
              <a:ext uri="{FF2B5EF4-FFF2-40B4-BE49-F238E27FC236}">
                <a16:creationId xmlns:a16="http://schemas.microsoft.com/office/drawing/2014/main" id="{370B7C92-D395-4024-9F34-7F52E794728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145412" name="Text Box 4">
            <a:extLst>
              <a:ext uri="{FF2B5EF4-FFF2-40B4-BE49-F238E27FC236}">
                <a16:creationId xmlns:a16="http://schemas.microsoft.com/office/drawing/2014/main" id="{EEA2BF11-CAC1-4086-A0E2-2FCD8D5A754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52400"/>
            <a:ext cx="9144000" cy="1409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We can accept or deny the relationship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4" name="Rectangle 2">
            <a:extLst>
              <a:ext uri="{FF2B5EF4-FFF2-40B4-BE49-F238E27FC236}">
                <a16:creationId xmlns:a16="http://schemas.microsoft.com/office/drawing/2014/main" id="{87F01D92-99D2-4294-81FF-6FB2D9860785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52400" y="1676400"/>
            <a:ext cx="8991600" cy="4267200"/>
          </a:xfrm>
        </p:spPr>
        <p:txBody>
          <a:bodyPr/>
          <a:lstStyle/>
          <a:p>
            <a:pPr marL="396875" indent="-396875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We are his beloved creation</a:t>
            </a:r>
          </a:p>
          <a:p>
            <a:pPr marL="396875" indent="-396875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God calls us into relationship</a:t>
            </a:r>
          </a:p>
          <a:p>
            <a:pPr marL="396875" indent="-396875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God loves us unconditionally even when we fall</a:t>
            </a:r>
          </a:p>
          <a:p>
            <a:pPr marL="396875" indent="-396875" algn="l">
              <a:spcBef>
                <a:spcPct val="10000"/>
              </a:spcBef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God offers a love that comes from him</a:t>
            </a:r>
            <a:endParaRPr lang="en-US" altLang="en-US" sz="4000" b="1">
              <a:cs typeface="Arial" panose="020B0604020202020204" pitchFamily="34" charset="0"/>
            </a:endParaRPr>
          </a:p>
        </p:txBody>
      </p:sp>
      <p:sp>
        <p:nvSpPr>
          <p:cNvPr id="141315" name="Text Box 3">
            <a:extLst>
              <a:ext uri="{FF2B5EF4-FFF2-40B4-BE49-F238E27FC236}">
                <a16:creationId xmlns:a16="http://schemas.microsoft.com/office/drawing/2014/main" id="{2781CE0F-72E0-4C65-B6D7-FEDCFB563D0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141316" name="Text Box 4">
            <a:extLst>
              <a:ext uri="{FF2B5EF4-FFF2-40B4-BE49-F238E27FC236}">
                <a16:creationId xmlns:a16="http://schemas.microsoft.com/office/drawing/2014/main" id="{6E33D9EE-3A87-4493-B5B5-143637259F6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52400"/>
            <a:ext cx="9144000" cy="1409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 offers us a relationship</a:t>
            </a:r>
          </a:p>
          <a:p>
            <a:pPr algn="ctr">
              <a:lnSpc>
                <a:spcPct val="90000"/>
              </a:lnSpc>
            </a:pPr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3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3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3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31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2" name="Rectangle 2">
            <a:extLst>
              <a:ext uri="{FF2B5EF4-FFF2-40B4-BE49-F238E27FC236}">
                <a16:creationId xmlns:a16="http://schemas.microsoft.com/office/drawing/2014/main" id="{719D7A31-408C-4C72-8A2A-DB976F9F2F4C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28600" y="1295400"/>
            <a:ext cx="8763000" cy="3962400"/>
          </a:xfrm>
        </p:spPr>
        <p:txBody>
          <a:bodyPr/>
          <a:lstStyle/>
          <a:p>
            <a:pPr marL="396875" indent="-396875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Justifying Grace is at work when we say ‘yes’</a:t>
            </a:r>
          </a:p>
          <a:p>
            <a:pPr marL="396875" indent="-396875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Our ‘yes’ changes everything</a:t>
            </a:r>
          </a:p>
          <a:p>
            <a:pPr marL="396875" indent="-396875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Think of Justifying Grace as a cross</a:t>
            </a:r>
          </a:p>
          <a:p>
            <a:pPr marL="396875" indent="-396875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Arial" panose="020B0604020202020204" pitchFamily="34" charset="0"/>
              </a:rPr>
              <a:t>Our conversion continues as we say ‘yes’ every day</a:t>
            </a:r>
          </a:p>
        </p:txBody>
      </p:sp>
      <p:sp>
        <p:nvSpPr>
          <p:cNvPr id="143363" name="Text Box 3">
            <a:extLst>
              <a:ext uri="{FF2B5EF4-FFF2-40B4-BE49-F238E27FC236}">
                <a16:creationId xmlns:a16="http://schemas.microsoft.com/office/drawing/2014/main" id="{78686D3F-29AE-4304-86A1-92C3FFD98A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143364" name="Text Box 4">
            <a:extLst>
              <a:ext uri="{FF2B5EF4-FFF2-40B4-BE49-F238E27FC236}">
                <a16:creationId xmlns:a16="http://schemas.microsoft.com/office/drawing/2014/main" id="{C9E91F36-E9EF-477A-A3E1-D41F1C7D38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152400"/>
            <a:ext cx="9144000" cy="723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altLang="en-US" sz="46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acceptance of the relationship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8" name="Rectangle 2">
            <a:extLst>
              <a:ext uri="{FF2B5EF4-FFF2-40B4-BE49-F238E27FC236}">
                <a16:creationId xmlns:a16="http://schemas.microsoft.com/office/drawing/2014/main" id="{CBBAE12C-25B3-46A4-AD47-CD2CEE2F10A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04800" y="1066800"/>
            <a:ext cx="8610600" cy="4953000"/>
          </a:xfrm>
        </p:spPr>
        <p:txBody>
          <a:bodyPr/>
          <a:lstStyle/>
          <a:p>
            <a:pPr marL="463550" indent="-46355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One aspect of Prevenient Grace moving us toward Justifying Grace</a:t>
            </a:r>
          </a:p>
          <a:p>
            <a:pPr marL="463550" indent="-46355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Other Christians’ loving acts</a:t>
            </a:r>
          </a:p>
          <a:p>
            <a:pPr marL="463550" indent="-46355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Greek for ‘unconditional love’</a:t>
            </a:r>
          </a:p>
          <a:p>
            <a:pPr marL="463550" indent="-46355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Always a gift, not merited</a:t>
            </a:r>
          </a:p>
          <a:p>
            <a:pPr marL="463550" indent="-46355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 sz="4000" b="1">
                <a:cs typeface="Times New Roman" panose="02020603050405020304" pitchFamily="18" charset="0"/>
              </a:rPr>
              <a:t>You have been experiencing it this weekend!</a:t>
            </a:r>
            <a:endParaRPr lang="en-US" altLang="en-US" sz="4000" b="1">
              <a:cs typeface="Arial" panose="020B0604020202020204" pitchFamily="34" charset="0"/>
            </a:endParaRPr>
          </a:p>
        </p:txBody>
      </p:sp>
      <p:sp>
        <p:nvSpPr>
          <p:cNvPr id="147459" name="Text Box 3">
            <a:extLst>
              <a:ext uri="{FF2B5EF4-FFF2-40B4-BE49-F238E27FC236}">
                <a16:creationId xmlns:a16="http://schemas.microsoft.com/office/drawing/2014/main" id="{975656AF-996A-462A-9CD3-2F2EF456D8F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147460" name="Text Box 4">
            <a:extLst>
              <a:ext uri="{FF2B5EF4-FFF2-40B4-BE49-F238E27FC236}">
                <a16:creationId xmlns:a16="http://schemas.microsoft.com/office/drawing/2014/main" id="{FDD4D8B2-47AB-40C9-ACC5-F52A7089368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Agape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6" name="Rectangle 2">
            <a:extLst>
              <a:ext uri="{FF2B5EF4-FFF2-40B4-BE49-F238E27FC236}">
                <a16:creationId xmlns:a16="http://schemas.microsoft.com/office/drawing/2014/main" id="{44F93415-E729-4DA1-A780-C6B830C7633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362200"/>
            <a:ext cx="9144000" cy="1219200"/>
          </a:xfrm>
        </p:spPr>
        <p:txBody>
          <a:bodyPr/>
          <a:lstStyle/>
          <a:p>
            <a:r>
              <a:rPr lang="en-US" altLang="en-US" sz="6000" b="1" i="1">
                <a:solidFill>
                  <a:schemeClr val="tx2"/>
                </a:solidFill>
                <a:cs typeface="Times New Roman" panose="02020603050405020304" pitchFamily="18" charset="0"/>
              </a:rPr>
              <a:t>De Colores!</a:t>
            </a:r>
            <a:endParaRPr lang="en-US" altLang="en-US" sz="6000" b="1" i="1">
              <a:solidFill>
                <a:schemeClr val="tx2"/>
              </a:solidFill>
              <a:cs typeface="Arial" panose="020B0604020202020204" pitchFamily="34" charset="0"/>
            </a:endParaRPr>
          </a:p>
        </p:txBody>
      </p:sp>
      <p:sp>
        <p:nvSpPr>
          <p:cNvPr id="149507" name="Text Box 3">
            <a:extLst>
              <a:ext uri="{FF2B5EF4-FFF2-40B4-BE49-F238E27FC236}">
                <a16:creationId xmlns:a16="http://schemas.microsoft.com/office/drawing/2014/main" id="{0E934B1E-6D00-4064-8E5E-B7F79849B36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662</TotalTime>
  <Words>228</Words>
  <Application>Microsoft Office PowerPoint</Application>
  <PresentationFormat>On-screen Show (4:3)</PresentationFormat>
  <Paragraphs>48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Wingdings</vt:lpstr>
      <vt:lpstr>Arial</vt:lpstr>
      <vt:lpstr>Arial Narrow</vt:lpstr>
      <vt:lpstr>Blue Diagonal</vt:lpstr>
      <vt:lpstr>Default Design</vt:lpstr>
      <vt:lpstr>Holy Spirit, Thou Art Welcome</vt:lpstr>
      <vt:lpstr> 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49</cp:revision>
  <cp:lastPrinted>1601-01-01T00:00:00Z</cp:lastPrinted>
  <dcterms:created xsi:type="dcterms:W3CDTF">2002-09-23T01:58:48Z</dcterms:created>
  <dcterms:modified xsi:type="dcterms:W3CDTF">2018-03-06T16:44:05Z</dcterms:modified>
</cp:coreProperties>
</file>

<file path=docProps/thumbnail.jpeg>
</file>