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33" r:id="rId2"/>
    <p:sldMasterId id="2147483769" r:id="rId3"/>
  </p:sldMasterIdLst>
  <p:notesMasterIdLst>
    <p:notesMasterId r:id="rId19"/>
  </p:notesMasterIdLst>
  <p:sldIdLst>
    <p:sldId id="290" r:id="rId4"/>
    <p:sldId id="278" r:id="rId5"/>
    <p:sldId id="256" r:id="rId6"/>
    <p:sldId id="279" r:id="rId7"/>
    <p:sldId id="277" r:id="rId8"/>
    <p:sldId id="286" r:id="rId9"/>
    <p:sldId id="260" r:id="rId10"/>
    <p:sldId id="280" r:id="rId11"/>
    <p:sldId id="258" r:id="rId12"/>
    <p:sldId id="289" r:id="rId13"/>
    <p:sldId id="287" r:id="rId14"/>
    <p:sldId id="275" r:id="rId15"/>
    <p:sldId id="281" r:id="rId16"/>
    <p:sldId id="283" r:id="rId17"/>
    <p:sldId id="292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0C06"/>
    <a:srgbClr val="FF0000"/>
    <a:srgbClr val="FF0066"/>
    <a:srgbClr val="33CC33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2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14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FAB1BADB-784E-45C1-BF2D-C324976CDC2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0D5E6D02-D2A6-4E6D-A4E4-AE9B8C0481A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2C0B846B-0374-4346-9BED-11FB8E5CCD95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A5B08D46-2364-4A60-B85E-A1F1205EF1A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1C375FF1-EF69-4B03-BBB4-D573F75B581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469F3E39-9F4F-485A-A830-ECD1F8C9F4E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558D0A8-EF89-4519-AA49-9FE23A32C7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F916C889-2347-43CC-992F-5840AE8C2EA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494CC26-B6E2-42FB-9E46-439B7C38781B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7F23C619-02DE-4261-88A7-D0A7746E6AB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7AEA2EBB-1657-493B-BFD2-48848C5C3B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87650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9D56269A-84A2-48AF-A0BE-711DF74F1D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3C66310-BF8E-46C2-B830-0D41844D7830}" type="slidenum">
              <a:rPr kumimoji="0"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10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7BD48D36-328F-4E3E-AF79-B98093473FC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823DB18D-7904-4CC4-8C06-EA2843F3BA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BBD26313-0906-4F2F-8834-78582F523E3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376C4E5-6227-4FDE-9781-C2AFBD13C350}" type="slidenum">
              <a:rPr lang="en-US" altLang="en-US" sz="1200"/>
              <a:pPr/>
              <a:t>12</a:t>
            </a:fld>
            <a:endParaRPr lang="en-US" altLang="en-US" sz="1200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A6B15020-B333-4502-9368-2910EA8C2B7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6F1424B6-A183-402F-AC2D-95B13644C1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67D7CB01-277B-4B22-92C6-5061F238EF6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7663553-58F0-4D74-A77E-8DE227154E9A}" type="slidenum">
              <a:rPr lang="en-US" altLang="en-US" sz="1200"/>
              <a:pPr/>
              <a:t>13</a:t>
            </a:fld>
            <a:endParaRPr lang="en-US" altLang="en-US" sz="1200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7BAD7ED2-8BC2-4DDD-AD43-6D298C28B19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A705CD16-04C1-4EEA-B4C4-2EF7F2265B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6727A723-7766-4B33-9B2E-E59D3316001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B6CAA38-0CFE-4865-8DE7-529A707DAD5F}" type="slidenum">
              <a:rPr lang="en-US" altLang="en-US" sz="1200"/>
              <a:pPr/>
              <a:t>14</a:t>
            </a:fld>
            <a:endParaRPr lang="en-US" altLang="en-US" sz="1200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590D9D57-C608-482B-ABE0-323D01CC013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52DF8E9F-805D-4852-B2DD-358D9905B2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EA79A1C2-19A7-49FE-8380-62D58269974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5AFC09-7D38-4B48-A702-2CBDCD8DB2E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05B2DFDB-26FE-4E61-9F0F-4EC4F3784E5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007BE0C8-003F-461A-BC93-645277619A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3954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EA79A1C2-19A7-49FE-8380-62D58269974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5AFC09-7D38-4B48-A702-2CBDCD8DB2ED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05B2DFDB-26FE-4E61-9F0F-4EC4F3784E5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007BE0C8-003F-461A-BC93-645277619A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47C57E43-F05B-4008-BC5E-EA0244AD0AF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80DECD1-92B3-4532-8FB7-599B2198C7A4}" type="slidenum">
              <a:rPr lang="en-US" altLang="en-US" sz="1200"/>
              <a:pPr/>
              <a:t>3</a:t>
            </a:fld>
            <a:endParaRPr lang="en-US" altLang="en-US" sz="1200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1A98E658-3D7D-43C6-B86E-D7CF7B208B3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C7038BC3-8897-4BC4-AA06-589AD5FF28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D42B750E-05B0-40BA-8724-30221364398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0856FBF-1C0F-4705-95D5-6A48DCE4CDF7}" type="slidenum">
              <a:rPr lang="en-US" altLang="en-US" sz="1200"/>
              <a:pPr/>
              <a:t>4</a:t>
            </a:fld>
            <a:endParaRPr lang="en-US" altLang="en-US" sz="1200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40482369-4F1E-4B48-B848-E93EA1EF754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2615ABD8-1A11-40CA-B6C6-2D8D8EB3D1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FA4C9686-0796-4001-84CE-7CFE93CC31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8D41A6F-584B-4D6F-B905-F4186E1DF6AD}" type="slidenum">
              <a:rPr lang="en-US" altLang="en-US" sz="1200"/>
              <a:pPr/>
              <a:t>5</a:t>
            </a:fld>
            <a:endParaRPr lang="en-US" altLang="en-US" sz="120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89500431-E125-463D-BFB6-8ED8AE7029A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697BB0E4-8381-4FED-B7E2-2582B9A699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8667F9F3-2B0B-43DE-A4D8-362B5F68E6B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DD4F7CE-F0B6-4AA7-8A0E-842FD79883B9}" type="slidenum">
              <a:rPr lang="en-US" altLang="en-US" sz="1200"/>
              <a:pPr/>
              <a:t>6</a:t>
            </a:fld>
            <a:endParaRPr lang="en-US" altLang="en-US" sz="1200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57225F5F-E734-4D9D-B5F3-C3FCBC99754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C1A8852D-B225-4D53-A468-11BDF2346F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CD9A819-735A-47D6-9C5E-7EEB53E73D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C69178B-D3F9-4D86-AEBA-D7C9ADA5B748}" type="slidenum">
              <a:rPr lang="en-US" altLang="en-US" sz="1200"/>
              <a:pPr/>
              <a:t>7</a:t>
            </a:fld>
            <a:endParaRPr lang="en-US" altLang="en-US" sz="1200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424F5C6E-E3D8-4BC8-8CA5-EF8B33240E7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7C498FE-A5E4-4563-8E1A-16A523CDAA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7F318F6E-F550-42C0-A9A3-24F701C0E7B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71515D9-C0CF-4033-B017-6BB0A3A38B9E}" type="slidenum">
              <a:rPr lang="en-US" altLang="en-US" sz="1200"/>
              <a:pPr/>
              <a:t>8</a:t>
            </a:fld>
            <a:endParaRPr lang="en-US" altLang="en-US" sz="1200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38534A9F-3B4B-4873-9595-7038F601F5C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16D488F5-2651-489E-A0CE-84BCFDCA4F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B951452F-7BF0-43DA-B235-A4E7CC55B60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2546B41-DD67-465F-8DC1-9221E60E0869}" type="slidenum">
              <a:rPr lang="en-US" altLang="en-US" sz="1200"/>
              <a:pPr/>
              <a:t>9</a:t>
            </a:fld>
            <a:endParaRPr lang="en-US" altLang="en-US" sz="1200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B4F90C3F-CBA3-4D5E-B601-83B2D3A2320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6F39F099-8161-4019-B1AB-F73217C63D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49D08ECF-B98C-4ED8-BA2D-F2F57C8B547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634D9F92-122B-478F-8641-52F60F69E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0B8D15B6-DFA6-45DB-A1F5-FF4ACA5DE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4465487-EB2A-40BE-8AD9-A46DE820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D09FEA77-A1E7-45FA-A69D-111E3EEAC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97E6394-11E8-427A-B983-CECAFC6E267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09990DE6-8CE5-4998-A79D-55D38B8D97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C6E87F83-C797-48B8-8620-12968C6985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89D7C2B-3128-4809-91B3-FDF749FC45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940260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4443DE0F-BCE0-42DB-A163-443737D6C43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ED08F9A5-63E6-4B60-BEFD-91717A4C6C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593C8F5A-B6BC-4F34-8ED8-23878B096F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AEF55-5CFC-4CEF-A6AA-34D0113E7F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653957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BC7FBD15-E573-4252-935B-00B6DBFCD03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A84A0A11-B518-4283-B596-D1449538AE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CF8AB243-AE91-40D6-8AF5-139D898A37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25129-179E-4932-B5AB-E6ADD958FD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978021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94316098-7895-4BE4-A118-E27374405F9A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E4D61265-CA72-4915-9A21-F5A7E8AB1A1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E9BD2FBB-559C-47CC-A1A7-120A86187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4E4FA38F-0C17-4928-A549-94D35C4E5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43CE3919-DFFC-46FD-9323-F7E58850C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428A9735-3D09-4E5C-AF4D-E0A234519EE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5908B71A-A5B9-436B-8A8A-3687278C6E1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83320B7C-E6CB-4AA0-8D39-4469A9C811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6FF0765-48AA-4A63-9A99-BA44B1B7D1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027237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24F2F070-8A82-48AE-9F7B-90B9CCD9A2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FEEF242C-8286-416D-A004-4816340849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4DF01FD7-F697-4C07-80DA-E6A52F850B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C5313-8D63-4F3B-B05F-B347AF4AAD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071115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EAC27287-C3E7-40F2-B2BD-D2CD2EDEB7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38EBDF32-2024-4B48-BA1C-9BC9B06D48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CD6D5C74-81AB-4FD7-AB48-E37C982A9EC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DA7EA-BE15-4617-92A0-B5406CAEFD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388190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2F88729D-8338-4910-BC44-FAC821B4F9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8EB260E9-7CCB-4460-B875-CABFC137B6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4579992A-A7B6-40C5-88AF-D7515FBE67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D1010-FCCB-46AC-9380-3F5E1FA4D5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541265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D86265CA-0565-4FD7-83EE-C29470DF8B8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4234E55F-DEAC-4E7B-B897-A95B10B3C3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E443F72D-9A98-4946-A3AB-CBC71089E5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1BAEE-FB72-40E8-884C-5E36D6346B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7060000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FA6C93AC-EE9E-441C-AD11-F520B1EF80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5D14465F-7164-4069-B4A7-8AD1998EA1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324E4112-8D8A-44AB-84C3-4240B2C898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AA799-1787-4AFD-9DB3-9F71065CCD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434518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51BFAAA6-1866-42BD-9907-C072762594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DD4B7ACF-D4BD-407D-85B2-BECF2BAB06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BA08A2BD-E1B6-475F-8954-741DB49C6E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4D2E0-F77B-4DA3-8DD2-E0C22FFB2F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959553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A453489E-6787-4ECD-B1FD-AD03876378E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B36CB3C1-5243-4666-B9FE-E7B52F111ED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EA03B1E-C23C-4DC2-AA88-4BBF5285E33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2D7DB-833D-4ECC-8BB3-71AC69FC54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809447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E1F34ECF-785E-41A5-B936-B82192266A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539035A6-838E-45D9-9D31-AA847D5D093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EEB69829-250F-48E5-AFF6-0F1C6F548A2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6B6E9-FC7A-4A4D-ACC4-771C91B724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800301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4AD07660-4C69-4C40-8412-C3E54CF61C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17318689-EBD4-4EC1-8EC4-DAC12D7A70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4360B3A6-17C8-4D4F-8BFF-081D1CE7A60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B11F2-8A4D-4A4A-9278-AF195A45F4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3836168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6E90E445-9DB7-4B8D-B4E6-FDB45C0482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FDD38129-B6C6-4695-87CE-B1D5DA24FA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54AD1058-7FE8-4299-A648-890C11F34C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7522D-6D6C-428F-8BE9-E5C61CB9DE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449537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630A940B-6F1B-4940-A7C8-E584A02978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14FDA299-C4E2-4486-9962-D68910AB9E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DC7C483E-84A2-4A95-86D7-6312CDDF9A1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BB39E-3C5D-443B-8582-A3ECDD5F75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4090035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2BA28CEF-209D-4B0C-B46D-8270DB75CFB3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AD3DB145-F1F2-425C-AE2F-42EE37BDD44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4D6458AE-E375-4E44-874D-9FDE65E9A04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89AB9FA2-A7DD-4184-BC27-354D41445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20FAC0D6-E98A-4999-BD59-36A185D5E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140B4091-88BD-44C0-9979-91DE17E94528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576C03D2-023A-412B-8958-E45CF76ECAE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156CB087-B3D6-4D1B-8AC5-7D1AE7ABF3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F862BD5-F514-4BB3-A1B3-0149A2CF88C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104029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1E95C7B3-C583-4C35-AA9D-DBA835635BE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DB222D89-E2E4-40BD-AD52-602A84DBB8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3C92F796-0479-4C79-AF73-31F00D2954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A95F0-32BC-4622-AA3A-363B083D76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6529818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0BA72529-C52B-4C29-87CD-FE310A704A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A0126981-8B7C-4EC6-AEFD-034F0AFD05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64879C08-8D07-48FB-9A9A-73E05426B51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C93CB-E4E3-49CE-A65C-182986FACF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239568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5F240D4A-95AD-4FC5-993D-247B0AA942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A6FE02F2-BFAA-4A53-8820-9DB9DCBB3D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8CE77BF6-7205-4D46-BCCA-A7B3B90E9C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37623-EDBD-4CA9-99C3-8723B2C7D7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312348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378B2D37-0472-4A66-865E-D370891408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E8D72A02-B4CE-41FF-9F72-5339A172480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0CDE7EC1-9E1A-4C66-B30A-3EB2800B40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5C1E7-BBCE-4233-A359-7729A59348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7114146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ECF2724A-D14F-477E-97CC-0D2DF75CCB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F3E50A5C-D05E-46CE-8984-F3C76EDE72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BAF76639-E37B-4FBE-BDA3-D609B83F2E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0F3E1-BD40-4073-A0F2-CE847B3223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4093798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272C2541-77C8-4414-BC8E-77AF39C1FD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31F03C60-9E03-4B5F-A083-61ADE65B5A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CFCAA73E-AF44-4D75-98F4-3C68D6B4A7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8108-1D69-4AA2-BE6C-A403F41EF5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124211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33A51B30-F4BA-472F-827C-FE537366ADC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0DEAB1FB-6CB5-4075-8474-D40B5E52E9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42B29798-7377-4612-ACAF-8816F0D1EA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F667D-F8F6-43E7-B60F-9012E9924E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5623728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42BEF8C6-AF9C-4EA0-95BC-E4402F4EC27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7343B412-FBE7-4D1D-B6E3-7CB46E83E86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100972A1-51E4-4773-B61D-9F65E3D3A4E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899A4-08AE-4B39-ACA7-8E685AD74A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9487460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151B14D7-97B0-4631-8034-C6FBEFC6AE4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4E6E1620-1A78-4D8B-BE7A-33C57B1659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99898111-B9BB-406C-B7CD-458CCFB8B2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636C-BAE0-4C7A-86A9-BBDD89C4E5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4173430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8C9020F9-0D25-4EBD-8648-4D5EE7880B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24AAED97-F6DF-42ED-9861-FCAC6BC13B1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547D590C-A3A7-4F72-8757-74E08A287D9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FAFD0-8A61-48B4-B00E-D1A9CC34D9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5549858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1F870D19-5F5C-499B-B5B1-415188CE80E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932E6C64-1F05-497E-B479-CA64D0C1F3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8639178F-3AB4-4AC8-937E-DB982E4ACD3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82D5E-C8B9-4E8C-A692-8A84B78BB2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34825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8BBB8499-9637-49CA-9129-D6F0AD3D75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428DD240-816D-4729-B403-D90134A1A7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DA796E62-8FB3-49D7-A577-29FCDD20A6A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073B9-2B99-4966-AD92-4D6F85DFFD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003653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70D1B7E8-4111-4DA6-B4AD-5363B9AE915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20F982BF-38DB-4948-8AB6-D86B65703A5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986A11DD-D443-454C-A9D3-2497D9D670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8257A-5EF8-4481-B36D-5752008A6E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578237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27E32467-2D4B-494D-9873-473823BE7CC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5DBADB3E-7D3B-43A9-8C90-065EBCC320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6F09167E-62EA-46EC-94DF-AF0EEE4998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B6952-00A8-426C-8D0F-03C5C7A2063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6666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61DC8227-1548-4D06-AB43-F5132DBC005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EF6038D2-6E81-427F-B2D6-368B7DD86DB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AC30C50C-CE80-44AA-A9F1-3585BE898F2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C5081-2CC4-4816-9489-69BE5A68AC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273243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C732D710-8907-44B1-B751-0E12A8D256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D7C880C8-611A-42E4-97D0-2F854641AD9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DF805FCE-33DB-409D-A981-B9A9FC1B6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39299-1183-4E22-87CC-9CF19001F3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64651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185B81F1-7E54-4CC9-8455-9D58C0CE2BA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0F712DFC-EBC0-411D-890E-66068446B3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C5C11A17-D86A-4557-983E-AB25BEC6FD6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C1C3D-CA7B-4813-959F-D342DD7983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672717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98924EE9-CA2E-405D-A4F7-4AA09CF77161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6" name="Freeform 3">
              <a:extLst>
                <a:ext uri="{FF2B5EF4-FFF2-40B4-BE49-F238E27FC236}">
                  <a16:creationId xmlns:a16="http://schemas.microsoft.com/office/drawing/2014/main" id="{F5F21327-8DC0-4366-BA63-3DBE234B8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" name="Freeform 4">
              <a:extLst>
                <a:ext uri="{FF2B5EF4-FFF2-40B4-BE49-F238E27FC236}">
                  <a16:creationId xmlns:a16="http://schemas.microsoft.com/office/drawing/2014/main" id="{44922132-8B51-46ED-AA48-91F8757E5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BE32DC8-C2A4-4D5B-9A7F-13AF8CA86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A8BDEA15-DC26-4CD3-9C1B-0C1309C01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A5F31DB0-5796-4675-AB78-63C5C4CEB1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69F745EC-84C9-468C-A5CB-CA59BB46B1D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5168A299-E7FC-40C8-98A7-94FB18DE614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382C1EED-6BD4-4DCA-BC80-391A02194AC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 smtClean="0"/>
            </a:lvl1pPr>
          </a:lstStyle>
          <a:p>
            <a:pPr>
              <a:defRPr/>
            </a:pPr>
            <a:fld id="{6A2AA0E2-34D0-4DCE-BD96-71873AFCD6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0FF03337-39D4-4212-A375-44D0C7A82C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7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>
            <a:extLst>
              <a:ext uri="{FF2B5EF4-FFF2-40B4-BE49-F238E27FC236}">
                <a16:creationId xmlns:a16="http://schemas.microsoft.com/office/drawing/2014/main" id="{3D9542D1-2A76-4A13-A31A-19482B5F75E9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080" name="Freeform 3">
              <a:extLst>
                <a:ext uri="{FF2B5EF4-FFF2-40B4-BE49-F238E27FC236}">
                  <a16:creationId xmlns:a16="http://schemas.microsoft.com/office/drawing/2014/main" id="{A93A6426-12DC-4E25-A694-A67249C7F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1" name="Freeform 4">
              <a:extLst>
                <a:ext uri="{FF2B5EF4-FFF2-40B4-BE49-F238E27FC236}">
                  <a16:creationId xmlns:a16="http://schemas.microsoft.com/office/drawing/2014/main" id="{2668192F-4243-4655-A793-2CD15E551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2" name="Freeform 5">
              <a:extLst>
                <a:ext uri="{FF2B5EF4-FFF2-40B4-BE49-F238E27FC236}">
                  <a16:creationId xmlns:a16="http://schemas.microsoft.com/office/drawing/2014/main" id="{C674A3B6-225D-4D27-A222-A6CDA802C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3" name="Freeform 6">
              <a:extLst>
                <a:ext uri="{FF2B5EF4-FFF2-40B4-BE49-F238E27FC236}">
                  <a16:creationId xmlns:a16="http://schemas.microsoft.com/office/drawing/2014/main" id="{2DCFC743-B3BA-4598-A3B0-F854E70F0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3CEBB493-312F-437A-BD9A-1760704F02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E6B90A4A-CD94-4DB5-B0B3-3E36BBF09BE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C8F3FC0A-E239-4371-B2F0-95CDFA1C20F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510463CE-A98C-44FC-8892-D56B13683F5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smtClean="0"/>
            </a:lvl1pPr>
          </a:lstStyle>
          <a:p>
            <a:pPr>
              <a:defRPr/>
            </a:pPr>
            <a:fld id="{E1A9961B-4C89-426A-B49F-6DDB2DD458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18F38B62-532D-4029-A469-74E3AF751C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8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668E4C84-757D-4F16-B04B-1A5D1773E6E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3">
              <a:extLst>
                <a:ext uri="{FF2B5EF4-FFF2-40B4-BE49-F238E27FC236}">
                  <a16:creationId xmlns:a16="http://schemas.microsoft.com/office/drawing/2014/main" id="{3998A935-2327-4E48-AA28-AC517E352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4">
              <a:extLst>
                <a:ext uri="{FF2B5EF4-FFF2-40B4-BE49-F238E27FC236}">
                  <a16:creationId xmlns:a16="http://schemas.microsoft.com/office/drawing/2014/main" id="{F0C1B909-499E-4CC6-A0B0-F3F37D9DE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5">
              <a:extLst>
                <a:ext uri="{FF2B5EF4-FFF2-40B4-BE49-F238E27FC236}">
                  <a16:creationId xmlns:a16="http://schemas.microsoft.com/office/drawing/2014/main" id="{71C299A0-1A4E-4C5F-9E4A-B9A92AF37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6">
              <a:extLst>
                <a:ext uri="{FF2B5EF4-FFF2-40B4-BE49-F238E27FC236}">
                  <a16:creationId xmlns:a16="http://schemas.microsoft.com/office/drawing/2014/main" id="{6CB00EC9-E182-4BE6-BCF6-9C9167515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935F3965-A251-4300-88B8-95B6A51600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CB2CAEBD-2C08-4A3B-A39E-6424B00B1C2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CA0A112C-122A-4B2B-A5EC-0BA6A4EC222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55F91106-4982-4547-A274-3179617BEC3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fld id="{1715D663-66D9-4EA7-AFAB-AA52583C60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CE54D560-6A99-43C0-9CA0-6E0F740FCC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581985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>
            <a:extLst>
              <a:ext uri="{FF2B5EF4-FFF2-40B4-BE49-F238E27FC236}">
                <a16:creationId xmlns:a16="http://schemas.microsoft.com/office/drawing/2014/main" id="{8F21350B-CF10-4872-9F5D-0399AAA827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223235" name="Rectangle 3">
            <a:extLst>
              <a:ext uri="{FF2B5EF4-FFF2-40B4-BE49-F238E27FC236}">
                <a16:creationId xmlns:a16="http://schemas.microsoft.com/office/drawing/2014/main" id="{E89749FB-98EC-478A-BB13-77AC6AC4E7C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223236" name="Text Box 4">
            <a:extLst>
              <a:ext uri="{FF2B5EF4-FFF2-40B4-BE49-F238E27FC236}">
                <a16:creationId xmlns:a16="http://schemas.microsoft.com/office/drawing/2014/main" id="{3DDB4931-02BE-4259-8B86-AC9AA3D698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itchFamily="18" charset="0"/>
              </a:rPr>
              <a:t>Dottie Rambo / David Huntsinger  © 1977  John T Benson Publishing Co   (ASCAP) - CCLI#1009126</a:t>
            </a:r>
          </a:p>
        </p:txBody>
      </p:sp>
    </p:spTree>
    <p:extLst>
      <p:ext uri="{BB962C8B-B14F-4D97-AF65-F5344CB8AC3E}">
        <p14:creationId xmlns:p14="http://schemas.microsoft.com/office/powerpoint/2010/main" val="518347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>
            <a:extLst>
              <a:ext uri="{FF2B5EF4-FFF2-40B4-BE49-F238E27FC236}">
                <a16:creationId xmlns:a16="http://schemas.microsoft.com/office/drawing/2014/main" id="{B7E7B80B-2FE9-4222-91F2-A5929E649E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3124200"/>
            <a:ext cx="1447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5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Spiritual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Blindness</a:t>
            </a:r>
          </a:p>
        </p:txBody>
      </p:sp>
      <p:sp>
        <p:nvSpPr>
          <p:cNvPr id="71683" name="Text Box 3">
            <a:extLst>
              <a:ext uri="{FF2B5EF4-FFF2-40B4-BE49-F238E27FC236}">
                <a16:creationId xmlns:a16="http://schemas.microsoft.com/office/drawing/2014/main" id="{A420D51E-BFFC-4320-8759-D2BE79FCD6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667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Bitterness</a:t>
            </a:r>
          </a:p>
        </p:txBody>
      </p:sp>
      <p:sp>
        <p:nvSpPr>
          <p:cNvPr id="71684" name="Text Box 4">
            <a:extLst>
              <a:ext uri="{FF2B5EF4-FFF2-40B4-BE49-F238E27FC236}">
                <a16:creationId xmlns:a16="http://schemas.microsoft.com/office/drawing/2014/main" id="{70D4C69E-5DCE-43E0-B728-6A8E63CC5C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286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Lack of love</a:t>
            </a:r>
          </a:p>
        </p:txBody>
      </p:sp>
      <p:sp>
        <p:nvSpPr>
          <p:cNvPr id="24581" name="Text Box 5">
            <a:extLst>
              <a:ext uri="{FF2B5EF4-FFF2-40B4-BE49-F238E27FC236}">
                <a16:creationId xmlns:a16="http://schemas.microsoft.com/office/drawing/2014/main" id="{A26F9995-78EA-4E98-94F1-462DC81BF6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</p:txBody>
      </p:sp>
      <p:sp>
        <p:nvSpPr>
          <p:cNvPr id="71686" name="Text Box 6">
            <a:extLst>
              <a:ext uri="{FF2B5EF4-FFF2-40B4-BE49-F238E27FC236}">
                <a16:creationId xmlns:a16="http://schemas.microsoft.com/office/drawing/2014/main" id="{88C05D08-A23C-4752-8A2D-5E4C9B461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Obstacles to Grace</a:t>
            </a:r>
          </a:p>
        </p:txBody>
      </p:sp>
      <p:sp>
        <p:nvSpPr>
          <p:cNvPr id="24583" name="Text Box 7">
            <a:extLst>
              <a:ext uri="{FF2B5EF4-FFF2-40B4-BE49-F238E27FC236}">
                <a16:creationId xmlns:a16="http://schemas.microsoft.com/office/drawing/2014/main" id="{FA2D8D2C-A474-4DAD-BE12-0C5C00887B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</p:txBody>
      </p:sp>
      <p:sp>
        <p:nvSpPr>
          <p:cNvPr id="71688" name="Text Box 8">
            <a:extLst>
              <a:ext uri="{FF2B5EF4-FFF2-40B4-BE49-F238E27FC236}">
                <a16:creationId xmlns:a16="http://schemas.microsoft.com/office/drawing/2014/main" id="{F78DFDB3-60F1-44F6-8041-B57FEB695BB5}"/>
              </a:ext>
            </a:extLst>
          </p:cNvPr>
          <p:cNvSpPr txBox="1">
            <a:spLocks noChangeArrowheads="1"/>
          </p:cNvSpPr>
          <p:nvPr/>
        </p:nvSpPr>
        <p:spPr bwMode="auto">
          <a:xfrm rot="20712368">
            <a:off x="3605213" y="3730625"/>
            <a:ext cx="1852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Ignoring God</a:t>
            </a:r>
          </a:p>
        </p:txBody>
      </p:sp>
      <p:sp>
        <p:nvSpPr>
          <p:cNvPr id="71689" name="Text Box 9">
            <a:extLst>
              <a:ext uri="{FF2B5EF4-FFF2-40B4-BE49-F238E27FC236}">
                <a16:creationId xmlns:a16="http://schemas.microsoft.com/office/drawing/2014/main" id="{D6B771A9-A332-4AFF-A9AE-0F72ACE1FB2A}"/>
              </a:ext>
            </a:extLst>
          </p:cNvPr>
          <p:cNvSpPr txBox="1">
            <a:spLocks noChangeArrowheads="1"/>
          </p:cNvSpPr>
          <p:nvPr/>
        </p:nvSpPr>
        <p:spPr bwMode="auto">
          <a:xfrm rot="20683504">
            <a:off x="3917950" y="1066800"/>
            <a:ext cx="1147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Idolatry</a:t>
            </a:r>
          </a:p>
        </p:txBody>
      </p:sp>
      <p:sp>
        <p:nvSpPr>
          <p:cNvPr id="71690" name="Text Box 10">
            <a:extLst>
              <a:ext uri="{FF2B5EF4-FFF2-40B4-BE49-F238E27FC236}">
                <a16:creationId xmlns:a16="http://schemas.microsoft.com/office/drawing/2014/main" id="{23F073EB-4A7F-470C-AF0D-E02130550F34}"/>
              </a:ext>
            </a:extLst>
          </p:cNvPr>
          <p:cNvSpPr txBox="1">
            <a:spLocks noChangeArrowheads="1"/>
          </p:cNvSpPr>
          <p:nvPr/>
        </p:nvSpPr>
        <p:spPr bwMode="auto">
          <a:xfrm rot="20532854">
            <a:off x="3746500" y="1447800"/>
            <a:ext cx="1554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Blasphemy</a:t>
            </a:r>
          </a:p>
        </p:txBody>
      </p:sp>
      <p:sp>
        <p:nvSpPr>
          <p:cNvPr id="71691" name="Text Box 11">
            <a:extLst>
              <a:ext uri="{FF2B5EF4-FFF2-40B4-BE49-F238E27FC236}">
                <a16:creationId xmlns:a16="http://schemas.microsoft.com/office/drawing/2014/main" id="{702CB5BC-CEE1-4A50-ADBB-A23BCDCC3A5B}"/>
              </a:ext>
            </a:extLst>
          </p:cNvPr>
          <p:cNvSpPr txBox="1">
            <a:spLocks noChangeArrowheads="1"/>
          </p:cNvSpPr>
          <p:nvPr/>
        </p:nvSpPr>
        <p:spPr bwMode="auto">
          <a:xfrm rot="20636747">
            <a:off x="3600450" y="1827213"/>
            <a:ext cx="1936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Resisting God</a:t>
            </a:r>
          </a:p>
        </p:txBody>
      </p:sp>
      <p:sp>
        <p:nvSpPr>
          <p:cNvPr id="71692" name="Text Box 12">
            <a:extLst>
              <a:ext uri="{FF2B5EF4-FFF2-40B4-BE49-F238E27FC236}">
                <a16:creationId xmlns:a16="http://schemas.microsoft.com/office/drawing/2014/main" id="{9032C74B-C554-4804-8A41-7C0EE3F4D579}"/>
              </a:ext>
            </a:extLst>
          </p:cNvPr>
          <p:cNvSpPr txBox="1">
            <a:spLocks noChangeArrowheads="1"/>
          </p:cNvSpPr>
          <p:nvPr/>
        </p:nvSpPr>
        <p:spPr bwMode="auto">
          <a:xfrm rot="20636747">
            <a:off x="3581400" y="4173538"/>
            <a:ext cx="1841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Disobedience</a:t>
            </a:r>
          </a:p>
        </p:txBody>
      </p:sp>
      <p:sp>
        <p:nvSpPr>
          <p:cNvPr id="71693" name="Text Box 13">
            <a:extLst>
              <a:ext uri="{FF2B5EF4-FFF2-40B4-BE49-F238E27FC236}">
                <a16:creationId xmlns:a16="http://schemas.microsoft.com/office/drawing/2014/main" id="{16F9CEE5-91D8-43D8-8588-09041C06A09B}"/>
              </a:ext>
            </a:extLst>
          </p:cNvPr>
          <p:cNvSpPr txBox="1">
            <a:spLocks noChangeArrowheads="1"/>
          </p:cNvSpPr>
          <p:nvPr/>
        </p:nvSpPr>
        <p:spPr bwMode="auto">
          <a:xfrm rot="20683504">
            <a:off x="3894138" y="4572000"/>
            <a:ext cx="1249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Unbelief</a:t>
            </a:r>
          </a:p>
        </p:txBody>
      </p:sp>
      <p:sp>
        <p:nvSpPr>
          <p:cNvPr id="71694" name="Text Box 14">
            <a:extLst>
              <a:ext uri="{FF2B5EF4-FFF2-40B4-BE49-F238E27FC236}">
                <a16:creationId xmlns:a16="http://schemas.microsoft.com/office/drawing/2014/main" id="{6B1A1F63-4C9C-4E05-A108-5145C69657B3}"/>
              </a:ext>
            </a:extLst>
          </p:cNvPr>
          <p:cNvSpPr txBox="1">
            <a:spLocks noChangeArrowheads="1"/>
          </p:cNvSpPr>
          <p:nvPr/>
        </p:nvSpPr>
        <p:spPr bwMode="auto">
          <a:xfrm rot="20758627">
            <a:off x="3844925" y="4953000"/>
            <a:ext cx="1401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Ignorance</a:t>
            </a:r>
          </a:p>
        </p:txBody>
      </p:sp>
      <p:sp>
        <p:nvSpPr>
          <p:cNvPr id="71695" name="Text Box 15">
            <a:extLst>
              <a:ext uri="{FF2B5EF4-FFF2-40B4-BE49-F238E27FC236}">
                <a16:creationId xmlns:a16="http://schemas.microsoft.com/office/drawing/2014/main" id="{F338F414-46AC-4DBB-8A1A-9FA634B479FC}"/>
              </a:ext>
            </a:extLst>
          </p:cNvPr>
          <p:cNvSpPr txBox="1">
            <a:spLocks noChangeArrowheads="1"/>
          </p:cNvSpPr>
          <p:nvPr/>
        </p:nvSpPr>
        <p:spPr bwMode="auto">
          <a:xfrm rot="-864366">
            <a:off x="4114800" y="5410200"/>
            <a:ext cx="827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Pride</a:t>
            </a:r>
          </a:p>
        </p:txBody>
      </p:sp>
      <p:sp>
        <p:nvSpPr>
          <p:cNvPr id="71696" name="Text Box 16">
            <a:extLst>
              <a:ext uri="{FF2B5EF4-FFF2-40B4-BE49-F238E27FC236}">
                <a16:creationId xmlns:a16="http://schemas.microsoft.com/office/drawing/2014/main" id="{D7401D1D-D727-4DB0-A979-38F5CAAC6EE8}"/>
              </a:ext>
            </a:extLst>
          </p:cNvPr>
          <p:cNvSpPr txBox="1">
            <a:spLocks noChangeArrowheads="1"/>
          </p:cNvSpPr>
          <p:nvPr/>
        </p:nvSpPr>
        <p:spPr bwMode="auto">
          <a:xfrm rot="-884547">
            <a:off x="3581400" y="5789613"/>
            <a:ext cx="196215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Unforgiveness</a:t>
            </a:r>
          </a:p>
        </p:txBody>
      </p:sp>
      <p:sp>
        <p:nvSpPr>
          <p:cNvPr id="71697" name="Text Box 17">
            <a:extLst>
              <a:ext uri="{FF2B5EF4-FFF2-40B4-BE49-F238E27FC236}">
                <a16:creationId xmlns:a16="http://schemas.microsoft.com/office/drawing/2014/main" id="{0410958B-7D06-416E-BF94-050D6E668708}"/>
              </a:ext>
            </a:extLst>
          </p:cNvPr>
          <p:cNvSpPr txBox="1">
            <a:spLocks noChangeArrowheads="1"/>
          </p:cNvSpPr>
          <p:nvPr/>
        </p:nvSpPr>
        <p:spPr bwMode="auto">
          <a:xfrm rot="18818818">
            <a:off x="950119" y="2840832"/>
            <a:ext cx="1189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Murder</a:t>
            </a:r>
          </a:p>
        </p:txBody>
      </p:sp>
      <p:sp>
        <p:nvSpPr>
          <p:cNvPr id="71698" name="Text Box 18">
            <a:extLst>
              <a:ext uri="{FF2B5EF4-FFF2-40B4-BE49-F238E27FC236}">
                <a16:creationId xmlns:a16="http://schemas.microsoft.com/office/drawing/2014/main" id="{45E19EE6-6C94-47AF-AD6D-AED2EBC5964B}"/>
              </a:ext>
            </a:extLst>
          </p:cNvPr>
          <p:cNvSpPr txBox="1">
            <a:spLocks noChangeArrowheads="1"/>
          </p:cNvSpPr>
          <p:nvPr/>
        </p:nvSpPr>
        <p:spPr bwMode="auto">
          <a:xfrm rot="18881823">
            <a:off x="1524000" y="2778125"/>
            <a:ext cx="1447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Addiction</a:t>
            </a:r>
          </a:p>
          <a:p>
            <a:pPr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 &amp; Abuse</a:t>
            </a:r>
          </a:p>
        </p:txBody>
      </p:sp>
      <p:sp>
        <p:nvSpPr>
          <p:cNvPr id="71699" name="Text Box 19">
            <a:extLst>
              <a:ext uri="{FF2B5EF4-FFF2-40B4-BE49-F238E27FC236}">
                <a16:creationId xmlns:a16="http://schemas.microsoft.com/office/drawing/2014/main" id="{672F4C4A-020B-4087-80D8-DE45E51124A1}"/>
              </a:ext>
            </a:extLst>
          </p:cNvPr>
          <p:cNvSpPr txBox="1">
            <a:spLocks noChangeArrowheads="1"/>
          </p:cNvSpPr>
          <p:nvPr/>
        </p:nvSpPr>
        <p:spPr bwMode="auto">
          <a:xfrm rot="18737603">
            <a:off x="2221707" y="2921794"/>
            <a:ext cx="957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Lying</a:t>
            </a:r>
          </a:p>
        </p:txBody>
      </p:sp>
      <p:sp>
        <p:nvSpPr>
          <p:cNvPr id="71700" name="Text Box 20">
            <a:extLst>
              <a:ext uri="{FF2B5EF4-FFF2-40B4-BE49-F238E27FC236}">
                <a16:creationId xmlns:a16="http://schemas.microsoft.com/office/drawing/2014/main" id="{91DA867B-4EAD-4085-8324-41E1BC3721AF}"/>
              </a:ext>
            </a:extLst>
          </p:cNvPr>
          <p:cNvSpPr txBox="1">
            <a:spLocks noChangeArrowheads="1"/>
          </p:cNvSpPr>
          <p:nvPr/>
        </p:nvSpPr>
        <p:spPr bwMode="auto">
          <a:xfrm rot="18773972">
            <a:off x="2743200" y="2792413"/>
            <a:ext cx="1363663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Gossip /</a:t>
            </a:r>
          </a:p>
          <a:p>
            <a:pPr algn="ctr"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Slander</a:t>
            </a:r>
          </a:p>
        </p:txBody>
      </p:sp>
      <p:sp>
        <p:nvSpPr>
          <p:cNvPr id="71701" name="Text Box 21">
            <a:extLst>
              <a:ext uri="{FF2B5EF4-FFF2-40B4-BE49-F238E27FC236}">
                <a16:creationId xmlns:a16="http://schemas.microsoft.com/office/drawing/2014/main" id="{CA580BEB-D706-4EF5-A96C-971FD90E056E}"/>
              </a:ext>
            </a:extLst>
          </p:cNvPr>
          <p:cNvSpPr txBox="1">
            <a:spLocks noChangeArrowheads="1"/>
          </p:cNvSpPr>
          <p:nvPr/>
        </p:nvSpPr>
        <p:spPr bwMode="auto">
          <a:xfrm rot="-2856080">
            <a:off x="5124450" y="2800350"/>
            <a:ext cx="1181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Stealing</a:t>
            </a:r>
          </a:p>
        </p:txBody>
      </p:sp>
      <p:sp>
        <p:nvSpPr>
          <p:cNvPr id="71702" name="Text Box 22">
            <a:extLst>
              <a:ext uri="{FF2B5EF4-FFF2-40B4-BE49-F238E27FC236}">
                <a16:creationId xmlns:a16="http://schemas.microsoft.com/office/drawing/2014/main" id="{44B8962A-A6C8-45C2-9E8B-B52394257F9D}"/>
              </a:ext>
            </a:extLst>
          </p:cNvPr>
          <p:cNvSpPr txBox="1">
            <a:spLocks noChangeArrowheads="1"/>
          </p:cNvSpPr>
          <p:nvPr/>
        </p:nvSpPr>
        <p:spPr bwMode="auto">
          <a:xfrm rot="-2851170">
            <a:off x="5522118" y="2783682"/>
            <a:ext cx="1300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Coveting</a:t>
            </a:r>
          </a:p>
        </p:txBody>
      </p:sp>
      <p:sp>
        <p:nvSpPr>
          <p:cNvPr id="71703" name="Text Box 23">
            <a:extLst>
              <a:ext uri="{FF2B5EF4-FFF2-40B4-BE49-F238E27FC236}">
                <a16:creationId xmlns:a16="http://schemas.microsoft.com/office/drawing/2014/main" id="{611EF94F-0B69-4101-AA65-C72391FB2A1F}"/>
              </a:ext>
            </a:extLst>
          </p:cNvPr>
          <p:cNvSpPr txBox="1">
            <a:spLocks noChangeArrowheads="1"/>
          </p:cNvSpPr>
          <p:nvPr/>
        </p:nvSpPr>
        <p:spPr bwMode="auto">
          <a:xfrm rot="-2775309">
            <a:off x="6004718" y="2834482"/>
            <a:ext cx="1249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Laziness</a:t>
            </a:r>
          </a:p>
        </p:txBody>
      </p:sp>
      <p:sp>
        <p:nvSpPr>
          <p:cNvPr id="71704" name="Text Box 24">
            <a:extLst>
              <a:ext uri="{FF2B5EF4-FFF2-40B4-BE49-F238E27FC236}">
                <a16:creationId xmlns:a16="http://schemas.microsoft.com/office/drawing/2014/main" id="{5DC73406-7C86-41B3-A20B-2BFF6DDFE95B}"/>
              </a:ext>
            </a:extLst>
          </p:cNvPr>
          <p:cNvSpPr txBox="1">
            <a:spLocks noChangeArrowheads="1"/>
          </p:cNvSpPr>
          <p:nvPr/>
        </p:nvSpPr>
        <p:spPr bwMode="auto">
          <a:xfrm rot="-2924612">
            <a:off x="6503193" y="2793207"/>
            <a:ext cx="1319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Dishonor</a:t>
            </a:r>
          </a:p>
        </p:txBody>
      </p:sp>
      <p:sp>
        <p:nvSpPr>
          <p:cNvPr id="71705" name="Line 25">
            <a:extLst>
              <a:ext uri="{FF2B5EF4-FFF2-40B4-BE49-F238E27FC236}">
                <a16:creationId xmlns:a16="http://schemas.microsoft.com/office/drawing/2014/main" id="{2D63AF89-B27D-48BF-93B2-24627E576E36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1200" y="914400"/>
            <a:ext cx="0" cy="129540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06" name="Line 26">
            <a:extLst>
              <a:ext uri="{FF2B5EF4-FFF2-40B4-BE49-F238E27FC236}">
                <a16:creationId xmlns:a16="http://schemas.microsoft.com/office/drawing/2014/main" id="{DC95119F-5D38-4F0B-9363-7AA401214552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2209800"/>
            <a:ext cx="1600200" cy="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07" name="Text Box 27">
            <a:extLst>
              <a:ext uri="{FF2B5EF4-FFF2-40B4-BE49-F238E27FC236}">
                <a16:creationId xmlns:a16="http://schemas.microsoft.com/office/drawing/2014/main" id="{BEE3D367-BDF6-4D58-A4E4-E4AF53328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91440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relationships with others </a:t>
            </a:r>
          </a:p>
        </p:txBody>
      </p:sp>
      <p:sp>
        <p:nvSpPr>
          <p:cNvPr id="71708" name="Text Box 28">
            <a:extLst>
              <a:ext uri="{FF2B5EF4-FFF2-40B4-BE49-F238E27FC236}">
                <a16:creationId xmlns:a16="http://schemas.microsoft.com/office/drawing/2014/main" id="{74B9BE0C-8875-4043-B43D-02AEA8EF0E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93345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 with God</a:t>
            </a:r>
          </a:p>
        </p:txBody>
      </p:sp>
      <p:sp>
        <p:nvSpPr>
          <p:cNvPr id="71709" name="Text Box 29">
            <a:extLst>
              <a:ext uri="{FF2B5EF4-FFF2-40B4-BE49-F238E27FC236}">
                <a16:creationId xmlns:a16="http://schemas.microsoft.com/office/drawing/2014/main" id="{A5AA7A18-612D-4F3F-8990-64866D8D6C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990600"/>
            <a:ext cx="1828800" cy="5546725"/>
          </a:xfrm>
          <a:prstGeom prst="rect">
            <a:avLst/>
          </a:prstGeom>
          <a:solidFill>
            <a:srgbClr val="FFFF99">
              <a:alpha val="59999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         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FFFFF"/>
              </a:solidFill>
            </a:endParaRPr>
          </a:p>
        </p:txBody>
      </p:sp>
      <p:sp>
        <p:nvSpPr>
          <p:cNvPr id="71710" name="Text Box 30">
            <a:extLst>
              <a:ext uri="{FF2B5EF4-FFF2-40B4-BE49-F238E27FC236}">
                <a16:creationId xmlns:a16="http://schemas.microsoft.com/office/drawing/2014/main" id="{2A1FFC5A-F575-47AF-80D0-FB5AE1BE1F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75" y="2362200"/>
            <a:ext cx="6626225" cy="1331913"/>
          </a:xfrm>
          <a:prstGeom prst="rect">
            <a:avLst/>
          </a:prstGeom>
          <a:solidFill>
            <a:srgbClr val="FFFF99">
              <a:alpha val="59999"/>
            </a:srgbClr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1711" name="Text Box 31">
            <a:extLst>
              <a:ext uri="{FF2B5EF4-FFF2-40B4-BE49-F238E27FC236}">
                <a16:creationId xmlns:a16="http://schemas.microsoft.com/office/drawing/2014/main" id="{6851691B-9112-4990-91A0-237080D17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472440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 with self</a:t>
            </a:r>
          </a:p>
        </p:txBody>
      </p:sp>
      <p:pic>
        <p:nvPicPr>
          <p:cNvPr id="71712" name="Picture 32">
            <a:extLst>
              <a:ext uri="{FF2B5EF4-FFF2-40B4-BE49-F238E27FC236}">
                <a16:creationId xmlns:a16="http://schemas.microsoft.com/office/drawing/2014/main" id="{E9B29EE2-3DB1-467F-8B3D-87D47E5EE2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038600"/>
            <a:ext cx="10668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3" name="Text Box 33">
            <a:extLst>
              <a:ext uri="{FF2B5EF4-FFF2-40B4-BE49-F238E27FC236}">
                <a16:creationId xmlns:a16="http://schemas.microsoft.com/office/drawing/2014/main" id="{E05329F2-0F6C-4732-8112-A27DA40738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75" y="2438400"/>
            <a:ext cx="6626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 b="1">
                <a:solidFill>
                  <a:srgbClr val="000000"/>
                </a:solidFill>
              </a:rPr>
              <a:t>Through Jesus Christ we can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 b="1">
                <a:solidFill>
                  <a:srgbClr val="000000"/>
                </a:solidFill>
              </a:rPr>
              <a:t>overcome the obstacles to grace.</a:t>
            </a:r>
            <a:endParaRPr lang="en-US" altLang="en-US" sz="28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/>
      <p:bldP spid="71684" grpId="0"/>
      <p:bldP spid="71688" grpId="0"/>
      <p:bldP spid="71689" grpId="0"/>
      <p:bldP spid="71690" grpId="0"/>
      <p:bldP spid="71691" grpId="0"/>
      <p:bldP spid="71692" grpId="0"/>
      <p:bldP spid="71693" grpId="0"/>
      <p:bldP spid="71694" grpId="0"/>
      <p:bldP spid="71695" grpId="0"/>
      <p:bldP spid="71696" grpId="0"/>
      <p:bldP spid="71699" grpId="0"/>
      <p:bldP spid="71702" grpId="0" build="allAtOnce"/>
      <p:bldP spid="71703" grpId="0"/>
      <p:bldP spid="71704" grpId="0"/>
      <p:bldP spid="71707" grpId="0"/>
      <p:bldP spid="71708" grpId="0"/>
      <p:bldP spid="71709" grpId="0" animBg="1"/>
      <p:bldP spid="71710" grpId="0" animBg="1"/>
      <p:bldP spid="71711" grpId="0"/>
      <p:bldP spid="717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judy_Celebration1">
            <a:extLst>
              <a:ext uri="{FF2B5EF4-FFF2-40B4-BE49-F238E27FC236}">
                <a16:creationId xmlns:a16="http://schemas.microsoft.com/office/drawing/2014/main" id="{36046478-B0FE-4432-AAB3-170AC3E938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66"/>
          <a:stretch>
            <a:fillRect/>
          </a:stretch>
        </p:blipFill>
        <p:spPr bwMode="auto">
          <a:xfrm>
            <a:off x="1295400" y="228600"/>
            <a:ext cx="6113463" cy="647700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5" descr="the-cross-1-zoom">
            <a:extLst>
              <a:ext uri="{FF2B5EF4-FFF2-40B4-BE49-F238E27FC236}">
                <a16:creationId xmlns:a16="http://schemas.microsoft.com/office/drawing/2014/main" id="{68016A52-5DA4-4509-ADDA-09D077DE33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04800"/>
            <a:ext cx="4527550" cy="617220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5" name="Text Box 7">
            <a:extLst>
              <a:ext uri="{FF2B5EF4-FFF2-40B4-BE49-F238E27FC236}">
                <a16:creationId xmlns:a16="http://schemas.microsoft.com/office/drawing/2014/main" id="{B8F01E7E-04B8-4E3F-BDB4-3478F08B53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304800"/>
            <a:ext cx="8991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 b="1"/>
              <a:t>Leave it all at the cross.  Allow Christ to shine through.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8607E281-3935-4F9F-A0EC-A28738B058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981200"/>
            <a:ext cx="9144000" cy="4419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buClr>
                <a:schemeClr val="tx2"/>
              </a:buClr>
              <a:buSzPct val="75000"/>
              <a:defRPr/>
            </a:pPr>
            <a:r>
              <a:rPr lang="en-US" sz="6000" b="1" i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De </a:t>
            </a:r>
            <a:r>
              <a:rPr lang="en-US" sz="6000" b="1" i="1" kern="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Colores</a:t>
            </a:r>
            <a:r>
              <a:rPr lang="en-US" sz="6000" b="1" i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!</a:t>
            </a:r>
            <a:endParaRPr lang="en-US" sz="6000" b="1" i="1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>
            <a:extLst>
              <a:ext uri="{FF2B5EF4-FFF2-40B4-BE49-F238E27FC236}">
                <a16:creationId xmlns:a16="http://schemas.microsoft.com/office/drawing/2014/main" id="{521F1266-87C5-4F77-A4A4-9977658C19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705600"/>
          </a:xfrm>
          <a:prstGeom prst="rect">
            <a:avLst/>
          </a:prstGeom>
          <a:solidFill>
            <a:schemeClr val="bg2"/>
          </a:solidFill>
          <a:ln w="38100" cap="sq" algn="ctr">
            <a:solidFill>
              <a:schemeClr val="bg2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2246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>
            <a:extLst>
              <a:ext uri="{FF2B5EF4-FFF2-40B4-BE49-F238E27FC236}">
                <a16:creationId xmlns:a16="http://schemas.microsoft.com/office/drawing/2014/main" id="{521F1266-87C5-4F77-A4A4-9977658C19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705600"/>
          </a:xfrm>
          <a:prstGeom prst="rect">
            <a:avLst/>
          </a:prstGeom>
          <a:solidFill>
            <a:schemeClr val="bg2"/>
          </a:solidFill>
          <a:ln w="38100" cap="sq" algn="ctr">
            <a:solidFill>
              <a:schemeClr val="bg2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1F1E1F29-A064-407C-8D1F-388766B125C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9380C543-D35C-405F-99ED-50A66EA3FC5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>
              <a:defRPr/>
            </a:pPr>
            <a:endParaRPr lang="en-US" sz="7200">
              <a:cs typeface="Times New Roman" pitchFamily="18" charset="0"/>
            </a:endParaRPr>
          </a:p>
          <a:p>
            <a:pPr eaLnBrk="1" hangingPunct="1">
              <a:defRPr/>
            </a:pPr>
            <a:endParaRPr lang="en-US">
              <a:cs typeface="Times New Roman" pitchFamily="18" charset="0"/>
            </a:endParaRPr>
          </a:p>
          <a:p>
            <a:pPr eaLnBrk="1" hangingPunct="1">
              <a:defRPr/>
            </a:pPr>
            <a:endParaRPr lang="en-US"/>
          </a:p>
        </p:txBody>
      </p:sp>
      <p:sp>
        <p:nvSpPr>
          <p:cNvPr id="11268" name="Text Box 7">
            <a:extLst>
              <a:ext uri="{FF2B5EF4-FFF2-40B4-BE49-F238E27FC236}">
                <a16:creationId xmlns:a16="http://schemas.microsoft.com/office/drawing/2014/main" id="{1CDD4968-0F56-4E15-AC28-1A62231BD8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pic>
        <p:nvPicPr>
          <p:cNvPr id="11269" name="Picture 5" descr="capt_sge_jzx23_161007093747_photo00_photo_default-327x512">
            <a:extLst>
              <a:ext uri="{FF2B5EF4-FFF2-40B4-BE49-F238E27FC236}">
                <a16:creationId xmlns:a16="http://schemas.microsoft.com/office/drawing/2014/main" id="{936DDF61-63C1-4CAC-A537-9F6DE95F66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4800"/>
            <a:ext cx="2794000" cy="438150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7" descr="capt_8bd451261f5043dbbb20ec585024ab21_pacific_coast_national_bank_opens_fallbrook_branch_to_help_victi_bw18">
            <a:extLst>
              <a:ext uri="{FF2B5EF4-FFF2-40B4-BE49-F238E27FC236}">
                <a16:creationId xmlns:a16="http://schemas.microsoft.com/office/drawing/2014/main" id="{28CC4274-1BE0-491F-B42C-9A4893C0E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57200"/>
            <a:ext cx="4826000" cy="37973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9" descr="capt_f0f2cec01c71e47aa8d56ee802caed81">
            <a:extLst>
              <a:ext uri="{FF2B5EF4-FFF2-40B4-BE49-F238E27FC236}">
                <a16:creationId xmlns:a16="http://schemas.microsoft.com/office/drawing/2014/main" id="{B1ED976F-9D71-4B7D-A291-C087BD5CB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276600"/>
            <a:ext cx="3860800" cy="28956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11" descr="capt_sge_rmi26_061107132702_photo01_photo_default-340x512">
            <a:extLst>
              <a:ext uri="{FF2B5EF4-FFF2-40B4-BE49-F238E27FC236}">
                <a16:creationId xmlns:a16="http://schemas.microsoft.com/office/drawing/2014/main" id="{1FA2869A-C40F-44AD-8A2C-43E6A8304F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124200"/>
            <a:ext cx="2373313" cy="35814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3" name="Text Box 12">
            <a:extLst>
              <a:ext uri="{FF2B5EF4-FFF2-40B4-BE49-F238E27FC236}">
                <a16:creationId xmlns:a16="http://schemas.microsoft.com/office/drawing/2014/main" id="{9840E9BB-3CB9-423A-BCE6-7503D3EF28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2925" y="4684713"/>
            <a:ext cx="58070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1274" name="Text Box 13">
            <a:extLst>
              <a:ext uri="{FF2B5EF4-FFF2-40B4-BE49-F238E27FC236}">
                <a16:creationId xmlns:a16="http://schemas.microsoft.com/office/drawing/2014/main" id="{D253A4BB-98DC-4913-8AC6-17A918C93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0"/>
            <a:ext cx="8534400" cy="120015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 b="1"/>
              <a:t>The Christian life takes place in a real world affected by the consequences of sin.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>
            <a:extLst>
              <a:ext uri="{FF2B5EF4-FFF2-40B4-BE49-F238E27FC236}">
                <a16:creationId xmlns:a16="http://schemas.microsoft.com/office/drawing/2014/main" id="{D530A796-7CB3-4773-9E43-DE28E4200E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800" b="1"/>
              <a:t>Definition of Obstacle to Grace</a:t>
            </a:r>
          </a:p>
        </p:txBody>
      </p:sp>
      <p:sp>
        <p:nvSpPr>
          <p:cNvPr id="39938" name="Rectangle 2">
            <a:extLst>
              <a:ext uri="{FF2B5EF4-FFF2-40B4-BE49-F238E27FC236}">
                <a16:creationId xmlns:a16="http://schemas.microsoft.com/office/drawing/2014/main" id="{E8834398-4C5C-41F8-8C8C-4D84E78460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454525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sz="4000" b="1" dirty="0"/>
              <a:t>Anything that keeps us from enjoying the loving relationship God offers us in Christ.</a:t>
            </a:r>
            <a:endParaRPr lang="en-US" sz="4400" b="1" dirty="0">
              <a:latin typeface="Arial" charset="0"/>
              <a:cs typeface="Arial" charset="0"/>
            </a:endParaRPr>
          </a:p>
        </p:txBody>
      </p:sp>
      <p:sp>
        <p:nvSpPr>
          <p:cNvPr id="13316" name="Text Box 3">
            <a:extLst>
              <a:ext uri="{FF2B5EF4-FFF2-40B4-BE49-F238E27FC236}">
                <a16:creationId xmlns:a16="http://schemas.microsoft.com/office/drawing/2014/main" id="{08A13354-CBC4-4511-BE7D-1078D633C3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541A4B92-DA3D-4996-BC85-7E9E6BA2689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A6A67C46-A58B-4798-9596-00DA9D193DF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>
                <a:cs typeface="Arial" charset="0"/>
              </a:rPr>
              <a:t>Obstacles to Grace</a:t>
            </a:r>
            <a:endParaRPr lang="en-US"/>
          </a:p>
        </p:txBody>
      </p:sp>
      <p:sp>
        <p:nvSpPr>
          <p:cNvPr id="67588" name="Text Box 4">
            <a:extLst>
              <a:ext uri="{FF2B5EF4-FFF2-40B4-BE49-F238E27FC236}">
                <a16:creationId xmlns:a16="http://schemas.microsoft.com/office/drawing/2014/main" id="{F5EDD3CC-2938-42AC-8CE2-D30DA05133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038600"/>
            <a:ext cx="3209925" cy="7620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Cheryl Evans</a:t>
            </a:r>
          </a:p>
        </p:txBody>
      </p:sp>
      <p:sp>
        <p:nvSpPr>
          <p:cNvPr id="15365" name="Text Box 5">
            <a:extLst>
              <a:ext uri="{FF2B5EF4-FFF2-40B4-BE49-F238E27FC236}">
                <a16:creationId xmlns:a16="http://schemas.microsoft.com/office/drawing/2014/main" id="{AC98EC86-7E18-4373-9165-784711BB0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pic>
        <p:nvPicPr>
          <p:cNvPr id="15366" name="Picture 6" descr="new-arklogo">
            <a:hlinkClick r:id="rId3"/>
            <a:extLst>
              <a:ext uri="{FF2B5EF4-FFF2-40B4-BE49-F238E27FC236}">
                <a16:creationId xmlns:a16="http://schemas.microsoft.com/office/drawing/2014/main" id="{24A5670C-9BB9-4E23-A368-089CC766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C189828B-F22F-455A-88A4-78126B42AEB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82EB6377-3DEE-45F2-AA35-003CD78EC6F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>
              <a:defRPr/>
            </a:pPr>
            <a:endParaRPr lang="en-US" sz="7200">
              <a:cs typeface="Times New Roman" pitchFamily="18" charset="0"/>
            </a:endParaRPr>
          </a:p>
          <a:p>
            <a:pPr eaLnBrk="1" hangingPunct="1">
              <a:defRPr/>
            </a:pPr>
            <a:endParaRPr lang="en-US">
              <a:cs typeface="Times New Roman" pitchFamily="18" charset="0"/>
            </a:endParaRPr>
          </a:p>
          <a:p>
            <a:pPr eaLnBrk="1" hangingPunct="1">
              <a:defRPr/>
            </a:pPr>
            <a:endParaRPr lang="en-US"/>
          </a:p>
        </p:txBody>
      </p:sp>
      <p:sp>
        <p:nvSpPr>
          <p:cNvPr id="17412" name="Text Box 7">
            <a:extLst>
              <a:ext uri="{FF2B5EF4-FFF2-40B4-BE49-F238E27FC236}">
                <a16:creationId xmlns:a16="http://schemas.microsoft.com/office/drawing/2014/main" id="{9805DA16-AE58-414D-B47B-24BBFEC0AA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pic>
        <p:nvPicPr>
          <p:cNvPr id="17413" name="Picture 5" descr="capt_sge_jzx23_161007093747_photo00_photo_default-327x512">
            <a:extLst>
              <a:ext uri="{FF2B5EF4-FFF2-40B4-BE49-F238E27FC236}">
                <a16:creationId xmlns:a16="http://schemas.microsoft.com/office/drawing/2014/main" id="{2BEE29D8-4950-4E14-BDEC-EAB5A44877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4800"/>
            <a:ext cx="2794000" cy="438150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7" descr="capt_8bd451261f5043dbbb20ec585024ab21_pacific_coast_national_bank_opens_fallbrook_branch_to_help_victi_bw18">
            <a:extLst>
              <a:ext uri="{FF2B5EF4-FFF2-40B4-BE49-F238E27FC236}">
                <a16:creationId xmlns:a16="http://schemas.microsoft.com/office/drawing/2014/main" id="{D2C4E16E-F29E-42E0-9092-47E8709CE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57200"/>
            <a:ext cx="4826000" cy="37973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5" name="Picture 9" descr="capt_f0f2cec01c71e47aa8d56ee802caed81">
            <a:extLst>
              <a:ext uri="{FF2B5EF4-FFF2-40B4-BE49-F238E27FC236}">
                <a16:creationId xmlns:a16="http://schemas.microsoft.com/office/drawing/2014/main" id="{69FBC95B-2535-4CC0-A82D-689580432D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276600"/>
            <a:ext cx="3860800" cy="28956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11" descr="capt_sge_rmi26_061107132702_photo01_photo_default-340x512">
            <a:extLst>
              <a:ext uri="{FF2B5EF4-FFF2-40B4-BE49-F238E27FC236}">
                <a16:creationId xmlns:a16="http://schemas.microsoft.com/office/drawing/2014/main" id="{0599AFFF-7A32-4169-91C5-ABBBE4C423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124200"/>
            <a:ext cx="2373313" cy="35814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7" name="Text Box 12">
            <a:extLst>
              <a:ext uri="{FF2B5EF4-FFF2-40B4-BE49-F238E27FC236}">
                <a16:creationId xmlns:a16="http://schemas.microsoft.com/office/drawing/2014/main" id="{463E10A3-0342-4191-AE40-8F27586016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2925" y="4684713"/>
            <a:ext cx="58070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FD0EDBBA-8205-44C4-9CE1-71CD16D850B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762000"/>
            <a:ext cx="73914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b="1" dirty="0">
                <a:cs typeface="Times New Roman" pitchFamily="18" charset="0"/>
              </a:rPr>
              <a:t>Self-centeredness rather than God-centeredness.</a:t>
            </a:r>
            <a:endParaRPr lang="en-US" sz="4400" b="1" dirty="0">
              <a:cs typeface="Arial" charset="0"/>
            </a:endParaRPr>
          </a:p>
        </p:txBody>
      </p:sp>
      <p:sp>
        <p:nvSpPr>
          <p:cNvPr id="19459" name="Text Box 3">
            <a:extLst>
              <a:ext uri="{FF2B5EF4-FFF2-40B4-BE49-F238E27FC236}">
                <a16:creationId xmlns:a16="http://schemas.microsoft.com/office/drawing/2014/main" id="{A715A365-7CE7-4EF9-99EB-8539AB78D3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D841F463-76DA-4A0C-BB2E-933238D862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</a:t>
            </a:r>
          </a:p>
        </p:txBody>
      </p:sp>
      <p:sp>
        <p:nvSpPr>
          <p:cNvPr id="36869" name="Text Box 5">
            <a:extLst>
              <a:ext uri="{FF2B5EF4-FFF2-40B4-BE49-F238E27FC236}">
                <a16:creationId xmlns:a16="http://schemas.microsoft.com/office/drawing/2014/main" id="{41B8F413-4336-46DB-AA5E-AE312DF84C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2438400"/>
            <a:ext cx="3200400" cy="2289175"/>
          </a:xfrm>
          <a:prstGeom prst="rect">
            <a:avLst/>
          </a:prstGeom>
          <a:noFill/>
          <a:ln w="63500" cap="sq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9600" b="1">
                <a:solidFill>
                  <a:schemeClr val="tx2"/>
                </a:solidFill>
              </a:rPr>
              <a:t>S</a:t>
            </a:r>
            <a:r>
              <a:rPr lang="en-US" altLang="en-US" sz="14000" b="1"/>
              <a:t>I</a:t>
            </a:r>
            <a:r>
              <a:rPr lang="en-US" altLang="en-US" sz="9600" b="1">
                <a:solidFill>
                  <a:schemeClr val="tx2"/>
                </a:solidFill>
              </a:rPr>
              <a:t>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>
            <a:extLst>
              <a:ext uri="{FF2B5EF4-FFF2-40B4-BE49-F238E27FC236}">
                <a16:creationId xmlns:a16="http://schemas.microsoft.com/office/drawing/2014/main" id="{E3D67CED-F392-4CB5-A4D4-17633F9883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/>
              <a:t>Sin is alienation</a:t>
            </a:r>
          </a:p>
        </p:txBody>
      </p:sp>
      <p:sp>
        <p:nvSpPr>
          <p:cNvPr id="21507" name="Text Box 3">
            <a:extLst>
              <a:ext uri="{FF2B5EF4-FFF2-40B4-BE49-F238E27FC236}">
                <a16:creationId xmlns:a16="http://schemas.microsoft.com/office/drawing/2014/main" id="{21F91B6A-2BAB-4A8D-AD77-2EC373B588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9FEEE0AD-25F6-478F-9CAE-A9F6EF7A70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371600"/>
            <a:ext cx="7772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75000"/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Greek word for sin is </a:t>
            </a:r>
            <a:r>
              <a:rPr lang="en-US" sz="4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hamartia</a:t>
            </a:r>
            <a: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is an archery term meaning “to miss the mark or target.”</a:t>
            </a:r>
            <a:endParaRPr lang="en-US" sz="4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iagram 9">
            <a:extLst>
              <a:ext uri="{FF2B5EF4-FFF2-40B4-BE49-F238E27FC236}">
                <a16:creationId xmlns:a16="http://schemas.microsoft.com/office/drawing/2014/main" id="{D2AD0948-8359-4DD6-9582-0FD28D11DC53}"/>
              </a:ext>
            </a:extLst>
          </p:cNvPr>
          <p:cNvGrpSpPr>
            <a:grpSpLocks/>
          </p:cNvGrpSpPr>
          <p:nvPr/>
        </p:nvGrpSpPr>
        <p:grpSpPr bwMode="auto">
          <a:xfrm>
            <a:off x="2514600" y="0"/>
            <a:ext cx="5505450" cy="5638800"/>
            <a:chOff x="1512" y="790"/>
            <a:chExt cx="2741" cy="2808"/>
          </a:xfrm>
        </p:grpSpPr>
        <p:sp>
          <p:nvSpPr>
            <p:cNvPr id="3" name="_s1028">
              <a:extLst>
                <a:ext uri="{FF2B5EF4-FFF2-40B4-BE49-F238E27FC236}">
                  <a16:creationId xmlns:a16="http://schemas.microsoft.com/office/drawing/2014/main" id="{B1866F8C-98BB-435E-9054-B6591C68BB19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1772" y="1425"/>
              <a:ext cx="1539" cy="1539"/>
            </a:xfrm>
            <a:custGeom>
              <a:avLst/>
              <a:gdLst>
                <a:gd name="G0" fmla="+- 3600 0 0"/>
                <a:gd name="G1" fmla="+- 21600 0 3600"/>
                <a:gd name="G2" fmla="+- 21600 0 36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600" y="10800"/>
                  </a:moveTo>
                  <a:cubicBezTo>
                    <a:pt x="3600" y="14776"/>
                    <a:pt x="6824" y="18000"/>
                    <a:pt x="10800" y="18000"/>
                  </a:cubicBezTo>
                  <a:cubicBezTo>
                    <a:pt x="14776" y="18000"/>
                    <a:pt x="18000" y="14776"/>
                    <a:pt x="18000" y="10800"/>
                  </a:cubicBezTo>
                  <a:cubicBezTo>
                    <a:pt x="18000" y="6824"/>
                    <a:pt x="14776" y="3600"/>
                    <a:pt x="10800" y="3600"/>
                  </a:cubicBezTo>
                  <a:cubicBezTo>
                    <a:pt x="6824" y="3600"/>
                    <a:pt x="3600" y="6824"/>
                    <a:pt x="3600" y="10800"/>
                  </a:cubicBezTo>
                  <a:close/>
                </a:path>
              </a:pathLst>
            </a:cu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_s1029">
              <a:extLst>
                <a:ext uri="{FF2B5EF4-FFF2-40B4-BE49-F238E27FC236}">
                  <a16:creationId xmlns:a16="http://schemas.microsoft.com/office/drawing/2014/main" id="{E3F0D0E7-BD76-4E16-AD6F-B7742CD51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1510"/>
              <a:ext cx="410" cy="342"/>
            </a:xfrm>
            <a:prstGeom prst="callout2">
              <a:avLst>
                <a:gd name="adj1" fmla="val 16667"/>
                <a:gd name="adj2" fmla="val -9269"/>
                <a:gd name="adj3" fmla="val 16667"/>
                <a:gd name="adj4" fmla="val -17759"/>
                <a:gd name="adj5" fmla="val 200000"/>
                <a:gd name="adj6" fmla="val -160426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2" rIns="76782" bIns="383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>
                  <a:ln>
                    <a:noFill/>
                  </a:ln>
                  <a:solidFill>
                    <a:schemeClr val="accent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</a:t>
              </a:r>
            </a:p>
          </p:txBody>
        </p:sp>
        <p:sp>
          <p:nvSpPr>
            <p:cNvPr id="5" name="_s1030">
              <a:extLst>
                <a:ext uri="{FF2B5EF4-FFF2-40B4-BE49-F238E27FC236}">
                  <a16:creationId xmlns:a16="http://schemas.microsoft.com/office/drawing/2014/main" id="{7259F133-D138-449A-9636-80FED0170D04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2028" y="1681"/>
              <a:ext cx="1026" cy="1026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_s1031">
              <a:extLst>
                <a:ext uri="{FF2B5EF4-FFF2-40B4-BE49-F238E27FC236}">
                  <a16:creationId xmlns:a16="http://schemas.microsoft.com/office/drawing/2014/main" id="{24DD15A9-D78A-4201-986F-64BF00423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1168"/>
              <a:ext cx="410" cy="342"/>
            </a:xfrm>
            <a:prstGeom prst="callout2">
              <a:avLst>
                <a:gd name="adj1" fmla="val 16630"/>
                <a:gd name="adj2" fmla="val -9269"/>
                <a:gd name="adj3" fmla="val 16630"/>
                <a:gd name="adj4" fmla="val -17759"/>
                <a:gd name="adj5" fmla="val 300000"/>
                <a:gd name="adj6" fmla="val -223167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2" rIns="76782" bIns="383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</a:t>
              </a:r>
            </a:p>
          </p:txBody>
        </p:sp>
        <p:sp>
          <p:nvSpPr>
            <p:cNvPr id="7" name="_s1032">
              <a:extLst>
                <a:ext uri="{FF2B5EF4-FFF2-40B4-BE49-F238E27FC236}">
                  <a16:creationId xmlns:a16="http://schemas.microsoft.com/office/drawing/2014/main" id="{177D2234-59D0-43F2-84F1-CE5941B7AF30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2285" y="1938"/>
              <a:ext cx="513" cy="5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_s1033">
              <a:extLst>
                <a:ext uri="{FF2B5EF4-FFF2-40B4-BE49-F238E27FC236}">
                  <a16:creationId xmlns:a16="http://schemas.microsoft.com/office/drawing/2014/main" id="{32622636-0983-4697-A5C6-650468FD1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826"/>
              <a:ext cx="410" cy="342"/>
            </a:xfrm>
            <a:prstGeom prst="callout2">
              <a:avLst>
                <a:gd name="adj1" fmla="val 16667"/>
                <a:gd name="adj2" fmla="val -9269"/>
                <a:gd name="adj3" fmla="val 16667"/>
                <a:gd name="adj4" fmla="val -17569"/>
                <a:gd name="adj5" fmla="val 400000"/>
                <a:gd name="adj6" fmla="val -316796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6782" tIns="38392" rIns="76782" bIns="3839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700" b="1" i="0" u="none" strike="noStrike" cap="none" normalizeH="0" baseline="0">
                  <a:ln>
                    <a:noFill/>
                  </a:ln>
                  <a:solidFill>
                    <a:srgbClr val="FA0C0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Will of God</a:t>
              </a:r>
            </a:p>
          </p:txBody>
        </p:sp>
      </p:grpSp>
      <p:sp>
        <p:nvSpPr>
          <p:cNvPr id="32770" name="Rectangle 2">
            <a:extLst>
              <a:ext uri="{FF2B5EF4-FFF2-40B4-BE49-F238E27FC236}">
                <a16:creationId xmlns:a16="http://schemas.microsoft.com/office/drawing/2014/main" id="{B3C42115-7680-4688-989F-0C515FA9588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44196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b="1">
                <a:cs typeface="Arial" charset="0"/>
              </a:rPr>
              <a:t>Missing the Mark</a:t>
            </a:r>
            <a:endParaRPr lang="en-US" sz="3600" b="1">
              <a:cs typeface="Arial" charset="0"/>
            </a:endParaRPr>
          </a:p>
        </p:txBody>
      </p:sp>
      <p:sp>
        <p:nvSpPr>
          <p:cNvPr id="1035" name="Text Box 3">
            <a:extLst>
              <a:ext uri="{FF2B5EF4-FFF2-40B4-BE49-F238E27FC236}">
                <a16:creationId xmlns:a16="http://schemas.microsoft.com/office/drawing/2014/main" id="{F38F522A-2D2B-4273-9410-99B53E2D8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32BCC943-0EEA-4817-A7A7-8F1835D67F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2860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9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981</TotalTime>
  <Words>243</Words>
  <Application>Microsoft Office PowerPoint</Application>
  <PresentationFormat>On-screen Show (4:3)</PresentationFormat>
  <Paragraphs>85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Times New Roman</vt:lpstr>
      <vt:lpstr>Arial</vt:lpstr>
      <vt:lpstr>Wingdings</vt:lpstr>
      <vt:lpstr>Blue Diagonal</vt:lpstr>
      <vt:lpstr>1_Blue Diagonal</vt:lpstr>
      <vt:lpstr>2_Blue Diagonal</vt:lpstr>
      <vt:lpstr>Holy Spirit, Thou Art Welcome</vt:lpstr>
      <vt:lpstr>PowerPoint Presentation</vt:lpstr>
      <vt:lpstr> </vt:lpstr>
      <vt:lpstr>Definition of Obstacle to Grace</vt:lpstr>
      <vt:lpstr> </vt:lpstr>
      <vt:lpstr> </vt:lpstr>
      <vt:lpstr>PowerPoint Presentation</vt:lpstr>
      <vt:lpstr>Sin is alienation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67</cp:revision>
  <cp:lastPrinted>1601-01-01T00:00:00Z</cp:lastPrinted>
  <dcterms:created xsi:type="dcterms:W3CDTF">2002-09-23T01:58:48Z</dcterms:created>
  <dcterms:modified xsi:type="dcterms:W3CDTF">2018-03-06T16:54:34Z</dcterms:modified>
</cp:coreProperties>
</file>