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78" r:id="rId2"/>
    <p:sldId id="256" r:id="rId3"/>
    <p:sldId id="272" r:id="rId4"/>
    <p:sldId id="273" r:id="rId5"/>
    <p:sldId id="274" r:id="rId6"/>
    <p:sldId id="276" r:id="rId7"/>
    <p:sldId id="258" r:id="rId8"/>
    <p:sldId id="271" r:id="rId9"/>
    <p:sldId id="277" r:id="rId10"/>
    <p:sldId id="279" r:id="rId11"/>
    <p:sldId id="265" r:id="rId12"/>
    <p:sldId id="270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50" autoAdjust="0"/>
    <p:restoredTop sz="94657" autoAdjust="0"/>
  </p:normalViewPr>
  <p:slideViewPr>
    <p:cSldViewPr>
      <p:cViewPr varScale="1">
        <p:scale>
          <a:sx n="75" d="100"/>
          <a:sy n="75" d="100"/>
        </p:scale>
        <p:origin x="87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1A99DD-6855-4D5C-9F25-9DDC39CEAE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E7BC44-608B-4C30-A205-3BC7756509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765860-A331-4C2E-B0E1-2482C6CB562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581AB-77D5-4035-87D3-866623CF98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53F6F-6334-46A3-AB28-1DC6529158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B84375-0A22-4560-8C48-DED461462F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156278D-0F96-4B17-A2F7-BC344993346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15F9AED1-9E7D-44FF-BE96-BB5383BD1E7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3B07FDA8-B8C6-4AEF-B658-9EA7B132F612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2E69CD7-4AF5-4372-AC03-CBD51D3335A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2F966D53-9F82-4549-B4FD-B0ACC408526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CD1F6909-8281-415D-BE72-1CB0CDCC0D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0DE498-B37C-4C0D-8185-FE0C28EF169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A334D8F2-1C94-44CF-BFB4-295ED0270B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4F4E3D6-69CF-4243-BD91-D6151205D6AD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C6A69D2B-0568-4943-8657-FA5D99E01A8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D726C2BA-0EF7-409D-8543-8A87CCFB87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BB1DD1EE-D538-465A-86EA-CD9A1237A8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D7B428E-B652-46D9-A0C4-837E5AF627AD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34264A72-1482-4B5F-8B0C-577F1C9F788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9AC66257-788B-49AC-BD5E-6970463E0D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1EB50CF7-7DB3-4640-8D4F-0F57D25640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3C163D5-2501-4D5C-ADF3-D8F8238EDF9D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9A0E7DED-C2BE-4531-AD89-E5760937CDB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3A3D3B48-BF74-4257-9857-1F1A46AAD1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6990F33C-7BF8-446B-BF04-33E9E6F0FE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832A652-A4B9-416D-9EF2-A881E0F95E50}" type="slidenum">
              <a:rPr lang="en-US" altLang="en-US" sz="1200"/>
              <a:pPr eaLnBrk="1" hangingPunct="1"/>
              <a:t>12</a:t>
            </a:fld>
            <a:endParaRPr lang="en-US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67EC3A7E-11C5-4F09-8EBC-6F622EA9B8D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37EA347E-5596-4190-A86F-CE5ACAB1DE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ACE271AC-4302-43C1-9239-009985396D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78C0A38-0BD0-4EBE-8056-28F77168246D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C7B30F1A-8815-441F-A46A-7328E49DC8E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9F36A2A2-1BE8-4BE5-B158-056F2A1D0D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8C2ACDF5-6DF0-4F65-B1AC-BEB100E9A5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0714D91-3476-4C0F-9CFD-C3357462C3CA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21C54E86-B2E3-48DE-AFC6-63CC1A1B828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18413A4E-3680-4EA9-9EB6-9A01C2257D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6968BF12-38EC-434B-899E-6917380E6F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606F54A-8DB3-4C86-B9FA-CB6909FF8545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9300E5BC-1201-40F7-AD4E-97F36219D0A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35326CD7-A852-4D0A-A031-5FB69F882D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4B4C2EB6-9B3B-45A2-B38E-3F91CD7B11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96B4881-EA91-4EA6-A204-5A059329357F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5CCEA7DD-1A5F-4B4D-8151-BED9EF83550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35DF24B8-A93D-4666-AA7C-3DA5E7C32C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815D37B8-EF30-446E-AEC9-2FA3ECE0F0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48E7AD7-6B31-4CA5-BDD3-DC689DC89BB1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13AA3FC8-20B5-490D-AEF6-6E9CD7E4DBC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50F485E-FD4C-4B64-9669-EFD9657C42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4640A2-9DCE-4008-A5FC-3B0A8F5469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006BB2C-D644-46B7-8287-836BF93443B9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E1C4DC48-6011-460F-AC63-61369649865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E37FE49-E49D-4E63-8CEF-7E41C8C369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76A03C90-1E19-44EF-8E6D-0E1D47BCC5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0DB17CF-6CAF-4C09-9AB2-DFB0CE6509E4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0C52FE48-FD8B-4414-85CB-C1E3BF73DC9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2373123B-F5D3-4162-A244-B93E42CBCD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E118243C-F4A3-4569-A514-28FD1B840D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1A513DD-D3B7-4347-9A51-682DA91C4DF3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CDBE2CC3-FCEF-4BEF-A7A6-90A36419F88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75001A21-18FF-45E3-8018-0C525E63EE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84928FE-4327-4266-B1DC-566F2049D945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A3C5CE18-3CFD-40B0-9AC5-58B5DD931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44836EC-063A-4FFA-97DA-ABF74CE8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9F74BED-FC13-4BD6-B910-0F9615152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0950A43-BB71-47AD-8564-9153C96A2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70B59E5F-827F-44BC-8782-D376E5FD75E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2A71C00D-9CDF-4B83-9FCD-ACCB7F3211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DBB757EA-3502-481A-939F-6A8A7C99A4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41AFD7-8D1B-48EC-BA77-330046D937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54570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6144214-8B12-4ACB-BF6B-4313259916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C07B4549-C61D-47B4-BEF2-AB168E1433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6D40DEF7-3B8A-47F7-9830-F3F192EC81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586FC9-4522-4647-95F0-2B79E9A431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6891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0D0F34F-F115-4423-B555-180665E08B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D0B851F-DAB3-4252-989B-405B33231E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E675836-3EA5-4E27-995A-87EEFF6543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F90F5-BA90-4062-B2F6-B4E9524C20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89444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ACC6C58-AEF4-4E0B-99BF-4106190979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58287BB-D6AC-4935-A638-63CA681C65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B53A2FC6-C934-42AA-87E2-22470CB951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80EAA4-5EB3-49EC-B7C9-BD816373A6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68104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5962BCF-E923-4B5F-A60D-93F461037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0377C48-EFC2-4F19-973D-B5FD49FC32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876E02C-82B7-40A0-90C1-C89432C534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BF43A2-75BA-4880-991E-C2DB2CD09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764195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B513A0D-8DF1-43A3-B8DE-CDBAFEC6AF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A4E2F68-E7F5-4220-B2DF-9FDFC210DA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9E59462-5E24-443D-AAF0-3A709FC02C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6D639-7A15-438C-A1B7-C00A0D4A27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042506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AD26A93-9152-49D7-901B-0652FCF3BC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391D8D44-BF3A-4797-96F4-40125E0F5F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226D6CD6-DE2E-404D-9697-301B9A7AAF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FF55B9-6CBB-4C88-A5E9-2ACB3FCE04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62877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01A31393-6D65-486D-8FEF-E050D90E03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2E96BB59-ADA6-40C5-BC21-90282288DA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865AEF35-C5A0-4033-BC63-5313AE7321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02213-323D-408A-95CC-55DF6587D4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0362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558302D6-2D84-497A-81AF-D1395B261B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4CCD609-21C7-4D91-8EE9-8643DDB6C9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912CDCEB-6D1B-4BB3-8DA5-C02CD3A9B6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337CAD-DBBA-4C4A-AAEB-0977799E60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892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9920362-B23A-4317-AF51-0AB184F280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E67CE55-5481-4FE5-99A5-269E53FCBE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B927C305-51A5-4582-906E-1A023E24A1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24613-1C4D-48F7-880B-F899A5FA3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19600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3AC7EF6-7F3D-42BF-B476-2874BF9EA9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52D1F49-E901-4D95-B55A-55C00748AA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8B1BE63-F7DA-45A1-8E7B-C650B7B867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E412DD-EA64-4BAB-BF61-A5F9E3C64A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5054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D7753908-5266-417D-8875-A23F20DB939A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5EB15CC1-D83E-42DF-8CFD-D5DACCE03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708C9305-4499-496E-BD7C-EFBDF74E1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D1548B4C-E81D-4548-B7C7-D88E25B27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2F24E8B5-8464-4C53-B344-95E6C8D04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5F63F676-0401-4704-90D5-41E60EE329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F7BC7ED0-6EBB-4CE4-9A88-9F8F09A0E2B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6434BC51-49E3-4A1C-BD95-CE47C8ED131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67B5445F-7DB2-441D-994C-F5ADF268DD5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92DB57BF-2DF1-4CB2-A1DC-72234BB8670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E0223BE4-6686-4812-8061-49FDDED514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6CE1C25A-DE9D-4C4A-992E-1F3EDEBFD4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487A0A53-634C-43A3-B0F2-6ECDACE4070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066800"/>
            <a:ext cx="9144000" cy="3962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221704EF-7710-494B-A7C7-407ACD77A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Huntsinger  © 1977  John T Benson Publishing Co   (ASCAP) - CCLI#1009126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F097258-62A6-46F3-A7CB-510460142DD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2860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32046B6A-E1CF-4525-A087-E8A44B6C7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729587F0-C283-474D-B685-29D6A8CBE0E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384FB841-1ACB-4D69-AD5B-A96FF4A2883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4100" name="Text Box 7">
            <a:extLst>
              <a:ext uri="{FF2B5EF4-FFF2-40B4-BE49-F238E27FC236}">
                <a16:creationId xmlns:a16="http://schemas.microsoft.com/office/drawing/2014/main" id="{720122AE-9B1C-4D6F-9C43-9722D9808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8FDDFFAB-95EC-4BAC-84D3-05D43DF5BEA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EE3FB58B-D5D6-4DF9-A008-76CAC5A7610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>
                <a:cs typeface="Arial" charset="0"/>
              </a:rPr>
              <a:t>Sanctifying Grace</a:t>
            </a:r>
            <a:endParaRPr lang="en-US" dirty="0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BE0EF978-E789-4318-8757-BA2780914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3962400"/>
            <a:ext cx="2101850" cy="7699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Jeff Belt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554DB748-D600-47DA-9788-D3D49FC30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5126" name="Picture 6" descr="new-arklogo">
            <a:hlinkClick r:id="rId3"/>
            <a:extLst>
              <a:ext uri="{FF2B5EF4-FFF2-40B4-BE49-F238E27FC236}">
                <a16:creationId xmlns:a16="http://schemas.microsoft.com/office/drawing/2014/main" id="{E2027E51-F594-4B59-8135-31C4B4044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3F6D8044-1AC9-47FE-A019-82AD1BB2D26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990600"/>
            <a:ext cx="7924800" cy="4343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b="1" dirty="0" err="1">
                <a:cs typeface="Arial" charset="0"/>
              </a:rPr>
              <a:t>Prevenient</a:t>
            </a:r>
            <a:r>
              <a:rPr lang="en-US" b="1" dirty="0">
                <a:cs typeface="Arial" charset="0"/>
              </a:rPr>
              <a:t> Grace – Conception until we say yes to God and into the future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b="1" dirty="0">
                <a:cs typeface="Arial" charset="0"/>
              </a:rPr>
              <a:t>Justifying Grace – gift you accept through Christ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b="1" dirty="0">
                <a:cs typeface="Arial" charset="0"/>
              </a:rPr>
              <a:t>Means of Grace – Ways we celebrate and strengthen our relationship with God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b="1" dirty="0">
                <a:cs typeface="Arial" charset="0"/>
              </a:rPr>
              <a:t>Obstacles to Grace – Things that hinder our relationship with God and others.</a:t>
            </a: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396C9EB4-BD6B-456A-B799-C5506A407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6564" name="Text Box 4">
            <a:extLst>
              <a:ext uri="{FF2B5EF4-FFF2-40B4-BE49-F238E27FC236}">
                <a16:creationId xmlns:a16="http://schemas.microsoft.com/office/drawing/2014/main" id="{5CB516DC-F1CB-4742-A93B-74BCF75CE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 Grace is God’s Grace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277E0334-143D-467D-A028-CD2A553E54D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066800"/>
            <a:ext cx="8153400" cy="3962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</a:pPr>
            <a:r>
              <a:rPr lang="en-US" altLang="en-US" sz="4400" b="1">
                <a:cs typeface="Times New Roman" panose="02020603050405020304" pitchFamily="18" charset="0"/>
              </a:rPr>
              <a:t> </a:t>
            </a:r>
            <a:r>
              <a:rPr lang="en-US" altLang="en-US" sz="4000" b="1">
                <a:cs typeface="Times New Roman" panose="02020603050405020304" pitchFamily="18" charset="0"/>
              </a:rPr>
              <a:t>the gift of God providing both the desire and the power to grow in our relationship with God – forever.</a:t>
            </a:r>
            <a:endParaRPr lang="en-US" altLang="en-US" sz="4000" b="1">
              <a:cs typeface="Arial" panose="020B0604020202020204" pitchFamily="34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2D1350D6-ABA4-4768-B012-0D466624F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58C68F3B-CAAA-4542-BECC-1382DCB60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1A988A0C-26F9-47BA-9A4C-8497B096BA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1219200"/>
            <a:ext cx="7924800" cy="3962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>
                <a:cs typeface="Times New Roman" pitchFamily="18" charset="0"/>
              </a:rPr>
              <a:t> </a:t>
            </a:r>
            <a:r>
              <a:rPr lang="en-US" sz="4000" b="1">
                <a:cs typeface="Times New Roman" pitchFamily="18" charset="0"/>
              </a:rPr>
              <a:t>the process of opening ourselves to the work of the Holy Spirit in and through us.</a:t>
            </a:r>
            <a:endParaRPr lang="en-US" sz="4000" b="1">
              <a:cs typeface="Arial" charset="0"/>
            </a:endParaRP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546C1EB3-12CF-42F7-9D42-4D71F2051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DB8755E3-DAD2-454A-A604-4C22A435C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3BEAA840-FD85-4DD9-9639-73B81DF261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810000" y="16002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>
                <a:cs typeface="Arial" charset="0"/>
              </a:rPr>
              <a:t> </a:t>
            </a:r>
            <a:r>
              <a:rPr lang="en-US" sz="4400" b="1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>
                <a:cs typeface="Arial" charset="0"/>
              </a:rPr>
              <a:t> </a:t>
            </a:r>
            <a:r>
              <a:rPr lang="en-US" sz="4400" b="1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>
                <a:cs typeface="Arial" charset="0"/>
              </a:rPr>
              <a:t> </a:t>
            </a:r>
            <a:r>
              <a:rPr lang="en-US" sz="4400" b="1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>
                <a:cs typeface="Arial" charset="0"/>
              </a:rPr>
              <a:t> </a:t>
            </a:r>
            <a:r>
              <a:rPr lang="en-US" sz="4400" b="1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22EE3F20-9020-4277-A1DD-B100926C6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F1BC0CA2-940D-430F-B514-87F05FEA2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9221" name="Picture 5" descr="Grapes%25202%2520bunch">
            <a:extLst>
              <a:ext uri="{FF2B5EF4-FFF2-40B4-BE49-F238E27FC236}">
                <a16:creationId xmlns:a16="http://schemas.microsoft.com/office/drawing/2014/main" id="{909BA444-B294-4CCC-A102-247AA5490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1524000" y="17526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C883A152-67EB-4461-9FE2-B09F947B6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6002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EAFB1098-592A-43A5-97D6-2267ACB0E2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4495800"/>
          </a:xfrm>
        </p:spPr>
        <p:txBody>
          <a:bodyPr/>
          <a:lstStyle/>
          <a:p>
            <a:pPr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600" b="1">
                <a:cs typeface="Arial" charset="0"/>
              </a:rPr>
              <a:t> Growth in grace is a natural process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3600" b="1">
                <a:cs typeface="Arial" charset="0"/>
              </a:rPr>
              <a:t> Prayer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3600" b="1">
                <a:cs typeface="Arial" charset="0"/>
              </a:rPr>
              <a:t> Study</a:t>
            </a:r>
          </a:p>
          <a:p>
            <a:pPr marL="457200" lvl="1" indent="0" eaLnBrk="1" hangingPunct="1">
              <a:spcBef>
                <a:spcPct val="10000"/>
              </a:spcBef>
              <a:defRPr/>
            </a:pPr>
            <a:r>
              <a:rPr lang="en-US" sz="3600" b="1">
                <a:cs typeface="Arial" charset="0"/>
              </a:rPr>
              <a:t> Action</a:t>
            </a:r>
          </a:p>
          <a:p>
            <a:pPr algn="l" eaLnBrk="1" hangingPunct="1">
              <a:spcBef>
                <a:spcPct val="10000"/>
              </a:spcBef>
              <a:buFont typeface="Wingdings" pitchFamily="2" charset="2"/>
              <a:buChar char="n"/>
              <a:defRPr/>
            </a:pPr>
            <a:r>
              <a:rPr lang="en-US" sz="3600" b="1">
                <a:cs typeface="Arial" charset="0"/>
              </a:rPr>
              <a:t> We open our hearts to receive grace</a:t>
            </a:r>
          </a:p>
          <a:p>
            <a:pPr algn="l" eaLnBrk="1" hangingPunct="1">
              <a:spcBef>
                <a:spcPct val="10000"/>
              </a:spcBef>
              <a:defRPr/>
            </a:pPr>
            <a:r>
              <a:rPr lang="en-US" sz="3600" b="1">
                <a:cs typeface="Arial" charset="0"/>
              </a:rPr>
              <a:t>	as a gift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5D82BEA-4702-475D-8F38-C6D82F089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542F2A4D-CAE6-4A94-AF27-DE267F164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EAA48F73-467A-4AB4-BF82-AC64B316AE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828800"/>
            <a:ext cx="8686800" cy="44958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</a:pPr>
            <a:r>
              <a:rPr lang="en-US" altLang="en-US" sz="4000" b="1">
                <a:cs typeface="Arial" panose="020B0604020202020204" pitchFamily="34" charset="0"/>
              </a:rPr>
              <a:t> </a:t>
            </a:r>
            <a:r>
              <a:rPr lang="en-US" altLang="en-US" sz="3600" b="1">
                <a:cs typeface="Arial" panose="020B0604020202020204" pitchFamily="34" charset="0"/>
              </a:rPr>
              <a:t>When we are connected with the body of Christ</a:t>
            </a:r>
          </a:p>
          <a:p>
            <a:pPr algn="l" eaLnBrk="1" hangingPunct="1">
              <a:buFont typeface="Wingdings" pitchFamily="2" charset="2"/>
              <a:buChar char="n"/>
            </a:pPr>
            <a:r>
              <a:rPr lang="en-US" altLang="en-US" sz="3600" b="1">
                <a:cs typeface="Arial" panose="020B0604020202020204" pitchFamily="34" charset="0"/>
              </a:rPr>
              <a:t> When we participate in gathered community and in small accountability groups.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B45644E8-CF47-4D2C-A670-4D24D7919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73352D38-8B97-4886-BA61-C2A139D7E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Do We Grow in</a:t>
            </a:r>
          </a:p>
          <a:p>
            <a:pPr algn="ctr">
              <a:defRPr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uiExpand="1" build="p"/>
    </p:bld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850</TotalTime>
  <Words>260</Words>
  <Application>Microsoft Office PowerPoint</Application>
  <PresentationFormat>On-screen Show (4:3)</PresentationFormat>
  <Paragraphs>55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Times New Roman</vt:lpstr>
      <vt:lpstr>Arial</vt:lpstr>
      <vt:lpstr>Wingdings</vt:lpstr>
      <vt:lpstr>Blue Diagonal</vt:lpstr>
      <vt:lpstr>Holy Spirit, Thou Art Welcome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58</cp:revision>
  <cp:lastPrinted>1601-01-01T00:00:00Z</cp:lastPrinted>
  <dcterms:created xsi:type="dcterms:W3CDTF">2002-09-23T01:58:48Z</dcterms:created>
  <dcterms:modified xsi:type="dcterms:W3CDTF">2018-03-06T16:59:07Z</dcterms:modified>
</cp:coreProperties>
</file>