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  <p:sldMasterId id="2147483654" r:id="rId2"/>
    <p:sldMasterId id="2147483861" r:id="rId3"/>
  </p:sldMasterIdLst>
  <p:notesMasterIdLst>
    <p:notesMasterId r:id="rId20"/>
  </p:notesMasterIdLst>
  <p:sldIdLst>
    <p:sldId id="295" r:id="rId4"/>
    <p:sldId id="256" r:id="rId5"/>
    <p:sldId id="277" r:id="rId6"/>
    <p:sldId id="285" r:id="rId7"/>
    <p:sldId id="260" r:id="rId8"/>
    <p:sldId id="280" r:id="rId9"/>
    <p:sldId id="288" r:id="rId10"/>
    <p:sldId id="281" r:id="rId11"/>
    <p:sldId id="284" r:id="rId12"/>
    <p:sldId id="289" r:id="rId13"/>
    <p:sldId id="290" r:id="rId14"/>
    <p:sldId id="291" r:id="rId15"/>
    <p:sldId id="274" r:id="rId16"/>
    <p:sldId id="292" r:id="rId17"/>
    <p:sldId id="265" r:id="rId18"/>
    <p:sldId id="276" r:id="rId1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2" autoAdjust="0"/>
    <p:restoredTop sz="94643" autoAdjust="0"/>
  </p:normalViewPr>
  <p:slideViewPr>
    <p:cSldViewPr>
      <p:cViewPr varScale="1">
        <p:scale>
          <a:sx n="71" d="100"/>
          <a:sy n="71" d="100"/>
        </p:scale>
        <p:origin x="341" y="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63699894-D3AF-486F-8F4F-5E504B6442D0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id="{0A148C1C-A7B9-453E-A789-10ACA4A553AD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4" name="Rectangle 4">
            <a:extLst>
              <a:ext uri="{FF2B5EF4-FFF2-40B4-BE49-F238E27FC236}">
                <a16:creationId xmlns:a16="http://schemas.microsoft.com/office/drawing/2014/main" id="{E40669D8-06E8-44AB-A331-56B1D9C6C216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7" name="Rectangle 5">
            <a:extLst>
              <a:ext uri="{FF2B5EF4-FFF2-40B4-BE49-F238E27FC236}">
                <a16:creationId xmlns:a16="http://schemas.microsoft.com/office/drawing/2014/main" id="{3ED30F7C-4DD0-44F6-ACDF-555A2392775F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3798" name="Rectangle 6">
            <a:extLst>
              <a:ext uri="{FF2B5EF4-FFF2-40B4-BE49-F238E27FC236}">
                <a16:creationId xmlns:a16="http://schemas.microsoft.com/office/drawing/2014/main" id="{E1B62214-4639-4F8F-85C2-E25430788BEE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3799" name="Rectangle 7">
            <a:extLst>
              <a:ext uri="{FF2B5EF4-FFF2-40B4-BE49-F238E27FC236}">
                <a16:creationId xmlns:a16="http://schemas.microsoft.com/office/drawing/2014/main" id="{8AD9B33F-8992-4D3A-B963-F0D93382CC3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02529B44-AB06-4F9E-B40A-310C8A363FFA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>
            <a:extLst>
              <a:ext uri="{FF2B5EF4-FFF2-40B4-BE49-F238E27FC236}">
                <a16:creationId xmlns:a16="http://schemas.microsoft.com/office/drawing/2014/main" id="{C47422FF-A786-4488-B8DC-F37A5422BBE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4163CCB3-58BB-4491-920D-3516FC4E9BDC}" type="slidenum">
              <a:rPr kumimoji="0" lang="en-US" altLang="en-US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1</a:t>
            </a:fld>
            <a:endParaRPr kumimoji="0" lang="en-US" altLang="en-US">
              <a:solidFill>
                <a:srgbClr val="000000"/>
              </a:solidFill>
            </a:endParaRPr>
          </a:p>
        </p:txBody>
      </p:sp>
      <p:sp>
        <p:nvSpPr>
          <p:cNvPr id="7171" name="Rectangle 2">
            <a:extLst>
              <a:ext uri="{FF2B5EF4-FFF2-40B4-BE49-F238E27FC236}">
                <a16:creationId xmlns:a16="http://schemas.microsoft.com/office/drawing/2014/main" id="{6FF61C7B-4AFB-4AA7-972A-117B11A8660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>
            <a:extLst>
              <a:ext uri="{FF2B5EF4-FFF2-40B4-BE49-F238E27FC236}">
                <a16:creationId xmlns:a16="http://schemas.microsoft.com/office/drawing/2014/main" id="{503492D1-1253-4678-9C5C-4FA60D644B1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>
            <a:extLst>
              <a:ext uri="{FF2B5EF4-FFF2-40B4-BE49-F238E27FC236}">
                <a16:creationId xmlns:a16="http://schemas.microsoft.com/office/drawing/2014/main" id="{571D7FDC-E924-4EF0-818E-B7F85D30D6D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5F907A0E-9699-48A0-A677-E2A64171B1A8}" type="slidenum">
              <a:rPr kumimoji="0" lang="en-US" altLang="en-US"/>
              <a:pPr>
                <a:spcBef>
                  <a:spcPct val="0"/>
                </a:spcBef>
              </a:pPr>
              <a:t>13</a:t>
            </a:fld>
            <a:endParaRPr kumimoji="0" lang="en-US" altLang="en-US" dirty="0"/>
          </a:p>
        </p:txBody>
      </p:sp>
      <p:sp>
        <p:nvSpPr>
          <p:cNvPr id="26627" name="Rectangle 2">
            <a:extLst>
              <a:ext uri="{FF2B5EF4-FFF2-40B4-BE49-F238E27FC236}">
                <a16:creationId xmlns:a16="http://schemas.microsoft.com/office/drawing/2014/main" id="{EBC315F0-3B78-4B85-BFB9-DF4B5C11B6D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>
            <a:extLst>
              <a:ext uri="{FF2B5EF4-FFF2-40B4-BE49-F238E27FC236}">
                <a16:creationId xmlns:a16="http://schemas.microsoft.com/office/drawing/2014/main" id="{8DB3C654-93A1-4D7D-9472-268A5BDE0C8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>
            <a:extLst>
              <a:ext uri="{FF2B5EF4-FFF2-40B4-BE49-F238E27FC236}">
                <a16:creationId xmlns:a16="http://schemas.microsoft.com/office/drawing/2014/main" id="{10BED44B-276F-458A-829D-C5C50E3E25D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EE9BA9F0-248B-4440-8C83-1E97B1349C37}" type="slidenum">
              <a:rPr kumimoji="0" lang="en-US" altLang="en-US"/>
              <a:pPr>
                <a:spcBef>
                  <a:spcPct val="0"/>
                </a:spcBef>
              </a:pPr>
              <a:t>15</a:t>
            </a:fld>
            <a:endParaRPr kumimoji="0" lang="en-US" altLang="en-US" dirty="0"/>
          </a:p>
        </p:txBody>
      </p:sp>
      <p:sp>
        <p:nvSpPr>
          <p:cNvPr id="28675" name="Rectangle 2">
            <a:extLst>
              <a:ext uri="{FF2B5EF4-FFF2-40B4-BE49-F238E27FC236}">
                <a16:creationId xmlns:a16="http://schemas.microsoft.com/office/drawing/2014/main" id="{E286FC77-49FE-44D4-B4C5-1D22C9622EB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>
            <a:extLst>
              <a:ext uri="{FF2B5EF4-FFF2-40B4-BE49-F238E27FC236}">
                <a16:creationId xmlns:a16="http://schemas.microsoft.com/office/drawing/2014/main" id="{8C80FDF8-147D-4742-8A45-6E368ED8737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>
            <a:extLst>
              <a:ext uri="{FF2B5EF4-FFF2-40B4-BE49-F238E27FC236}">
                <a16:creationId xmlns:a16="http://schemas.microsoft.com/office/drawing/2014/main" id="{2A652F0F-9C9F-4F4C-80DF-5D8CB1C5049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9A60E21E-6272-4789-87CF-F60BB776A37F}" type="slidenum">
              <a:rPr kumimoji="0" lang="en-US" altLang="en-US"/>
              <a:pPr>
                <a:spcBef>
                  <a:spcPct val="0"/>
                </a:spcBef>
              </a:pPr>
              <a:t>16</a:t>
            </a:fld>
            <a:endParaRPr kumimoji="0" lang="en-US" altLang="en-US" dirty="0"/>
          </a:p>
        </p:txBody>
      </p:sp>
      <p:sp>
        <p:nvSpPr>
          <p:cNvPr id="29699" name="Rectangle 2">
            <a:extLst>
              <a:ext uri="{FF2B5EF4-FFF2-40B4-BE49-F238E27FC236}">
                <a16:creationId xmlns:a16="http://schemas.microsoft.com/office/drawing/2014/main" id="{DA0A5A8E-C616-4DEA-9EDD-03CD27E6528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>
            <a:extLst>
              <a:ext uri="{FF2B5EF4-FFF2-40B4-BE49-F238E27FC236}">
                <a16:creationId xmlns:a16="http://schemas.microsoft.com/office/drawing/2014/main" id="{436D52C8-0BE9-499A-914D-0F85F1C49E9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>
            <a:extLst>
              <a:ext uri="{FF2B5EF4-FFF2-40B4-BE49-F238E27FC236}">
                <a16:creationId xmlns:a16="http://schemas.microsoft.com/office/drawing/2014/main" id="{2E14B9D7-6FE4-4871-8C3D-BB8CE025202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F8CB0D15-0EE6-4521-A35D-47D7309985D3}" type="slidenum">
              <a:rPr kumimoji="0" lang="en-US" altLang="en-US"/>
              <a:pPr>
                <a:spcBef>
                  <a:spcPct val="0"/>
                </a:spcBef>
              </a:pPr>
              <a:t>2</a:t>
            </a:fld>
            <a:endParaRPr kumimoji="0" lang="en-US" altLang="en-US"/>
          </a:p>
        </p:txBody>
      </p:sp>
      <p:sp>
        <p:nvSpPr>
          <p:cNvPr id="9219" name="Rectangle 2">
            <a:extLst>
              <a:ext uri="{FF2B5EF4-FFF2-40B4-BE49-F238E27FC236}">
                <a16:creationId xmlns:a16="http://schemas.microsoft.com/office/drawing/2014/main" id="{23BC438F-93CA-4A53-9140-C96E41552C1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>
            <a:extLst>
              <a:ext uri="{FF2B5EF4-FFF2-40B4-BE49-F238E27FC236}">
                <a16:creationId xmlns:a16="http://schemas.microsoft.com/office/drawing/2014/main" id="{32340D27-3813-4537-BB96-2343F00FC4E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>
            <a:extLst>
              <a:ext uri="{FF2B5EF4-FFF2-40B4-BE49-F238E27FC236}">
                <a16:creationId xmlns:a16="http://schemas.microsoft.com/office/drawing/2014/main" id="{90E9EAC3-4F2C-4F55-B122-70CFB002C15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6C7309DD-540C-45F1-8801-A17F5B7FBD44}" type="slidenum">
              <a:rPr kumimoji="0" lang="en-US" altLang="en-US"/>
              <a:pPr>
                <a:spcBef>
                  <a:spcPct val="0"/>
                </a:spcBef>
              </a:pPr>
              <a:t>3</a:t>
            </a:fld>
            <a:endParaRPr kumimoji="0" lang="en-US" altLang="en-US"/>
          </a:p>
        </p:txBody>
      </p:sp>
      <p:sp>
        <p:nvSpPr>
          <p:cNvPr id="11267" name="Rectangle 2">
            <a:extLst>
              <a:ext uri="{FF2B5EF4-FFF2-40B4-BE49-F238E27FC236}">
                <a16:creationId xmlns:a16="http://schemas.microsoft.com/office/drawing/2014/main" id="{171961EA-8B70-4DF5-B093-DC62F49FC4D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>
            <a:extLst>
              <a:ext uri="{FF2B5EF4-FFF2-40B4-BE49-F238E27FC236}">
                <a16:creationId xmlns:a16="http://schemas.microsoft.com/office/drawing/2014/main" id="{E206D364-AE0F-4AF8-AFB6-55CEBF9DAD5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>
            <a:extLst>
              <a:ext uri="{FF2B5EF4-FFF2-40B4-BE49-F238E27FC236}">
                <a16:creationId xmlns:a16="http://schemas.microsoft.com/office/drawing/2014/main" id="{2B027225-3735-49F0-AC4A-90A918F5270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BD4D2F50-B7E3-4BEB-9DB4-967A512C034E}" type="slidenum">
              <a:rPr kumimoji="0" lang="en-US" altLang="en-US"/>
              <a:pPr>
                <a:spcBef>
                  <a:spcPct val="0"/>
                </a:spcBef>
              </a:pPr>
              <a:t>5</a:t>
            </a:fld>
            <a:endParaRPr kumimoji="0" lang="en-US" altLang="en-US"/>
          </a:p>
        </p:txBody>
      </p:sp>
      <p:sp>
        <p:nvSpPr>
          <p:cNvPr id="14339" name="Rectangle 2">
            <a:extLst>
              <a:ext uri="{FF2B5EF4-FFF2-40B4-BE49-F238E27FC236}">
                <a16:creationId xmlns:a16="http://schemas.microsoft.com/office/drawing/2014/main" id="{2A892CD9-D1C4-4CA0-A610-68D8F03568A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>
            <a:extLst>
              <a:ext uri="{FF2B5EF4-FFF2-40B4-BE49-F238E27FC236}">
                <a16:creationId xmlns:a16="http://schemas.microsoft.com/office/drawing/2014/main" id="{DE063198-A6C1-4511-95A4-861CFE10492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>
            <a:extLst>
              <a:ext uri="{FF2B5EF4-FFF2-40B4-BE49-F238E27FC236}">
                <a16:creationId xmlns:a16="http://schemas.microsoft.com/office/drawing/2014/main" id="{F4E4A2FE-57FB-46C6-98A0-68D8B68A0F4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BEFA6E41-96C3-42E8-8D67-0A76B6AA931C}" type="slidenum">
              <a:rPr kumimoji="0" lang="en-US" altLang="en-US"/>
              <a:pPr>
                <a:spcBef>
                  <a:spcPct val="0"/>
                </a:spcBef>
              </a:pPr>
              <a:t>6</a:t>
            </a:fld>
            <a:endParaRPr kumimoji="0" lang="en-US" altLang="en-US" dirty="0"/>
          </a:p>
        </p:txBody>
      </p:sp>
      <p:sp>
        <p:nvSpPr>
          <p:cNvPr id="16387" name="Rectangle 2">
            <a:extLst>
              <a:ext uri="{FF2B5EF4-FFF2-40B4-BE49-F238E27FC236}">
                <a16:creationId xmlns:a16="http://schemas.microsoft.com/office/drawing/2014/main" id="{46D60702-F98E-4072-A461-446545D62C9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>
            <a:extLst>
              <a:ext uri="{FF2B5EF4-FFF2-40B4-BE49-F238E27FC236}">
                <a16:creationId xmlns:a16="http://schemas.microsoft.com/office/drawing/2014/main" id="{BCDCC0EE-D419-4D45-80CC-49FE067A8EE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>
            <a:extLst>
              <a:ext uri="{FF2B5EF4-FFF2-40B4-BE49-F238E27FC236}">
                <a16:creationId xmlns:a16="http://schemas.microsoft.com/office/drawing/2014/main" id="{685EA847-224A-445B-90FA-28EDFAEBA9F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C3A23ECC-3DBC-4BE3-BAF1-B8E41D4C64D5}" type="slidenum">
              <a:rPr kumimoji="0" lang="en-US" altLang="en-US"/>
              <a:pPr>
                <a:spcBef>
                  <a:spcPct val="0"/>
                </a:spcBef>
              </a:pPr>
              <a:t>7</a:t>
            </a:fld>
            <a:endParaRPr kumimoji="0" lang="en-US" altLang="en-US" dirty="0"/>
          </a:p>
        </p:txBody>
      </p:sp>
      <p:sp>
        <p:nvSpPr>
          <p:cNvPr id="18435" name="Rectangle 2">
            <a:extLst>
              <a:ext uri="{FF2B5EF4-FFF2-40B4-BE49-F238E27FC236}">
                <a16:creationId xmlns:a16="http://schemas.microsoft.com/office/drawing/2014/main" id="{23C03239-FC78-43A5-88AD-13657D9B08A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>
            <a:extLst>
              <a:ext uri="{FF2B5EF4-FFF2-40B4-BE49-F238E27FC236}">
                <a16:creationId xmlns:a16="http://schemas.microsoft.com/office/drawing/2014/main" id="{3AFB45A7-21C5-44F6-9DB4-A7233D34CB7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AB25774B-5702-4F3F-9E5C-D5A1D96B29A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523AE37C-3D6A-4F18-BCEE-CD8536F76E85}" type="slidenum">
              <a:rPr kumimoji="0" lang="en-US" altLang="en-US"/>
              <a:pPr>
                <a:spcBef>
                  <a:spcPct val="0"/>
                </a:spcBef>
              </a:pPr>
              <a:t>8</a:t>
            </a:fld>
            <a:endParaRPr kumimoji="0" lang="en-US" altLang="en-US" dirty="0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161028D6-AE2F-4773-AA1C-777C79BBA8A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1DB8AF8E-D7D2-49E4-BF96-409DD878060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>
            <a:extLst>
              <a:ext uri="{FF2B5EF4-FFF2-40B4-BE49-F238E27FC236}">
                <a16:creationId xmlns:a16="http://schemas.microsoft.com/office/drawing/2014/main" id="{A62950DD-D054-4C45-A258-9F1E4095B94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26A52CE4-04F4-4F6B-987C-2BE074A4D888}" type="slidenum">
              <a:rPr kumimoji="0" lang="en-US" altLang="en-US"/>
              <a:pPr>
                <a:spcBef>
                  <a:spcPct val="0"/>
                </a:spcBef>
              </a:pPr>
              <a:t>10</a:t>
            </a:fld>
            <a:endParaRPr kumimoji="0" lang="en-US" altLang="en-US" dirty="0"/>
          </a:p>
        </p:txBody>
      </p:sp>
      <p:sp>
        <p:nvSpPr>
          <p:cNvPr id="22531" name="Rectangle 2">
            <a:extLst>
              <a:ext uri="{FF2B5EF4-FFF2-40B4-BE49-F238E27FC236}">
                <a16:creationId xmlns:a16="http://schemas.microsoft.com/office/drawing/2014/main" id="{51887DE1-EA38-4520-9F93-272F93D3059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>
            <a:extLst>
              <a:ext uri="{FF2B5EF4-FFF2-40B4-BE49-F238E27FC236}">
                <a16:creationId xmlns:a16="http://schemas.microsoft.com/office/drawing/2014/main" id="{5A570654-AEE7-4619-9097-D8524CA3F88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>
            <a:extLst>
              <a:ext uri="{FF2B5EF4-FFF2-40B4-BE49-F238E27FC236}">
                <a16:creationId xmlns:a16="http://schemas.microsoft.com/office/drawing/2014/main" id="{9381F67C-D39B-48FC-AB8E-341553AB680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B7E5EB70-8C3B-4A53-B185-C42D6F0A8569}" type="slidenum">
              <a:rPr kumimoji="0" lang="en-US" altLang="en-US"/>
              <a:pPr>
                <a:spcBef>
                  <a:spcPct val="0"/>
                </a:spcBef>
              </a:pPr>
              <a:t>11</a:t>
            </a:fld>
            <a:endParaRPr kumimoji="0" lang="en-US" altLang="en-US" dirty="0"/>
          </a:p>
        </p:txBody>
      </p:sp>
      <p:sp>
        <p:nvSpPr>
          <p:cNvPr id="24579" name="Rectangle 2">
            <a:extLst>
              <a:ext uri="{FF2B5EF4-FFF2-40B4-BE49-F238E27FC236}">
                <a16:creationId xmlns:a16="http://schemas.microsoft.com/office/drawing/2014/main" id="{AB8AAC9F-B4F0-4F2D-A58D-E5B78DECCCF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>
            <a:extLst>
              <a:ext uri="{FF2B5EF4-FFF2-40B4-BE49-F238E27FC236}">
                <a16:creationId xmlns:a16="http://schemas.microsoft.com/office/drawing/2014/main" id="{C91E07FE-BE9C-4382-B836-920E8DFB7BF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FD9AFF53-586A-4628-8713-F18AD3608679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52F3AE4A-A65D-42A0-B07E-65416F3C050B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id="{13600862-8E01-4E5A-AAC6-85C5DBFCDE0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5D3B101A-CB33-4DF8-8A2A-27156D04BFA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C08C0A58-9F2A-4BBD-9C07-20AB2F3DD0C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82951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0" y="0"/>
            <a:ext cx="91440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2952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81000" y="1752600"/>
            <a:ext cx="8382000" cy="1752600"/>
          </a:xfrm>
          <a:ln w="9525">
            <a:headEnd/>
            <a:tailEnd/>
          </a:ln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617090088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33642743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12411743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0567495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40425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11868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020967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967217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714422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06266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954147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94053175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598427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347369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964116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CDF5C02B-3423-4A09-A649-134348C3C576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9DB6A9FC-7CE5-4E83-B84F-D8D5887DA07F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id="{9317417D-B6EC-4A8E-BFF8-F59ADE4E29C7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EEA95FD5-5F94-4D61-A32A-3FE807087F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E8BF3216-FEDC-4858-B119-84368427C55B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83975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0" y="0"/>
            <a:ext cx="91440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83976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81000" y="1752600"/>
            <a:ext cx="8382000" cy="1752600"/>
          </a:xfr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671662710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65632419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92988040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641475"/>
            <a:ext cx="40005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641475"/>
            <a:ext cx="40005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853942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70644629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47312746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6270553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54069514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3346619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47902556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73465269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8402578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641475"/>
            <a:ext cx="40005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641475"/>
            <a:ext cx="40005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39506078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70380120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15807430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1113671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02757684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2746361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>
            <a:extLst>
              <a:ext uri="{FF2B5EF4-FFF2-40B4-BE49-F238E27FC236}">
                <a16:creationId xmlns:a16="http://schemas.microsoft.com/office/drawing/2014/main" id="{0F9C3BB0-A3CC-4160-AED1-6CAC6052A851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1029" name="Freeform 3">
              <a:extLst>
                <a:ext uri="{FF2B5EF4-FFF2-40B4-BE49-F238E27FC236}">
                  <a16:creationId xmlns:a16="http://schemas.microsoft.com/office/drawing/2014/main" id="{832E338F-AF5D-4CC6-A9D9-FB5E6527AABF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30" name="Freeform 4">
              <a:extLst>
                <a:ext uri="{FF2B5EF4-FFF2-40B4-BE49-F238E27FC236}">
                  <a16:creationId xmlns:a16="http://schemas.microsoft.com/office/drawing/2014/main" id="{4FFF2044-B68D-4A17-A478-13729542569C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31" name="Freeform 5">
              <a:extLst>
                <a:ext uri="{FF2B5EF4-FFF2-40B4-BE49-F238E27FC236}">
                  <a16:creationId xmlns:a16="http://schemas.microsoft.com/office/drawing/2014/main" id="{FD528F08-854D-496B-A6EE-E6DA9AB2D4C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32" name="Freeform 6">
              <a:extLst>
                <a:ext uri="{FF2B5EF4-FFF2-40B4-BE49-F238E27FC236}">
                  <a16:creationId xmlns:a16="http://schemas.microsoft.com/office/drawing/2014/main" id="{13498B9C-CAA2-4372-A4AE-9922729D4D0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81927" name="Rectangle 7">
            <a:extLst>
              <a:ext uri="{FF2B5EF4-FFF2-40B4-BE49-F238E27FC236}">
                <a16:creationId xmlns:a16="http://schemas.microsoft.com/office/drawing/2014/main" id="{BE0674C6-1386-4DFD-BBBB-2A6FAAD6D1E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81928" name="Rectangle 8">
            <a:extLst>
              <a:ext uri="{FF2B5EF4-FFF2-40B4-BE49-F238E27FC236}">
                <a16:creationId xmlns:a16="http://schemas.microsoft.com/office/drawing/2014/main" id="{2745F658-045C-4CCE-AEFE-FB2937EB2D4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641475"/>
            <a:ext cx="8153400" cy="44545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06" r:id="rId1"/>
    <p:sldLayoutId id="2147483875" r:id="rId2"/>
    <p:sldLayoutId id="2147483876" r:id="rId3"/>
    <p:sldLayoutId id="2147483877" r:id="rId4"/>
    <p:sldLayoutId id="2147483878" r:id="rId5"/>
    <p:sldLayoutId id="2147483879" r:id="rId6"/>
    <p:sldLayoutId id="2147483880" r:id="rId7"/>
    <p:sldLayoutId id="2147483881" r:id="rId8"/>
    <p:sldLayoutId id="2147483882" r:id="rId9"/>
    <p:sldLayoutId id="2147483883" r:id="rId10"/>
    <p:sldLayoutId id="2147483884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404813" indent="-404813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5000"/>
        <a:buFont typeface="Wingdings" panose="05000000000000000000" pitchFamily="2" charset="2"/>
        <a:buChar char="n"/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862013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4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254125" indent="-277813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5000"/>
        <a:buFont typeface="Times New Roman" panose="02020603050405020304" pitchFamily="18" charset="0"/>
        <a:buChar char="■"/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  <p:sldLayoutId id="2147483886" r:id="rId2"/>
    <p:sldLayoutId id="2147483887" r:id="rId3"/>
    <p:sldLayoutId id="2147483888" r:id="rId4"/>
    <p:sldLayoutId id="2147483889" r:id="rId5"/>
    <p:sldLayoutId id="2147483890" r:id="rId6"/>
    <p:sldLayoutId id="2147483891" r:id="rId7"/>
    <p:sldLayoutId id="2147483892" r:id="rId8"/>
    <p:sldLayoutId id="2147483893" r:id="rId9"/>
    <p:sldLayoutId id="2147483894" r:id="rId10"/>
    <p:sldLayoutId id="214748389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>
            <a:extLst>
              <a:ext uri="{FF2B5EF4-FFF2-40B4-BE49-F238E27FC236}">
                <a16:creationId xmlns:a16="http://schemas.microsoft.com/office/drawing/2014/main" id="{EF4CA022-55FA-4A4B-948C-AD32DC1B4682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2053" name="Freeform 3">
              <a:extLst>
                <a:ext uri="{FF2B5EF4-FFF2-40B4-BE49-F238E27FC236}">
                  <a16:creationId xmlns:a16="http://schemas.microsoft.com/office/drawing/2014/main" id="{76D20873-F9F1-4BD1-9802-5DEDDDA77E67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054" name="Freeform 4">
              <a:extLst>
                <a:ext uri="{FF2B5EF4-FFF2-40B4-BE49-F238E27FC236}">
                  <a16:creationId xmlns:a16="http://schemas.microsoft.com/office/drawing/2014/main" id="{89393B34-4B11-4EF6-8869-C791469E083A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055" name="Freeform 5">
              <a:extLst>
                <a:ext uri="{FF2B5EF4-FFF2-40B4-BE49-F238E27FC236}">
                  <a16:creationId xmlns:a16="http://schemas.microsoft.com/office/drawing/2014/main" id="{1E93C965-459E-4585-9E73-2FB01FBE572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056" name="Freeform 6">
              <a:extLst>
                <a:ext uri="{FF2B5EF4-FFF2-40B4-BE49-F238E27FC236}">
                  <a16:creationId xmlns:a16="http://schemas.microsoft.com/office/drawing/2014/main" id="{553E807F-EA15-4083-93EE-9426E80EC8D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82951" name="Rectangle 7">
            <a:extLst>
              <a:ext uri="{FF2B5EF4-FFF2-40B4-BE49-F238E27FC236}">
                <a16:creationId xmlns:a16="http://schemas.microsoft.com/office/drawing/2014/main" id="{FFD2D614-0874-4022-8658-73A45BC4062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82952" name="Rectangle 8">
            <a:extLst>
              <a:ext uri="{FF2B5EF4-FFF2-40B4-BE49-F238E27FC236}">
                <a16:creationId xmlns:a16="http://schemas.microsoft.com/office/drawing/2014/main" id="{E44046F0-C0B8-49A7-8B59-78EEA484737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641475"/>
            <a:ext cx="8153400" cy="445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07" r:id="rId1"/>
    <p:sldLayoutId id="2147483896" r:id="rId2"/>
    <p:sldLayoutId id="2147483897" r:id="rId3"/>
    <p:sldLayoutId id="2147483898" r:id="rId4"/>
    <p:sldLayoutId id="2147483899" r:id="rId5"/>
    <p:sldLayoutId id="2147483900" r:id="rId6"/>
    <p:sldLayoutId id="2147483901" r:id="rId7"/>
    <p:sldLayoutId id="2147483902" r:id="rId8"/>
    <p:sldLayoutId id="2147483903" r:id="rId9"/>
    <p:sldLayoutId id="2147483904" r:id="rId10"/>
    <p:sldLayoutId id="2147483905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404813" indent="-404813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5000"/>
        <a:buFont typeface="Wingdings" panose="05000000000000000000" pitchFamily="2" charset="2"/>
        <a:buChar char="n"/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862013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4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254125" indent="-277813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5000"/>
        <a:buFont typeface="Times New Roman" panose="02020603050405020304" pitchFamily="18" charset="0"/>
        <a:buChar char="■"/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w-arkemmaus.org/index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>
            <a:extLst>
              <a:ext uri="{FF2B5EF4-FFF2-40B4-BE49-F238E27FC236}">
                <a16:creationId xmlns:a16="http://schemas.microsoft.com/office/drawing/2014/main" id="{F41B10FD-ED14-43BD-AC1E-1A6BC6C2437C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 dirty="0"/>
              <a:t>Holy Spirit, Thou Art Welcome</a:t>
            </a:r>
            <a:endParaRPr lang="en-US" sz="4400" dirty="0">
              <a:cs typeface="Times New Roman" pitchFamily="18" charset="0"/>
            </a:endParaRPr>
          </a:p>
        </p:txBody>
      </p:sp>
      <p:sp>
        <p:nvSpPr>
          <p:cNvPr id="73731" name="Rectangle 3">
            <a:extLst>
              <a:ext uri="{FF2B5EF4-FFF2-40B4-BE49-F238E27FC236}">
                <a16:creationId xmlns:a16="http://schemas.microsoft.com/office/drawing/2014/main" id="{4A8B5D7E-1E16-42E9-B74C-22F2CDADFD7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1066800"/>
            <a:ext cx="9144000" cy="3962400"/>
          </a:xfrm>
        </p:spPr>
        <p:txBody>
          <a:bodyPr/>
          <a:lstStyle/>
          <a:p>
            <a:pPr eaLnBrk="1" hangingPunct="1">
              <a:defRPr/>
            </a:pPr>
            <a:r>
              <a:rPr lang="en-US" sz="3400" dirty="0">
                <a:latin typeface="Arial" charset="0"/>
                <a:cs typeface="Arial" charset="0"/>
              </a:rPr>
              <a:t>Holy Spirit, Thou art welcome in this place;</a:t>
            </a:r>
            <a:endParaRPr lang="en-US" sz="3400" i="1" dirty="0">
              <a:latin typeface="Arial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sz="3400" dirty="0">
                <a:latin typeface="Arial" charset="0"/>
                <a:cs typeface="Times New Roman" pitchFamily="18" charset="0"/>
              </a:rPr>
              <a:t>Holy Spirit, Thou art welcome in this place.</a:t>
            </a:r>
          </a:p>
          <a:p>
            <a:pPr eaLnBrk="1" hangingPunct="1">
              <a:defRPr/>
            </a:pPr>
            <a:r>
              <a:rPr lang="en-US" sz="3400" dirty="0">
                <a:latin typeface="Arial" charset="0"/>
                <a:cs typeface="Times New Roman" pitchFamily="18" charset="0"/>
              </a:rPr>
              <a:t>Omnipotent Father of mercy and grace, </a:t>
            </a:r>
          </a:p>
          <a:p>
            <a:pPr eaLnBrk="1" hangingPunct="1">
              <a:defRPr/>
            </a:pPr>
            <a:r>
              <a:rPr lang="en-US" sz="3400" dirty="0">
                <a:latin typeface="Arial" charset="0"/>
                <a:cs typeface="Times New Roman" pitchFamily="18" charset="0"/>
              </a:rPr>
              <a:t>Thou art welcome in this place.</a:t>
            </a:r>
          </a:p>
        </p:txBody>
      </p:sp>
      <p:sp>
        <p:nvSpPr>
          <p:cNvPr id="73732" name="Text Box 4">
            <a:extLst>
              <a:ext uri="{FF2B5EF4-FFF2-40B4-BE49-F238E27FC236}">
                <a16:creationId xmlns:a16="http://schemas.microsoft.com/office/drawing/2014/main" id="{CC194172-579E-4D57-A81B-DF751A7946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096000"/>
            <a:ext cx="9144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en-US" sz="1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Dottie Rambo / David </a:t>
            </a:r>
            <a:r>
              <a:rPr lang="en-US" sz="14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Huntsinger</a:t>
            </a:r>
            <a:r>
              <a:rPr lang="en-US" sz="1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 © 1977  John T Benson Publishing Co   (ASCAP) - CCLI#11082353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>
            <a:extLst>
              <a:ext uri="{FF2B5EF4-FFF2-40B4-BE49-F238E27FC236}">
                <a16:creationId xmlns:a16="http://schemas.microsoft.com/office/drawing/2014/main" id="{C5258DF6-FD0C-416C-99E7-2AAFF222D84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84150" y="838200"/>
            <a:ext cx="8807450" cy="2438400"/>
          </a:xfrm>
        </p:spPr>
        <p:txBody>
          <a:bodyPr/>
          <a:lstStyle/>
          <a:p>
            <a:pPr marL="457200" indent="-457200" algn="l" eaLnBrk="1" hangingPunct="1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lang="en-US" sz="3600" dirty="0">
                <a:cs typeface="Times New Roman" pitchFamily="18" charset="0"/>
              </a:rPr>
              <a:t>Our covenantal relationship with God was brought about by Jesus Christ through his death and resurrection</a:t>
            </a:r>
          </a:p>
          <a:p>
            <a:pPr marL="457200" indent="-457200" algn="l" eaLnBrk="1" hangingPunct="1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lang="en-US" sz="3600" dirty="0">
                <a:cs typeface="Times New Roman" pitchFamily="18" charset="0"/>
              </a:rPr>
              <a:t>Our relationship with God would reveal:</a:t>
            </a:r>
          </a:p>
        </p:txBody>
      </p:sp>
      <p:sp>
        <p:nvSpPr>
          <p:cNvPr id="21507" name="Text Box 3">
            <a:extLst>
              <a:ext uri="{FF2B5EF4-FFF2-40B4-BE49-F238E27FC236}">
                <a16:creationId xmlns:a16="http://schemas.microsoft.com/office/drawing/2014/main" id="{39FC8399-91CB-414C-B080-D52E3A817E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85000"/>
              <a:buFont typeface="Wingdings" panose="05000000000000000000" pitchFamily="2" charset="2"/>
              <a:buChar char="n"/>
              <a:defRPr sz="4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 b="0" dirty="0"/>
          </a:p>
        </p:txBody>
      </p:sp>
      <p:sp>
        <p:nvSpPr>
          <p:cNvPr id="74756" name="Text Box 4">
            <a:extLst>
              <a:ext uri="{FF2B5EF4-FFF2-40B4-BE49-F238E27FC236}">
                <a16:creationId xmlns:a16="http://schemas.microsoft.com/office/drawing/2014/main" id="{F2F56F05-4AE7-4A09-8749-1066025E8D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73818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4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God continues to offer us relationship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A33261C-3A8A-4B97-B1A6-7CEAEB005ABD}"/>
              </a:ext>
            </a:extLst>
          </p:cNvPr>
          <p:cNvSpPr txBox="1"/>
          <p:nvPr/>
        </p:nvSpPr>
        <p:spPr>
          <a:xfrm>
            <a:off x="81915" y="3200400"/>
            <a:ext cx="8807450" cy="1295400"/>
          </a:xfrm>
          <a:prstGeom prst="rect">
            <a:avLst/>
          </a:prstGeom>
          <a:noFill/>
        </p:spPr>
        <p:txBody>
          <a:bodyPr wrap="square" numCol="2" rtlCol="0">
            <a:noAutofit/>
          </a:bodyPr>
          <a:lstStyle/>
          <a:p>
            <a:pPr marL="742950" lvl="1" indent="-228600" eaLnBrk="1" hangingPunct="1">
              <a:spcBef>
                <a:spcPts val="0"/>
              </a:spcBef>
              <a:spcAft>
                <a:spcPts val="600"/>
              </a:spcAft>
              <a:buClr>
                <a:srgbClr val="FFFFFF"/>
              </a:buClr>
              <a:buFont typeface="Times New Roman" pitchFamily="18" charset="0"/>
              <a:buChar char="̶"/>
              <a:defRPr/>
            </a:pPr>
            <a:r>
              <a:rPr lang="en-US" sz="3400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cs typeface="Times New Roman" pitchFamily="18" charset="0"/>
              </a:rPr>
              <a:t>a truly divine love</a:t>
            </a:r>
          </a:p>
          <a:p>
            <a:pPr marL="742950" lvl="1" indent="-228600" eaLnBrk="1" hangingPunct="1">
              <a:spcBef>
                <a:spcPts val="0"/>
              </a:spcBef>
              <a:spcAft>
                <a:spcPts val="600"/>
              </a:spcAft>
              <a:buClr>
                <a:srgbClr val="FFFFFF"/>
              </a:buClr>
              <a:buFont typeface="Times New Roman" pitchFamily="18" charset="0"/>
              <a:buChar char="̶"/>
              <a:defRPr/>
            </a:pPr>
            <a:r>
              <a:rPr lang="en-US" sz="3400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cs typeface="Times New Roman" pitchFamily="18" charset="0"/>
              </a:rPr>
              <a:t>a seeking love</a:t>
            </a:r>
          </a:p>
          <a:p>
            <a:pPr lvl="1" indent="-223838" eaLnBrk="1" hangingPunct="1">
              <a:spcBef>
                <a:spcPts val="0"/>
              </a:spcBef>
              <a:spcAft>
                <a:spcPts val="600"/>
              </a:spcAft>
              <a:buClr>
                <a:srgbClr val="FFFFFF"/>
              </a:buClr>
              <a:buFont typeface="Times New Roman" pitchFamily="18" charset="0"/>
              <a:buChar char="̶"/>
              <a:defRPr/>
            </a:pPr>
            <a:r>
              <a:rPr lang="en-US" sz="3400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cs typeface="Times New Roman" pitchFamily="18" charset="0"/>
              </a:rPr>
              <a:t>an everlasting love</a:t>
            </a:r>
          </a:p>
          <a:p>
            <a:pPr lvl="1" indent="-223838" eaLnBrk="1" hangingPunct="1">
              <a:spcBef>
                <a:spcPts val="0"/>
              </a:spcBef>
              <a:spcAft>
                <a:spcPts val="600"/>
              </a:spcAft>
              <a:buClr>
                <a:srgbClr val="FFFFFF"/>
              </a:buClr>
              <a:buFont typeface="Times New Roman" pitchFamily="18" charset="0"/>
              <a:buChar char="̶"/>
              <a:defRPr/>
            </a:pPr>
            <a:r>
              <a:rPr lang="en-US" sz="3400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cs typeface="Times New Roman" pitchFamily="18" charset="0"/>
              </a:rPr>
              <a:t>the gift of love itself</a:t>
            </a:r>
            <a:endParaRPr lang="en-US" sz="3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>
            <a:extLst>
              <a:ext uri="{FF2B5EF4-FFF2-40B4-BE49-F238E27FC236}">
                <a16:creationId xmlns:a16="http://schemas.microsoft.com/office/drawing/2014/main" id="{5350E560-78A3-45A1-8C70-D762EF5D77E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84150" y="838200"/>
            <a:ext cx="8807450" cy="4876800"/>
          </a:xfrm>
        </p:spPr>
        <p:txBody>
          <a:bodyPr/>
          <a:lstStyle/>
          <a:p>
            <a:pPr marL="457200" indent="-457200" algn="l" eaLnBrk="1" hangingPunct="1">
              <a:spcBef>
                <a:spcPts val="0"/>
              </a:spcBef>
              <a:buFont typeface="Wingdings" pitchFamily="2" charset="2"/>
              <a:buChar char="n"/>
              <a:defRPr/>
            </a:pPr>
            <a:r>
              <a:rPr lang="en-US" sz="3600" dirty="0"/>
              <a:t>God is always the one who takes the initiative to seek us – in hopes that we will respond to his grace</a:t>
            </a:r>
          </a:p>
          <a:p>
            <a:pPr marL="457200" indent="-457200" algn="l" eaLnBrk="1" hangingPunct="1">
              <a:spcBef>
                <a:spcPts val="0"/>
              </a:spcBef>
              <a:buFont typeface="Wingdings" pitchFamily="2" charset="2"/>
              <a:buChar char="n"/>
              <a:defRPr/>
            </a:pPr>
            <a:r>
              <a:rPr lang="en-US" sz="3600" dirty="0"/>
              <a:t>It helps us overcome our brokenness and alienation from God, others, and ourselves</a:t>
            </a:r>
            <a:endParaRPr lang="en-US" sz="3200" dirty="0">
              <a:cs typeface="Arial" charset="0"/>
            </a:endParaRPr>
          </a:p>
        </p:txBody>
      </p:sp>
      <p:sp>
        <p:nvSpPr>
          <p:cNvPr id="23555" name="Text Box 3">
            <a:extLst>
              <a:ext uri="{FF2B5EF4-FFF2-40B4-BE49-F238E27FC236}">
                <a16:creationId xmlns:a16="http://schemas.microsoft.com/office/drawing/2014/main" id="{5D6CBA42-EF82-4789-81EB-C03F727471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85000"/>
              <a:buFont typeface="Wingdings" panose="05000000000000000000" pitchFamily="2" charset="2"/>
              <a:buChar char="n"/>
              <a:defRPr sz="4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 b="0" dirty="0"/>
          </a:p>
        </p:txBody>
      </p:sp>
      <p:sp>
        <p:nvSpPr>
          <p:cNvPr id="74756" name="Text Box 4">
            <a:extLst>
              <a:ext uri="{FF2B5EF4-FFF2-40B4-BE49-F238E27FC236}">
                <a16:creationId xmlns:a16="http://schemas.microsoft.com/office/drawing/2014/main" id="{4C58AE08-51A5-42E3-B1FC-C1ADBE1897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73818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4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God continues to offer us relationship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4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>
            <a:extLst>
              <a:ext uri="{FF2B5EF4-FFF2-40B4-BE49-F238E27FC236}">
                <a16:creationId xmlns:a16="http://schemas.microsoft.com/office/drawing/2014/main" id="{43315223-65B3-43A2-8634-BC835D8E280A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304800" y="1295400"/>
            <a:ext cx="8686800" cy="3962400"/>
          </a:xfrm>
        </p:spPr>
        <p:txBody>
          <a:bodyPr/>
          <a:lstStyle/>
          <a:p>
            <a:pPr marL="457200" indent="-457200" algn="l" eaLnBrk="1" hangingPunct="1">
              <a:spcBef>
                <a:spcPct val="10000"/>
              </a:spcBef>
              <a:buFont typeface="Wingdings" pitchFamily="2" charset="2"/>
              <a:buChar char="n"/>
              <a:defRPr/>
            </a:pPr>
            <a:r>
              <a:rPr lang="en-US" sz="3400" dirty="0">
                <a:cs typeface="Times New Roman" pitchFamily="18" charset="0"/>
              </a:rPr>
              <a:t>Through events, both positive and negative</a:t>
            </a:r>
          </a:p>
          <a:p>
            <a:pPr marL="457200" indent="-457200" algn="l" eaLnBrk="1" hangingPunct="1">
              <a:spcBef>
                <a:spcPct val="10000"/>
              </a:spcBef>
              <a:buFont typeface="Wingdings" pitchFamily="2" charset="2"/>
              <a:buChar char="n"/>
              <a:defRPr/>
            </a:pPr>
            <a:r>
              <a:rPr lang="en-US" sz="3400" dirty="0">
                <a:cs typeface="Times New Roman" pitchFamily="18" charset="0"/>
              </a:rPr>
              <a:t>Through the care and sacrifice of others</a:t>
            </a:r>
          </a:p>
          <a:p>
            <a:pPr marL="457200" indent="-457200" algn="l" eaLnBrk="1" hangingPunct="1">
              <a:spcBef>
                <a:spcPct val="10000"/>
              </a:spcBef>
              <a:buFont typeface="Wingdings" pitchFamily="2" charset="2"/>
              <a:buChar char="n"/>
              <a:defRPr/>
            </a:pPr>
            <a:r>
              <a:rPr lang="en-US" sz="3400" dirty="0">
                <a:cs typeface="Times New Roman" pitchFamily="18" charset="0"/>
              </a:rPr>
              <a:t>Through the body of believers, the Church</a:t>
            </a:r>
          </a:p>
          <a:p>
            <a:pPr marL="457200" indent="-457200" algn="l" eaLnBrk="1" hangingPunct="1">
              <a:spcBef>
                <a:spcPct val="10000"/>
              </a:spcBef>
              <a:buFont typeface="Wingdings" pitchFamily="2" charset="2"/>
              <a:buChar char="n"/>
              <a:defRPr/>
            </a:pPr>
            <a:r>
              <a:rPr lang="en-US" sz="3400" dirty="0">
                <a:cs typeface="Times New Roman" pitchFamily="18" charset="0"/>
              </a:rPr>
              <a:t>Through the Holy Spirit awakening our conscience</a:t>
            </a:r>
          </a:p>
          <a:p>
            <a:pPr marL="457200" indent="-457200" algn="l" eaLnBrk="1" hangingPunct="1">
              <a:spcBef>
                <a:spcPct val="10000"/>
              </a:spcBef>
              <a:buFont typeface="Wingdings" pitchFamily="2" charset="2"/>
              <a:buChar char="n"/>
              <a:defRPr/>
            </a:pPr>
            <a:r>
              <a:rPr lang="en-US" sz="3400" dirty="0">
                <a:cs typeface="Times New Roman" pitchFamily="18" charset="0"/>
              </a:rPr>
              <a:t>Through the courting of the Holy Spirit</a:t>
            </a:r>
          </a:p>
        </p:txBody>
      </p:sp>
      <p:sp>
        <p:nvSpPr>
          <p:cNvPr id="25603" name="Text Box 3">
            <a:extLst>
              <a:ext uri="{FF2B5EF4-FFF2-40B4-BE49-F238E27FC236}">
                <a16:creationId xmlns:a16="http://schemas.microsoft.com/office/drawing/2014/main" id="{4A8BE83E-4C95-40D0-8348-C7C5B66F05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85000"/>
              <a:buFont typeface="Wingdings" panose="05000000000000000000" pitchFamily="2" charset="2"/>
              <a:buChar char="n"/>
              <a:defRPr sz="4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 b="0" dirty="0"/>
          </a:p>
        </p:txBody>
      </p:sp>
      <p:sp>
        <p:nvSpPr>
          <p:cNvPr id="56324" name="Text Box 4">
            <a:extLst>
              <a:ext uri="{FF2B5EF4-FFF2-40B4-BE49-F238E27FC236}">
                <a16:creationId xmlns:a16="http://schemas.microsoft.com/office/drawing/2014/main" id="{032FE99F-D54E-4EA5-8B20-9ED58FBC31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122078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 eaLnBrk="1" hangingPunct="1">
              <a:lnSpc>
                <a:spcPts val="4400"/>
              </a:lnSpc>
              <a:defRPr/>
            </a:pPr>
            <a:r>
              <a:rPr lang="en-US" sz="4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How do we experience</a:t>
            </a:r>
          </a:p>
          <a:p>
            <a:pPr algn="ctr" eaLnBrk="1" hangingPunct="1">
              <a:lnSpc>
                <a:spcPts val="4400"/>
              </a:lnSpc>
              <a:defRPr/>
            </a:pPr>
            <a:r>
              <a:rPr lang="en-US" sz="4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prevenient grace?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2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>
            <a:extLst>
              <a:ext uri="{FF2B5EF4-FFF2-40B4-BE49-F238E27FC236}">
                <a16:creationId xmlns:a16="http://schemas.microsoft.com/office/drawing/2014/main" id="{1E60D456-4A13-4B60-BE28-EE7CBAEBFF45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2286000"/>
            <a:ext cx="9144000" cy="1219200"/>
          </a:xfrm>
        </p:spPr>
        <p:txBody>
          <a:bodyPr/>
          <a:lstStyle/>
          <a:p>
            <a:pPr eaLnBrk="1" hangingPunct="1">
              <a:defRPr/>
            </a:pPr>
            <a:r>
              <a:rPr lang="en-US" sz="6000" i="1" dirty="0">
                <a:solidFill>
                  <a:schemeClr val="tx2"/>
                </a:solidFill>
                <a:cs typeface="Times New Roman" pitchFamily="18" charset="0"/>
              </a:rPr>
              <a:t>De Colores!</a:t>
            </a:r>
            <a:endParaRPr lang="en-US" sz="6000" i="1" dirty="0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27651" name="Text Box 3">
            <a:extLst>
              <a:ext uri="{FF2B5EF4-FFF2-40B4-BE49-F238E27FC236}">
                <a16:creationId xmlns:a16="http://schemas.microsoft.com/office/drawing/2014/main" id="{08686F09-4815-41E4-BA16-FD0AD3C21C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85000"/>
              <a:buFont typeface="Wingdings" panose="05000000000000000000" pitchFamily="2" charset="2"/>
              <a:buChar char="n"/>
              <a:defRPr sz="4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 b="0" dirty="0"/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7">
            <a:extLst>
              <a:ext uri="{FF2B5EF4-FFF2-40B4-BE49-F238E27FC236}">
                <a16:creationId xmlns:a16="http://schemas.microsoft.com/office/drawing/2014/main" id="{1BB93E7F-A753-48C0-B64C-8D73A5A1B4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>
            <a:extLst>
              <a:ext uri="{FF2B5EF4-FFF2-40B4-BE49-F238E27FC236}">
                <a16:creationId xmlns:a16="http://schemas.microsoft.com/office/drawing/2014/main" id="{F5AE0D06-1E89-4592-B55E-C74F7EADD9AA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br>
              <a:rPr lang="en-US"/>
            </a:br>
            <a:endParaRPr lang="en-US" sz="1200" b="0">
              <a:cs typeface="Times New Roman" pitchFamily="18" charset="0"/>
            </a:endParaRPr>
          </a:p>
        </p:txBody>
      </p:sp>
      <p:sp>
        <p:nvSpPr>
          <p:cNvPr id="66563" name="Rectangle 3">
            <a:extLst>
              <a:ext uri="{FF2B5EF4-FFF2-40B4-BE49-F238E27FC236}">
                <a16:creationId xmlns:a16="http://schemas.microsoft.com/office/drawing/2014/main" id="{7BB9BED9-4140-403B-819C-BC9218F96943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1524000"/>
            <a:ext cx="9144000" cy="1371600"/>
          </a:xfrm>
        </p:spPr>
        <p:txBody>
          <a:bodyPr/>
          <a:lstStyle/>
          <a:p>
            <a:pPr eaLnBrk="1" hangingPunct="1">
              <a:defRPr/>
            </a:pPr>
            <a:r>
              <a:rPr lang="en-US" sz="7200" b="0">
                <a:cs typeface="Arial" charset="0"/>
              </a:rPr>
              <a:t>Prevenient Grace</a:t>
            </a:r>
            <a:endParaRPr lang="en-US" sz="7200" b="0"/>
          </a:p>
        </p:txBody>
      </p:sp>
      <p:sp>
        <p:nvSpPr>
          <p:cNvPr id="66564" name="Text Box 4">
            <a:extLst>
              <a:ext uri="{FF2B5EF4-FFF2-40B4-BE49-F238E27FC236}">
                <a16:creationId xmlns:a16="http://schemas.microsoft.com/office/drawing/2014/main" id="{4B2A91FA-8011-4B55-8683-8980979CA0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05400" y="4038600"/>
            <a:ext cx="2101850" cy="14462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4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Jeff Belt</a:t>
            </a:r>
          </a:p>
          <a:p>
            <a:pPr eaLnBrk="1" hangingPunct="1">
              <a:defRPr/>
            </a:pPr>
            <a:endParaRPr lang="en-US" sz="44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0245" name="Text Box 5">
            <a:extLst>
              <a:ext uri="{FF2B5EF4-FFF2-40B4-BE49-F238E27FC236}">
                <a16:creationId xmlns:a16="http://schemas.microsoft.com/office/drawing/2014/main" id="{B8FAA4EC-AED0-4975-A897-70F02589E6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85000"/>
              <a:buFont typeface="Wingdings" panose="05000000000000000000" pitchFamily="2" charset="2"/>
              <a:buChar char="n"/>
              <a:defRPr sz="4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 b="0"/>
          </a:p>
        </p:txBody>
      </p:sp>
      <p:pic>
        <p:nvPicPr>
          <p:cNvPr id="10246" name="Picture 6" descr="new-arklogo">
            <a:hlinkClick r:id="rId3"/>
            <a:extLst>
              <a:ext uri="{FF2B5EF4-FFF2-40B4-BE49-F238E27FC236}">
                <a16:creationId xmlns:a16="http://schemas.microsoft.com/office/drawing/2014/main" id="{09F0F6FF-351D-45B7-B9AA-C6CDFDA8A3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57200"/>
            <a:ext cx="28575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1327F4-BE68-4D0F-8C14-83FA45AF18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pPr>
              <a:defRPr/>
            </a:pPr>
            <a:r>
              <a:rPr lang="en-US" sz="4400" dirty="0"/>
              <a:t>What is the grace of God?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C469E9-05FC-4649-8A41-CC48DAF17B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05200" y="1219200"/>
            <a:ext cx="609600" cy="4038600"/>
          </a:xfrm>
        </p:spPr>
        <p:txBody>
          <a:bodyPr/>
          <a:lstStyle/>
          <a:p>
            <a:pPr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en-US" dirty="0">
                <a:solidFill>
                  <a:schemeClr val="tx2"/>
                </a:solidFill>
              </a:rPr>
              <a:t>G</a:t>
            </a:r>
            <a:endParaRPr lang="en-US" dirty="0"/>
          </a:p>
          <a:p>
            <a:pPr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en-US" dirty="0">
                <a:solidFill>
                  <a:schemeClr val="tx2"/>
                </a:solidFill>
              </a:rPr>
              <a:t>R</a:t>
            </a:r>
            <a:endParaRPr lang="en-US" dirty="0"/>
          </a:p>
          <a:p>
            <a:pPr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en-US" dirty="0">
                <a:solidFill>
                  <a:schemeClr val="tx2"/>
                </a:solidFill>
              </a:rPr>
              <a:t>A</a:t>
            </a:r>
            <a:endParaRPr lang="en-US" dirty="0"/>
          </a:p>
          <a:p>
            <a:pPr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en-US" dirty="0">
                <a:solidFill>
                  <a:schemeClr val="tx2"/>
                </a:solidFill>
              </a:rPr>
              <a:t>C</a:t>
            </a:r>
            <a:endParaRPr lang="en-US" dirty="0"/>
          </a:p>
          <a:p>
            <a:pPr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en-US" dirty="0">
                <a:solidFill>
                  <a:schemeClr val="tx2"/>
                </a:solidFill>
              </a:rPr>
              <a:t>E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525B245C-776B-467C-B4DC-B00E0D250819}"/>
              </a:ext>
            </a:extLst>
          </p:cNvPr>
          <p:cNvSpPr txBox="1">
            <a:spLocks/>
          </p:cNvSpPr>
          <p:nvPr/>
        </p:nvSpPr>
        <p:spPr bwMode="auto">
          <a:xfrm>
            <a:off x="3962400" y="1219200"/>
            <a:ext cx="2514600" cy="40386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marL="404813" indent="-404813">
              <a:spcBef>
                <a:spcPts val="0"/>
              </a:spcBef>
              <a:buClr>
                <a:schemeClr val="tx2"/>
              </a:buClr>
              <a:buSzPct val="85000"/>
              <a:buFont typeface="Wingdings" pitchFamily="2" charset="2"/>
              <a:buNone/>
              <a:defRPr/>
            </a:pPr>
            <a:r>
              <a:rPr lang="en-US" sz="4400" b="1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od’s</a:t>
            </a:r>
            <a:endParaRPr lang="en-US" sz="4400" b="1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 marL="404813" indent="-404813">
              <a:spcBef>
                <a:spcPts val="0"/>
              </a:spcBef>
              <a:buClr>
                <a:schemeClr val="tx2"/>
              </a:buClr>
              <a:buSzPct val="85000"/>
              <a:buFont typeface="Wingdings" pitchFamily="2" charset="2"/>
              <a:buNone/>
              <a:defRPr/>
            </a:pPr>
            <a:r>
              <a:rPr lang="en-US" sz="4400" b="1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iches</a:t>
            </a:r>
            <a:endParaRPr lang="en-US" sz="4400" b="1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 marL="404813" indent="-404813">
              <a:spcBef>
                <a:spcPts val="0"/>
              </a:spcBef>
              <a:buClr>
                <a:schemeClr val="tx2"/>
              </a:buClr>
              <a:buSzPct val="85000"/>
              <a:buFont typeface="Wingdings" pitchFamily="2" charset="2"/>
              <a:buNone/>
              <a:defRPr/>
            </a:pPr>
            <a:r>
              <a:rPr lang="en-US" sz="4400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t</a:t>
            </a:r>
          </a:p>
          <a:p>
            <a:pPr marL="404813" indent="-404813">
              <a:spcBef>
                <a:spcPts val="0"/>
              </a:spcBef>
              <a:buClr>
                <a:schemeClr val="tx2"/>
              </a:buClr>
              <a:buSzPct val="85000"/>
              <a:buFont typeface="Wingdings" pitchFamily="2" charset="2"/>
              <a:buNone/>
              <a:defRPr/>
            </a:pPr>
            <a:r>
              <a:rPr lang="en-US" sz="4400" b="1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hrist’s</a:t>
            </a:r>
            <a:endParaRPr lang="en-US" sz="4400" b="1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 marL="404813" indent="-404813">
              <a:spcBef>
                <a:spcPts val="0"/>
              </a:spcBef>
              <a:buClr>
                <a:schemeClr val="tx2"/>
              </a:buClr>
              <a:buSzPct val="85000"/>
              <a:buFont typeface="Wingdings" pitchFamily="2" charset="2"/>
              <a:buNone/>
              <a:defRPr/>
            </a:pPr>
            <a:r>
              <a:rPr lang="en-US" sz="4400" b="1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xpense</a:t>
            </a:r>
            <a:endParaRPr lang="en-US" sz="4400" b="1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>
            <a:extLst>
              <a:ext uri="{FF2B5EF4-FFF2-40B4-BE49-F238E27FC236}">
                <a16:creationId xmlns:a16="http://schemas.microsoft.com/office/drawing/2014/main" id="{DF3C62F0-6845-474C-84F0-F5A6E26C2C20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762000" y="762000"/>
            <a:ext cx="7620000" cy="3352800"/>
          </a:xfrm>
        </p:spPr>
        <p:txBody>
          <a:bodyPr/>
          <a:lstStyle/>
          <a:p>
            <a:pPr marL="457200" indent="-457200" algn="l" eaLnBrk="1" hangingPunct="1">
              <a:spcBef>
                <a:spcPct val="10000"/>
              </a:spcBef>
              <a:buFont typeface="Wingdings" pitchFamily="2" charset="2"/>
              <a:buChar char="n"/>
              <a:defRPr/>
            </a:pPr>
            <a:r>
              <a:rPr lang="en-US" sz="3400" dirty="0">
                <a:cs typeface="Times New Roman" pitchFamily="18" charset="0"/>
              </a:rPr>
              <a:t>at work from the moment of our conception to our conversion</a:t>
            </a:r>
          </a:p>
          <a:p>
            <a:pPr marL="457200" indent="-457200" algn="l" eaLnBrk="1" hangingPunct="1">
              <a:spcBef>
                <a:spcPct val="10000"/>
              </a:spcBef>
              <a:buFont typeface="Wingdings" pitchFamily="2" charset="2"/>
              <a:buChar char="n"/>
              <a:defRPr/>
            </a:pPr>
            <a:r>
              <a:rPr lang="en-US" sz="3400" dirty="0">
                <a:cs typeface="Times New Roman" pitchFamily="18" charset="0"/>
              </a:rPr>
              <a:t>the grace that comes before any human decision or endeavor</a:t>
            </a:r>
          </a:p>
          <a:p>
            <a:pPr marL="457200" indent="-457200" algn="l" eaLnBrk="1" hangingPunct="1">
              <a:spcBef>
                <a:spcPct val="10000"/>
              </a:spcBef>
              <a:buFont typeface="Wingdings" pitchFamily="2" charset="2"/>
              <a:buChar char="n"/>
              <a:defRPr/>
            </a:pPr>
            <a:r>
              <a:rPr lang="en-US" sz="3400" dirty="0">
                <a:cs typeface="Times New Roman" pitchFamily="18" charset="0"/>
              </a:rPr>
              <a:t>at work in our lives before we are even aware of it</a:t>
            </a:r>
          </a:p>
        </p:txBody>
      </p:sp>
      <p:sp>
        <p:nvSpPr>
          <p:cNvPr id="13315" name="Text Box 3">
            <a:extLst>
              <a:ext uri="{FF2B5EF4-FFF2-40B4-BE49-F238E27FC236}">
                <a16:creationId xmlns:a16="http://schemas.microsoft.com/office/drawing/2014/main" id="{E59DA444-4FC8-485D-A9D6-CEA9BC2E56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85000"/>
              <a:buFont typeface="Wingdings" panose="05000000000000000000" pitchFamily="2" charset="2"/>
              <a:buChar char="n"/>
              <a:defRPr sz="4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 b="0"/>
          </a:p>
        </p:txBody>
      </p:sp>
      <p:sp>
        <p:nvSpPr>
          <p:cNvPr id="36868" name="Text Box 4">
            <a:extLst>
              <a:ext uri="{FF2B5EF4-FFF2-40B4-BE49-F238E27FC236}">
                <a16:creationId xmlns:a16="http://schemas.microsoft.com/office/drawing/2014/main" id="{BD71859E-E7B8-42B8-B145-CA1CCA07D0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7699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4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Prevenient grace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AD453A3-C794-492F-985B-F3087C2631CB}"/>
              </a:ext>
            </a:extLst>
          </p:cNvPr>
          <p:cNvSpPr txBox="1"/>
          <p:nvPr/>
        </p:nvSpPr>
        <p:spPr>
          <a:xfrm>
            <a:off x="990600" y="4038600"/>
            <a:ext cx="7391400" cy="1219200"/>
          </a:xfrm>
          <a:prstGeom prst="rect">
            <a:avLst/>
          </a:prstGeom>
          <a:noFill/>
        </p:spPr>
        <p:txBody>
          <a:bodyPr wrap="square" numCol="2" spcCol="0" rtlCol="0">
            <a:noAutofit/>
          </a:bodyPr>
          <a:lstStyle/>
          <a:p>
            <a:pPr marL="630238" lvl="1" indent="-233363" eaLnBrk="1" hangingPunct="1">
              <a:spcBef>
                <a:spcPct val="10000"/>
              </a:spcBef>
              <a:buClr>
                <a:srgbClr val="FFFFFF"/>
              </a:buClr>
              <a:buFont typeface="Times New Roman" pitchFamily="18" charset="0"/>
              <a:buChar char="̶"/>
              <a:defRPr/>
            </a:pPr>
            <a:r>
              <a:rPr lang="en-US" sz="3400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cs typeface="Times New Roman" pitchFamily="18" charset="0"/>
              </a:rPr>
              <a:t>wooing us</a:t>
            </a:r>
          </a:p>
          <a:p>
            <a:pPr marL="630238" lvl="1" indent="-233363" eaLnBrk="1" hangingPunct="1">
              <a:spcBef>
                <a:spcPct val="10000"/>
              </a:spcBef>
              <a:buClr>
                <a:srgbClr val="FFFFFF"/>
              </a:buClr>
              <a:buFont typeface="Times New Roman" pitchFamily="18" charset="0"/>
              <a:buChar char="̶"/>
              <a:defRPr/>
            </a:pPr>
            <a:r>
              <a:rPr lang="en-US" sz="3400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cs typeface="Times New Roman" pitchFamily="18" charset="0"/>
              </a:rPr>
              <a:t>pursuing us</a:t>
            </a:r>
          </a:p>
          <a:p>
            <a:pPr marL="346075" lvl="1" indent="-234950" eaLnBrk="1" hangingPunct="1">
              <a:spcBef>
                <a:spcPct val="10000"/>
              </a:spcBef>
              <a:buClr>
                <a:srgbClr val="FFFFFF"/>
              </a:buClr>
              <a:buFont typeface="Times New Roman" pitchFamily="18" charset="0"/>
              <a:buChar char="̶"/>
              <a:defRPr/>
            </a:pPr>
            <a:r>
              <a:rPr lang="en-US" sz="3400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cs typeface="Times New Roman" pitchFamily="18" charset="0"/>
              </a:rPr>
              <a:t>freeing us</a:t>
            </a:r>
          </a:p>
          <a:p>
            <a:pPr marL="346075" lvl="1" indent="-234950" eaLnBrk="1" hangingPunct="1">
              <a:spcBef>
                <a:spcPct val="10000"/>
              </a:spcBef>
              <a:buClr>
                <a:srgbClr val="FFFFFF"/>
              </a:buClr>
              <a:buFont typeface="Times New Roman" pitchFamily="18" charset="0"/>
              <a:buChar char="̶"/>
              <a:defRPr/>
            </a:pPr>
            <a:r>
              <a:rPr lang="en-US" sz="3400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cs typeface="Times New Roman" pitchFamily="18" charset="0"/>
              </a:rPr>
              <a:t>empowering us</a:t>
            </a:r>
            <a:endParaRPr lang="en-US" sz="3400" b="1" kern="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>
            <a:extLst>
              <a:ext uri="{FF2B5EF4-FFF2-40B4-BE49-F238E27FC236}">
                <a16:creationId xmlns:a16="http://schemas.microsoft.com/office/drawing/2014/main" id="{71E7DACF-83DC-4A79-952E-5A72714BC91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533400" y="914400"/>
            <a:ext cx="8229600" cy="4953000"/>
          </a:xfrm>
        </p:spPr>
        <p:txBody>
          <a:bodyPr/>
          <a:lstStyle/>
          <a:p>
            <a:pPr algn="l" eaLnBrk="1" hangingPunct="1">
              <a:spcBef>
                <a:spcPts val="0"/>
              </a:spcBef>
              <a:defRPr/>
            </a:pPr>
            <a:r>
              <a:rPr lang="en-US" sz="3600" dirty="0">
                <a:cs typeface="Times New Roman" pitchFamily="18" charset="0"/>
              </a:rPr>
              <a:t>The biblical message</a:t>
            </a:r>
          </a:p>
          <a:p>
            <a:pPr algn="l" eaLnBrk="1" hangingPunct="1">
              <a:spcBef>
                <a:spcPts val="0"/>
              </a:spcBef>
              <a:defRPr/>
            </a:pPr>
            <a:r>
              <a:rPr lang="en-US" sz="3600" dirty="0">
                <a:cs typeface="Times New Roman" pitchFamily="18" charset="0"/>
              </a:rPr>
              <a:t>or the heart of what God is saying to us</a:t>
            </a:r>
          </a:p>
          <a:p>
            <a:pPr algn="l" eaLnBrk="1" hangingPunct="1">
              <a:spcBef>
                <a:spcPts val="0"/>
              </a:spcBef>
              <a:defRPr/>
            </a:pPr>
            <a:r>
              <a:rPr lang="en-US" sz="3600" dirty="0">
                <a:cs typeface="Times New Roman" pitchFamily="18" charset="0"/>
              </a:rPr>
              <a:t>through his Word</a:t>
            </a:r>
          </a:p>
          <a:p>
            <a:pPr algn="l" eaLnBrk="1" hangingPunct="1">
              <a:spcBef>
                <a:spcPts val="0"/>
              </a:spcBef>
              <a:defRPr/>
            </a:pPr>
            <a:r>
              <a:rPr lang="en-US" sz="3600" dirty="0">
                <a:cs typeface="Times New Roman" pitchFamily="18" charset="0"/>
              </a:rPr>
              <a:t>is simply that we as humans</a:t>
            </a:r>
          </a:p>
          <a:p>
            <a:pPr algn="l" eaLnBrk="1" hangingPunct="1">
              <a:spcBef>
                <a:spcPts val="0"/>
              </a:spcBef>
              <a:defRPr/>
            </a:pPr>
            <a:r>
              <a:rPr lang="en-US" sz="3600" dirty="0">
                <a:cs typeface="Times New Roman" pitchFamily="18" charset="0"/>
              </a:rPr>
              <a:t>are created in his likeness</a:t>
            </a:r>
          </a:p>
          <a:p>
            <a:pPr algn="l" eaLnBrk="1" hangingPunct="1">
              <a:spcBef>
                <a:spcPts val="0"/>
              </a:spcBef>
              <a:defRPr/>
            </a:pPr>
            <a:r>
              <a:rPr lang="en-US" sz="3600" dirty="0">
                <a:cs typeface="Times New Roman" pitchFamily="18" charset="0"/>
              </a:rPr>
              <a:t>in order to have a relationship with him.</a:t>
            </a:r>
            <a:endParaRPr lang="en-US" sz="3600" dirty="0">
              <a:cs typeface="Arial" charset="0"/>
            </a:endParaRPr>
          </a:p>
        </p:txBody>
      </p:sp>
      <p:sp>
        <p:nvSpPr>
          <p:cNvPr id="15363" name="Text Box 3">
            <a:extLst>
              <a:ext uri="{FF2B5EF4-FFF2-40B4-BE49-F238E27FC236}">
                <a16:creationId xmlns:a16="http://schemas.microsoft.com/office/drawing/2014/main" id="{F20BADD5-D8B6-4214-8155-82EB3A6703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85000"/>
              <a:buFont typeface="Wingdings" panose="05000000000000000000" pitchFamily="2" charset="2"/>
              <a:buChar char="n"/>
              <a:defRPr sz="4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 b="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>
            <a:extLst>
              <a:ext uri="{FF2B5EF4-FFF2-40B4-BE49-F238E27FC236}">
                <a16:creationId xmlns:a16="http://schemas.microsoft.com/office/drawing/2014/main" id="{59D2B218-E825-4C23-8940-8A975DF27325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533400" y="914400"/>
            <a:ext cx="8001000" cy="3733800"/>
          </a:xfrm>
        </p:spPr>
        <p:txBody>
          <a:bodyPr/>
          <a:lstStyle/>
          <a:p>
            <a:pPr algn="l" eaLnBrk="1" hangingPunct="1">
              <a:spcBef>
                <a:spcPts val="0"/>
              </a:spcBef>
              <a:defRPr/>
            </a:pPr>
            <a:r>
              <a:rPr lang="en-US" sz="3800" dirty="0"/>
              <a:t>The bad news of human sin</a:t>
            </a:r>
          </a:p>
          <a:p>
            <a:pPr algn="l" eaLnBrk="1" hangingPunct="1">
              <a:spcBef>
                <a:spcPts val="0"/>
              </a:spcBef>
              <a:defRPr/>
            </a:pPr>
            <a:r>
              <a:rPr lang="en-US" sz="3800" dirty="0"/>
              <a:t>is preceded by</a:t>
            </a:r>
          </a:p>
          <a:p>
            <a:pPr algn="l" eaLnBrk="1" hangingPunct="1">
              <a:spcBef>
                <a:spcPts val="0"/>
              </a:spcBef>
              <a:defRPr/>
            </a:pPr>
            <a:r>
              <a:rPr lang="en-US" sz="3800" dirty="0"/>
              <a:t>the good news of our origin in God.</a:t>
            </a:r>
          </a:p>
          <a:p>
            <a:pPr algn="l" eaLnBrk="1" hangingPunct="1">
              <a:spcBef>
                <a:spcPts val="0"/>
              </a:spcBef>
              <a:defRPr/>
            </a:pPr>
            <a:endParaRPr lang="en-US" sz="3800" dirty="0">
              <a:cs typeface="Arial" charset="0"/>
            </a:endParaRPr>
          </a:p>
          <a:p>
            <a:pPr algn="l" eaLnBrk="1" hangingPunct="1">
              <a:spcBef>
                <a:spcPts val="0"/>
              </a:spcBef>
              <a:defRPr/>
            </a:pPr>
            <a:r>
              <a:rPr lang="en-US" sz="3800" dirty="0">
                <a:cs typeface="Arial" charset="0"/>
              </a:rPr>
              <a:t>God’s love and grace are greater than all our wrong choices. </a:t>
            </a:r>
          </a:p>
        </p:txBody>
      </p:sp>
      <p:sp>
        <p:nvSpPr>
          <p:cNvPr id="17411" name="Text Box 3">
            <a:extLst>
              <a:ext uri="{FF2B5EF4-FFF2-40B4-BE49-F238E27FC236}">
                <a16:creationId xmlns:a16="http://schemas.microsoft.com/office/drawing/2014/main" id="{E9546199-8B4C-4AC6-A1A8-65E5D87B95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85000"/>
              <a:buFont typeface="Wingdings" panose="05000000000000000000" pitchFamily="2" charset="2"/>
              <a:buChar char="n"/>
              <a:defRPr sz="4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 b="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>
            <a:extLst>
              <a:ext uri="{FF2B5EF4-FFF2-40B4-BE49-F238E27FC236}">
                <a16:creationId xmlns:a16="http://schemas.microsoft.com/office/drawing/2014/main" id="{90A722F9-F4AD-41C4-A625-EE1626BDA410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381000" y="838200"/>
            <a:ext cx="8458200" cy="4876800"/>
          </a:xfrm>
        </p:spPr>
        <p:txBody>
          <a:bodyPr/>
          <a:lstStyle/>
          <a:p>
            <a:pPr marL="457200" indent="-457200" algn="l" eaLnBrk="1" hangingPunct="1">
              <a:spcBef>
                <a:spcPts val="600"/>
              </a:spcBef>
              <a:buFont typeface="Wingdings" pitchFamily="2" charset="2"/>
              <a:buChar char="n"/>
              <a:defRPr/>
            </a:pPr>
            <a:r>
              <a:rPr lang="en-US" sz="3600" dirty="0">
                <a:cs typeface="Times New Roman" pitchFamily="18" charset="0"/>
              </a:rPr>
              <a:t>God desires a relationship with us more than we want a relationship with Him</a:t>
            </a:r>
          </a:p>
          <a:p>
            <a:pPr marL="457200" indent="-457200" algn="l" eaLnBrk="1" hangingPunct="1">
              <a:spcBef>
                <a:spcPts val="600"/>
              </a:spcBef>
              <a:buFont typeface="Wingdings" pitchFamily="2" charset="2"/>
              <a:buChar char="n"/>
              <a:defRPr/>
            </a:pPr>
            <a:r>
              <a:rPr lang="en-US" sz="3600" dirty="0">
                <a:cs typeface="Times New Roman" pitchFamily="18" charset="0"/>
              </a:rPr>
              <a:t>Our relationship with God is a covenantal relationship</a:t>
            </a:r>
          </a:p>
          <a:p>
            <a:pPr marL="914400" lvl="1" indent="-344488" eaLnBrk="1" hangingPunct="1">
              <a:spcBef>
                <a:spcPts val="600"/>
              </a:spcBef>
              <a:buFont typeface="Times New Roman" pitchFamily="18" charset="0"/>
              <a:buChar char="̶"/>
              <a:defRPr/>
            </a:pPr>
            <a:r>
              <a:rPr lang="en-US" sz="3400" dirty="0">
                <a:cs typeface="Times New Roman" pitchFamily="18" charset="0"/>
              </a:rPr>
              <a:t>A covenant is the strongest form of a relationship between two parties</a:t>
            </a:r>
          </a:p>
        </p:txBody>
      </p:sp>
      <p:sp>
        <p:nvSpPr>
          <p:cNvPr id="19459" name="Text Box 3">
            <a:extLst>
              <a:ext uri="{FF2B5EF4-FFF2-40B4-BE49-F238E27FC236}">
                <a16:creationId xmlns:a16="http://schemas.microsoft.com/office/drawing/2014/main" id="{2F830D54-D465-44FD-9CA6-3EA30FE8AD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85000"/>
              <a:buFont typeface="Wingdings" panose="05000000000000000000" pitchFamily="2" charset="2"/>
              <a:buChar char="n"/>
              <a:defRPr sz="4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40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 b="0" dirty="0"/>
          </a:p>
        </p:txBody>
      </p:sp>
      <p:sp>
        <p:nvSpPr>
          <p:cNvPr id="74756" name="Text Box 4">
            <a:extLst>
              <a:ext uri="{FF2B5EF4-FFF2-40B4-BE49-F238E27FC236}">
                <a16:creationId xmlns:a16="http://schemas.microsoft.com/office/drawing/2014/main" id="{9EFFEB5A-0877-4425-AB30-03CE150953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73818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4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God continues to offer us relationship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theme/theme1.xml><?xml version="1.0" encoding="utf-8"?>
<a:theme xmlns:a="http://schemas.openxmlformats.org/drawingml/2006/main" name="1_Blue Diagonal">
  <a:themeElements>
    <a:clrScheme name="1_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1_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Blue Diagonal">
  <a:themeElements>
    <a:clrScheme name="1_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1_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Designs\Blue Diagonal.pot</Template>
  <TotalTime>868</TotalTime>
  <Words>374</Words>
  <Application>Microsoft Office PowerPoint</Application>
  <PresentationFormat>On-screen Show (4:3)</PresentationFormat>
  <Paragraphs>73</Paragraphs>
  <Slides>16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Times New Roman</vt:lpstr>
      <vt:lpstr>Wingdings</vt:lpstr>
      <vt:lpstr>1_Blue Diagonal</vt:lpstr>
      <vt:lpstr>1_Default Design</vt:lpstr>
      <vt:lpstr>2_Blue Diagonal</vt:lpstr>
      <vt:lpstr>Holy Spirit, Thou Art Welcome</vt:lpstr>
      <vt:lpstr>PowerPoint Presentation</vt:lpstr>
      <vt:lpstr> </vt:lpstr>
      <vt:lpstr>What is the grace of God?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Amazing Grace</dc:title>
  <dc:creator>Kirk Paisley</dc:creator>
  <cp:lastModifiedBy>Belinda</cp:lastModifiedBy>
  <cp:revision>106</cp:revision>
  <cp:lastPrinted>1601-01-01T00:00:00Z</cp:lastPrinted>
  <dcterms:created xsi:type="dcterms:W3CDTF">2002-09-23T01:58:48Z</dcterms:created>
  <dcterms:modified xsi:type="dcterms:W3CDTF">2018-03-10T20:24:26Z</dcterms:modified>
</cp:coreProperties>
</file>