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2" r:id="rId2"/>
    <p:sldMasterId id="2147483869" r:id="rId3"/>
  </p:sldMasterIdLst>
  <p:notesMasterIdLst>
    <p:notesMasterId r:id="rId38"/>
  </p:notesMasterIdLst>
  <p:sldIdLst>
    <p:sldId id="356" r:id="rId4"/>
    <p:sldId id="358" r:id="rId5"/>
    <p:sldId id="390" r:id="rId6"/>
    <p:sldId id="369" r:id="rId7"/>
    <p:sldId id="381" r:id="rId8"/>
    <p:sldId id="370" r:id="rId9"/>
    <p:sldId id="371" r:id="rId10"/>
    <p:sldId id="373" r:id="rId11"/>
    <p:sldId id="347" r:id="rId12"/>
    <p:sldId id="355" r:id="rId13"/>
    <p:sldId id="349" r:id="rId14"/>
    <p:sldId id="391" r:id="rId15"/>
    <p:sldId id="392" r:id="rId16"/>
    <p:sldId id="365" r:id="rId17"/>
    <p:sldId id="367" r:id="rId18"/>
    <p:sldId id="393" r:id="rId19"/>
    <p:sldId id="374" r:id="rId20"/>
    <p:sldId id="382" r:id="rId21"/>
    <p:sldId id="380" r:id="rId22"/>
    <p:sldId id="376" r:id="rId23"/>
    <p:sldId id="396" r:id="rId24"/>
    <p:sldId id="389" r:id="rId25"/>
    <p:sldId id="377" r:id="rId26"/>
    <p:sldId id="394" r:id="rId27"/>
    <p:sldId id="385" r:id="rId28"/>
    <p:sldId id="395" r:id="rId29"/>
    <p:sldId id="397" r:id="rId30"/>
    <p:sldId id="388" r:id="rId31"/>
    <p:sldId id="368" r:id="rId32"/>
    <p:sldId id="362" r:id="rId33"/>
    <p:sldId id="364" r:id="rId34"/>
    <p:sldId id="277" r:id="rId35"/>
    <p:sldId id="265" r:id="rId36"/>
    <p:sldId id="363" r:id="rId3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36" autoAdjust="0"/>
    <p:restoredTop sz="94657" autoAdjust="0"/>
  </p:normalViewPr>
  <p:slideViewPr>
    <p:cSldViewPr>
      <p:cViewPr varScale="1">
        <p:scale>
          <a:sx n="61" d="100"/>
          <a:sy n="61" d="100"/>
        </p:scale>
        <p:origin x="-84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xmlns="" id="{626F0770-2E68-4300-BAA5-171FEE9E16D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xmlns="" id="{94BD2DBC-1339-4A41-954E-DE4AA7305BB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xmlns="" id="{59D859B0-82EF-4396-9431-1EA539144340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xmlns="" id="{9016EB1B-2C0B-4CA1-B7CC-56CFE4F406A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xmlns="" id="{E880C7D5-0E7C-49BD-BFF2-87A1F5545A6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xmlns="" id="{5E21817A-203D-4FD4-A8E9-23E7113BD4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2AD131F-661A-42F5-B03C-1B13799568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>
            <a:extLst>
              <a:ext uri="{FF2B5EF4-FFF2-40B4-BE49-F238E27FC236}">
                <a16:creationId xmlns:a16="http://schemas.microsoft.com/office/drawing/2014/main" xmlns="" id="{694F70E0-9923-4FF4-A873-F1CDFFA185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9BEBB83-D828-42B1-AE7C-025F0ACA722B}" type="slidenum">
              <a:rPr kumimoji="0" lang="en-US" altLang="en-US" smtClean="0"/>
              <a:pPr>
                <a:spcBef>
                  <a:spcPct val="0"/>
                </a:spcBef>
              </a:pPr>
              <a:t>1</a:t>
            </a:fld>
            <a:endParaRPr kumimoji="0" lang="en-US" altLang="en-US"/>
          </a:p>
        </p:txBody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xmlns="" id="{8B57A503-F4AA-4A61-88B5-435815D0AEA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>
            <a:extLst>
              <a:ext uri="{FF2B5EF4-FFF2-40B4-BE49-F238E27FC236}">
                <a16:creationId xmlns:a16="http://schemas.microsoft.com/office/drawing/2014/main" xmlns="" id="{6E65BEE1-299F-48F9-9A66-D25D3CEC2D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xmlns="" id="{D54D533E-3450-4A83-8DFD-D09B1F150AD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6509EAD-4847-4DDE-8EB8-D14EEBB24A27}" type="slidenum">
              <a:rPr kumimoji="0" lang="en-US" altLang="en-US" smtClean="0"/>
              <a:pPr>
                <a:spcBef>
                  <a:spcPct val="0"/>
                </a:spcBef>
              </a:pPr>
              <a:t>11</a:t>
            </a:fld>
            <a:endParaRPr kumimoji="0" lang="en-US" altLang="en-US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xmlns="" id="{DD66FDF9-27D1-4EF4-A85C-08E17CDD261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xmlns="" id="{B4263027-5E6A-4A75-AAC0-9883111318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xmlns="" id="{44B17ECB-C5B5-4185-8026-602D4D84A32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2AED557-74E7-4D2C-A682-31E7B5777843}" type="slidenum">
              <a:rPr kumimoji="0" lang="en-US" altLang="en-US" smtClean="0"/>
              <a:pPr>
                <a:spcBef>
                  <a:spcPct val="0"/>
                </a:spcBef>
              </a:pPr>
              <a:t>12</a:t>
            </a:fld>
            <a:endParaRPr kumimoji="0" lang="en-US" altLang="en-US"/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xmlns="" id="{F433477E-CF0F-493C-9F48-4A45DC28D3C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xmlns="" id="{7CE1760A-A556-4C7C-B184-24A1F57647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xmlns="" id="{A13287D0-BC6B-4FC6-8BC2-EA93320A7D7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68C52E1-E58D-4E24-BF86-308FCB528BAA}" type="slidenum">
              <a:rPr kumimoji="0" lang="en-US" altLang="en-US" smtClean="0"/>
              <a:pPr>
                <a:spcBef>
                  <a:spcPct val="0"/>
                </a:spcBef>
              </a:pPr>
              <a:t>13</a:t>
            </a:fld>
            <a:endParaRPr kumimoji="0" lang="en-US" altLang="en-US"/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xmlns="" id="{9E0FA53A-3E84-4B2D-A686-4C9A038150D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xmlns="" id="{521B05DA-D42F-4C11-AE51-C45D66C065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xmlns="" id="{2FC8980C-F944-419C-AC16-4E9F25141C66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91F33CC-4AF7-4ADF-B383-2A0CFFE8C02B}" type="slidenum">
              <a:rPr kumimoji="0" lang="en-US" altLang="en-US"/>
              <a:pPr algn="r" eaLnBrk="1" hangingPunct="1">
                <a:spcBef>
                  <a:spcPct val="0"/>
                </a:spcBef>
              </a:pPr>
              <a:t>14</a:t>
            </a:fld>
            <a:endParaRPr kumimoji="0" lang="en-US" altLang="en-US"/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xmlns="" id="{EDA340DD-C578-4C58-BC2A-73C46FC547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>
            <a:extLst>
              <a:ext uri="{FF2B5EF4-FFF2-40B4-BE49-F238E27FC236}">
                <a16:creationId xmlns:a16="http://schemas.microsoft.com/office/drawing/2014/main" xmlns="" id="{652691DA-305D-4D50-9CFE-6C7212DD21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xmlns="" id="{50B03A53-16CD-4220-BD8F-A667A3EAC146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F90484F-CDCE-4428-8C6D-8F2132604202}" type="slidenum">
              <a:rPr kumimoji="0" lang="en-US" altLang="en-US"/>
              <a:pPr algn="r" eaLnBrk="1" hangingPunct="1">
                <a:spcBef>
                  <a:spcPct val="0"/>
                </a:spcBef>
              </a:pPr>
              <a:t>15</a:t>
            </a:fld>
            <a:endParaRPr kumimoji="0" lang="en-US" altLang="en-US"/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xmlns="" id="{94A3FD4C-EAFD-42E4-B292-FF75D25D1D0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xmlns="" id="{2010A0AC-7AA7-4011-BD97-581A046CFA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xmlns="" id="{EFE6401F-BD35-47C0-91C1-9618204CCA0B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CBE1B1B-9D16-464C-98B1-204EA7E47CB5}" type="slidenum">
              <a:rPr kumimoji="0" lang="en-US" altLang="en-US"/>
              <a:pPr algn="r" eaLnBrk="1" hangingPunct="1">
                <a:spcBef>
                  <a:spcPct val="0"/>
                </a:spcBef>
              </a:pPr>
              <a:t>16</a:t>
            </a:fld>
            <a:endParaRPr kumimoji="0" lang="en-US" altLang="en-US"/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xmlns="" id="{2C2EA20C-B142-4140-B0E9-5089B9672F2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xmlns="" id="{3B24F715-5CC7-4A6A-8D11-6ADF059BC0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xmlns="" id="{AD3361C7-05E0-4957-9C26-C5779A45ACBC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A55A666-80A5-4D33-A24C-E0C52DD9F9A4}" type="slidenum">
              <a:rPr kumimoji="0" lang="en-US" altLang="en-US"/>
              <a:pPr algn="r" eaLnBrk="1" hangingPunct="1">
                <a:spcBef>
                  <a:spcPct val="0"/>
                </a:spcBef>
              </a:pPr>
              <a:t>17</a:t>
            </a:fld>
            <a:endParaRPr kumimoji="0" lang="en-US" altLang="en-US"/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xmlns="" id="{6D08BB15-8E7D-4248-B910-5449D93D902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xmlns="" id="{87343DF2-0DE9-4DA4-9BC1-F488903CD2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xmlns="" id="{B357D1BF-1378-4D97-B2C0-100B0B1EE59B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B7C0EB8-240E-4A80-81D7-0B16F5212C62}" type="slidenum">
              <a:rPr kumimoji="0" lang="en-US" altLang="en-US"/>
              <a:pPr algn="r" eaLnBrk="1" hangingPunct="1">
                <a:spcBef>
                  <a:spcPct val="0"/>
                </a:spcBef>
              </a:pPr>
              <a:t>18</a:t>
            </a:fld>
            <a:endParaRPr kumimoji="0" lang="en-US" altLang="en-US"/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xmlns="" id="{77BF9111-2C76-4AF0-AB44-05723584218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xmlns="" id="{9CD5364B-3F51-4C00-BF19-5C05E55076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>
            <a:extLst>
              <a:ext uri="{FF2B5EF4-FFF2-40B4-BE49-F238E27FC236}">
                <a16:creationId xmlns:a16="http://schemas.microsoft.com/office/drawing/2014/main" xmlns="" id="{9FE0B371-3A25-4F7C-8C82-2B957B19556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92FF5CB-24D5-4B53-B525-1D981BF7B583}" type="slidenum">
              <a:rPr kumimoji="0" lang="en-US" altLang="en-US"/>
              <a:pPr algn="r" eaLnBrk="1" hangingPunct="1">
                <a:spcBef>
                  <a:spcPct val="0"/>
                </a:spcBef>
              </a:pPr>
              <a:t>19</a:t>
            </a:fld>
            <a:endParaRPr kumimoji="0" lang="en-US" altLang="en-US"/>
          </a:p>
        </p:txBody>
      </p:sp>
      <p:sp>
        <p:nvSpPr>
          <p:cNvPr id="45059" name="Rectangle 2">
            <a:extLst>
              <a:ext uri="{FF2B5EF4-FFF2-40B4-BE49-F238E27FC236}">
                <a16:creationId xmlns:a16="http://schemas.microsoft.com/office/drawing/2014/main" xmlns="" id="{23C90894-7AD9-41E1-8D61-3394926D4CE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>
            <a:extLst>
              <a:ext uri="{FF2B5EF4-FFF2-40B4-BE49-F238E27FC236}">
                <a16:creationId xmlns:a16="http://schemas.microsoft.com/office/drawing/2014/main" xmlns="" id="{F9A86BF9-DB4F-4665-8DF4-0973D12544B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>
            <a:extLst>
              <a:ext uri="{FF2B5EF4-FFF2-40B4-BE49-F238E27FC236}">
                <a16:creationId xmlns:a16="http://schemas.microsoft.com/office/drawing/2014/main" xmlns="" id="{36EE005E-0785-486D-B291-D862A0388915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3D2FDA9-CA95-4483-BF57-40EF091ABE66}" type="slidenum">
              <a:rPr kumimoji="0" lang="en-US" altLang="en-US"/>
              <a:pPr algn="r" eaLnBrk="1" hangingPunct="1">
                <a:spcBef>
                  <a:spcPct val="0"/>
                </a:spcBef>
              </a:pPr>
              <a:t>20</a:t>
            </a:fld>
            <a:endParaRPr kumimoji="0" lang="en-US" altLang="en-US"/>
          </a:p>
        </p:txBody>
      </p:sp>
      <p:sp>
        <p:nvSpPr>
          <p:cNvPr id="47107" name="Rectangle 2">
            <a:extLst>
              <a:ext uri="{FF2B5EF4-FFF2-40B4-BE49-F238E27FC236}">
                <a16:creationId xmlns:a16="http://schemas.microsoft.com/office/drawing/2014/main" xmlns="" id="{FE7BBB57-506C-425D-A083-34C705CB968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>
            <a:extLst>
              <a:ext uri="{FF2B5EF4-FFF2-40B4-BE49-F238E27FC236}">
                <a16:creationId xmlns:a16="http://schemas.microsoft.com/office/drawing/2014/main" xmlns="" id="{43EED688-5E15-4A82-A38B-14A104F4F3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xmlns="" id="{B3A989F8-47D1-4093-8F88-74BC8A0F03C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xmlns="" id="{1ED3F300-086D-4F73-9D6D-304CBAD108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>
            <a:extLst>
              <a:ext uri="{FF2B5EF4-FFF2-40B4-BE49-F238E27FC236}">
                <a16:creationId xmlns:a16="http://schemas.microsoft.com/office/drawing/2014/main" xmlns="" id="{A91A7648-F579-4B9D-A1EB-481728C9AFA9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D876316-0506-4D69-9D1C-2675DBEF946E}" type="slidenum">
              <a:rPr kumimoji="0" lang="en-US" altLang="en-US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21</a:t>
            </a:fld>
            <a:endParaRPr kumimoji="0" lang="en-US" altLang="en-US">
              <a:solidFill>
                <a:srgbClr val="000000"/>
              </a:solidFill>
            </a:endParaRPr>
          </a:p>
        </p:txBody>
      </p:sp>
      <p:sp>
        <p:nvSpPr>
          <p:cNvPr id="49155" name="Rectangle 2">
            <a:extLst>
              <a:ext uri="{FF2B5EF4-FFF2-40B4-BE49-F238E27FC236}">
                <a16:creationId xmlns:a16="http://schemas.microsoft.com/office/drawing/2014/main" xmlns="" id="{8944DF6C-F3C8-48D2-B6E8-D7389E4C911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>
            <a:extLst>
              <a:ext uri="{FF2B5EF4-FFF2-40B4-BE49-F238E27FC236}">
                <a16:creationId xmlns:a16="http://schemas.microsoft.com/office/drawing/2014/main" xmlns="" id="{14B6BA3A-26F1-45A9-9BDF-A7396BE553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>
            <a:extLst>
              <a:ext uri="{FF2B5EF4-FFF2-40B4-BE49-F238E27FC236}">
                <a16:creationId xmlns:a16="http://schemas.microsoft.com/office/drawing/2014/main" xmlns="" id="{08B60D3F-29F4-4755-8EB4-263726A726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>
            <a:extLst>
              <a:ext uri="{FF2B5EF4-FFF2-40B4-BE49-F238E27FC236}">
                <a16:creationId xmlns:a16="http://schemas.microsoft.com/office/drawing/2014/main" xmlns="" id="{5B9A54A8-2797-45F8-858D-81E156D939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>
            <a:extLst>
              <a:ext uri="{FF2B5EF4-FFF2-40B4-BE49-F238E27FC236}">
                <a16:creationId xmlns:a16="http://schemas.microsoft.com/office/drawing/2014/main" xmlns="" id="{92850C08-6213-436A-BC36-CA3B2B65C60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ECDFD08-D3B8-45E0-83E3-BCCB68BBBD57}" type="slidenum">
              <a:rPr kumimoji="0" lang="en-US" altLang="en-US"/>
              <a:pPr algn="r" eaLnBrk="1" hangingPunct="1">
                <a:spcBef>
                  <a:spcPct val="0"/>
                </a:spcBef>
              </a:pPr>
              <a:t>23</a:t>
            </a:fld>
            <a:endParaRPr kumimoji="0" lang="en-US" altLang="en-US"/>
          </a:p>
        </p:txBody>
      </p:sp>
      <p:sp>
        <p:nvSpPr>
          <p:cNvPr id="52227" name="Rectangle 2">
            <a:extLst>
              <a:ext uri="{FF2B5EF4-FFF2-40B4-BE49-F238E27FC236}">
                <a16:creationId xmlns:a16="http://schemas.microsoft.com/office/drawing/2014/main" xmlns="" id="{73B5CD91-1CA3-41F6-B95C-C88A40B1373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>
            <a:extLst>
              <a:ext uri="{FF2B5EF4-FFF2-40B4-BE49-F238E27FC236}">
                <a16:creationId xmlns:a16="http://schemas.microsoft.com/office/drawing/2014/main" xmlns="" id="{903409B5-0D60-42CC-88E1-A4202FEA1B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>
            <a:extLst>
              <a:ext uri="{FF2B5EF4-FFF2-40B4-BE49-F238E27FC236}">
                <a16:creationId xmlns:a16="http://schemas.microsoft.com/office/drawing/2014/main" xmlns="" id="{D0001630-42B9-438B-B700-66E377A17BC1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6E1B9C4-ABBC-4D4F-8ABA-EF06F36ACC23}" type="slidenum">
              <a:rPr kumimoji="0" lang="en-US" altLang="en-US"/>
              <a:pPr algn="r" eaLnBrk="1" hangingPunct="1">
                <a:spcBef>
                  <a:spcPct val="0"/>
                </a:spcBef>
              </a:pPr>
              <a:t>24</a:t>
            </a:fld>
            <a:endParaRPr kumimoji="0" lang="en-US" altLang="en-US"/>
          </a:p>
        </p:txBody>
      </p:sp>
      <p:sp>
        <p:nvSpPr>
          <p:cNvPr id="54275" name="Rectangle 2">
            <a:extLst>
              <a:ext uri="{FF2B5EF4-FFF2-40B4-BE49-F238E27FC236}">
                <a16:creationId xmlns:a16="http://schemas.microsoft.com/office/drawing/2014/main" xmlns="" id="{247DBE22-7319-469E-916F-82CB725648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>
            <a:extLst>
              <a:ext uri="{FF2B5EF4-FFF2-40B4-BE49-F238E27FC236}">
                <a16:creationId xmlns:a16="http://schemas.microsoft.com/office/drawing/2014/main" xmlns="" id="{C178C14B-BDB8-4333-9046-3845448EED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>
            <a:extLst>
              <a:ext uri="{FF2B5EF4-FFF2-40B4-BE49-F238E27FC236}">
                <a16:creationId xmlns:a16="http://schemas.microsoft.com/office/drawing/2014/main" xmlns="" id="{608B3C77-108E-400B-9824-BE920FABAF2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E566CA0-6E90-4E8A-9175-9B94BADEA662}" type="slidenum">
              <a:rPr kumimoji="0" lang="en-US" altLang="en-US"/>
              <a:pPr algn="r" eaLnBrk="1" hangingPunct="1">
                <a:spcBef>
                  <a:spcPct val="0"/>
                </a:spcBef>
              </a:pPr>
              <a:t>25</a:t>
            </a:fld>
            <a:endParaRPr kumimoji="0" lang="en-US" altLang="en-US"/>
          </a:p>
        </p:txBody>
      </p:sp>
      <p:sp>
        <p:nvSpPr>
          <p:cNvPr id="56323" name="Rectangle 2">
            <a:extLst>
              <a:ext uri="{FF2B5EF4-FFF2-40B4-BE49-F238E27FC236}">
                <a16:creationId xmlns:a16="http://schemas.microsoft.com/office/drawing/2014/main" xmlns="" id="{A02BF7D6-1707-4180-A85B-7FE93D7EB9C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>
            <a:extLst>
              <a:ext uri="{FF2B5EF4-FFF2-40B4-BE49-F238E27FC236}">
                <a16:creationId xmlns:a16="http://schemas.microsoft.com/office/drawing/2014/main" xmlns="" id="{0C2B7032-257B-4B58-B42A-C268126E23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>
            <a:extLst>
              <a:ext uri="{FF2B5EF4-FFF2-40B4-BE49-F238E27FC236}">
                <a16:creationId xmlns:a16="http://schemas.microsoft.com/office/drawing/2014/main" xmlns="" id="{61A2A9EB-0D83-4410-AF07-E83D67A0210E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7C6582C-DEF3-4193-8299-51FB6F398E55}" type="slidenum">
              <a:rPr kumimoji="0" lang="en-US" altLang="en-US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26</a:t>
            </a:fld>
            <a:endParaRPr kumimoji="0" lang="en-US" altLang="en-US">
              <a:solidFill>
                <a:srgbClr val="000000"/>
              </a:solidFill>
            </a:endParaRPr>
          </a:p>
        </p:txBody>
      </p:sp>
      <p:sp>
        <p:nvSpPr>
          <p:cNvPr id="58371" name="Rectangle 2">
            <a:extLst>
              <a:ext uri="{FF2B5EF4-FFF2-40B4-BE49-F238E27FC236}">
                <a16:creationId xmlns:a16="http://schemas.microsoft.com/office/drawing/2014/main" xmlns="" id="{DA95EE93-4D20-486E-9916-02D1884FEF8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>
            <a:extLst>
              <a:ext uri="{FF2B5EF4-FFF2-40B4-BE49-F238E27FC236}">
                <a16:creationId xmlns:a16="http://schemas.microsoft.com/office/drawing/2014/main" xmlns="" id="{2C0C85CD-E8B2-422A-A16A-78AA1C78CF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>
            <a:extLst>
              <a:ext uri="{FF2B5EF4-FFF2-40B4-BE49-F238E27FC236}">
                <a16:creationId xmlns:a16="http://schemas.microsoft.com/office/drawing/2014/main" xmlns="" id="{7ACBEF75-E726-48E7-9EC1-EA7357B8183E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6BF4B5C-A77D-46BD-AAD5-AC8E561FC6D2}" type="slidenum">
              <a:rPr kumimoji="0" lang="en-US" altLang="en-US"/>
              <a:pPr algn="r" eaLnBrk="1" hangingPunct="1">
                <a:spcBef>
                  <a:spcPct val="0"/>
                </a:spcBef>
              </a:pPr>
              <a:t>28</a:t>
            </a:fld>
            <a:endParaRPr kumimoji="0" lang="en-US" altLang="en-US"/>
          </a:p>
        </p:txBody>
      </p:sp>
      <p:sp>
        <p:nvSpPr>
          <p:cNvPr id="60419" name="Rectangle 2">
            <a:extLst>
              <a:ext uri="{FF2B5EF4-FFF2-40B4-BE49-F238E27FC236}">
                <a16:creationId xmlns:a16="http://schemas.microsoft.com/office/drawing/2014/main" xmlns="" id="{D1761C63-2E87-475A-9875-AD148253032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>
            <a:extLst>
              <a:ext uri="{FF2B5EF4-FFF2-40B4-BE49-F238E27FC236}">
                <a16:creationId xmlns:a16="http://schemas.microsoft.com/office/drawing/2014/main" xmlns="" id="{7E6BD389-C344-4687-9075-C11C64D9F2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>
            <a:extLst>
              <a:ext uri="{FF2B5EF4-FFF2-40B4-BE49-F238E27FC236}">
                <a16:creationId xmlns:a16="http://schemas.microsoft.com/office/drawing/2014/main" xmlns="" id="{EDDEED93-1F0E-474E-A81E-448E97F39522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CA85D10-3CFD-4A33-8D3F-E61D586A3F6C}" type="slidenum">
              <a:rPr kumimoji="0" lang="en-US" altLang="en-US"/>
              <a:pPr algn="r" eaLnBrk="1" hangingPunct="1">
                <a:spcBef>
                  <a:spcPct val="0"/>
                </a:spcBef>
              </a:pPr>
              <a:t>29</a:t>
            </a:fld>
            <a:endParaRPr kumimoji="0" lang="en-US" altLang="en-US"/>
          </a:p>
        </p:txBody>
      </p:sp>
      <p:sp>
        <p:nvSpPr>
          <p:cNvPr id="61443" name="Rectangle 2">
            <a:extLst>
              <a:ext uri="{FF2B5EF4-FFF2-40B4-BE49-F238E27FC236}">
                <a16:creationId xmlns:a16="http://schemas.microsoft.com/office/drawing/2014/main" xmlns="" id="{BE116C49-B030-486B-800F-2552E47B7E2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>
            <a:extLst>
              <a:ext uri="{FF2B5EF4-FFF2-40B4-BE49-F238E27FC236}">
                <a16:creationId xmlns:a16="http://schemas.microsoft.com/office/drawing/2014/main" xmlns="" id="{740F331E-BC95-422E-80B7-EAF2D4B11C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>
            <a:extLst>
              <a:ext uri="{FF2B5EF4-FFF2-40B4-BE49-F238E27FC236}">
                <a16:creationId xmlns:a16="http://schemas.microsoft.com/office/drawing/2014/main" xmlns="" id="{B8F51B33-79DB-486E-A9DB-46B0DCF3E42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>
            <a:extLst>
              <a:ext uri="{FF2B5EF4-FFF2-40B4-BE49-F238E27FC236}">
                <a16:creationId xmlns:a16="http://schemas.microsoft.com/office/drawing/2014/main" xmlns="" id="{5CC6B748-72E8-457F-B34F-FE7ACD0545E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>
            <a:extLst>
              <a:ext uri="{FF2B5EF4-FFF2-40B4-BE49-F238E27FC236}">
                <a16:creationId xmlns:a16="http://schemas.microsoft.com/office/drawing/2014/main" xmlns="" id="{51AC0108-0609-4E59-B26F-5FCCAFE97C4F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24C676C-811D-41D5-9739-2BD7CF96153E}" type="slidenum">
              <a:rPr kumimoji="0" lang="en-US" altLang="en-US"/>
              <a:pPr algn="r" eaLnBrk="1" hangingPunct="1">
                <a:spcBef>
                  <a:spcPct val="0"/>
                </a:spcBef>
              </a:pPr>
              <a:t>31</a:t>
            </a:fld>
            <a:endParaRPr kumimoji="0" lang="en-US" altLang="en-US"/>
          </a:p>
        </p:txBody>
      </p:sp>
      <p:sp>
        <p:nvSpPr>
          <p:cNvPr id="64515" name="Rectangle 2">
            <a:extLst>
              <a:ext uri="{FF2B5EF4-FFF2-40B4-BE49-F238E27FC236}">
                <a16:creationId xmlns:a16="http://schemas.microsoft.com/office/drawing/2014/main" xmlns="" id="{E567DF5F-009B-4B87-8237-E107CE2DD13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>
            <a:extLst>
              <a:ext uri="{FF2B5EF4-FFF2-40B4-BE49-F238E27FC236}">
                <a16:creationId xmlns:a16="http://schemas.microsoft.com/office/drawing/2014/main" xmlns="" id="{2FA68916-66F7-4420-B4A5-944FEE0560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xmlns="" id="{55BE441F-D74D-444B-8C76-AC6911FBCD07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3648AF1-A2A5-48A6-BF1C-5211607E2C20}" type="slidenum">
              <a:rPr kumimoji="0" lang="en-US" altLang="en-US"/>
              <a:pPr algn="r" eaLnBrk="1" hangingPunct="1">
                <a:spcBef>
                  <a:spcPct val="0"/>
                </a:spcBef>
              </a:pPr>
              <a:t>4</a:t>
            </a:fld>
            <a:endParaRPr kumimoji="0" lang="en-US" altLang="en-US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xmlns="" id="{4425B5E9-84FA-4B35-8CE8-9B5A3467B5C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xmlns="" id="{B73DEBFE-A5B0-4D90-8442-B5F3295E7B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>
            <a:extLst>
              <a:ext uri="{FF2B5EF4-FFF2-40B4-BE49-F238E27FC236}">
                <a16:creationId xmlns:a16="http://schemas.microsoft.com/office/drawing/2014/main" xmlns="" id="{11DE542D-2FD1-4A81-A798-933E07965D1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2A39DC3-1993-4391-8C42-DD4CD15607F1}" type="slidenum">
              <a:rPr kumimoji="0" lang="en-US" altLang="en-US" smtClean="0"/>
              <a:pPr>
                <a:spcBef>
                  <a:spcPct val="0"/>
                </a:spcBef>
              </a:pPr>
              <a:t>32</a:t>
            </a:fld>
            <a:endParaRPr kumimoji="0" lang="en-US" altLang="en-US"/>
          </a:p>
        </p:txBody>
      </p:sp>
      <p:sp>
        <p:nvSpPr>
          <p:cNvPr id="66563" name="Rectangle 2">
            <a:extLst>
              <a:ext uri="{FF2B5EF4-FFF2-40B4-BE49-F238E27FC236}">
                <a16:creationId xmlns:a16="http://schemas.microsoft.com/office/drawing/2014/main" xmlns="" id="{D30429A3-BB1F-43A1-AEF6-88613D38C7A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>
            <a:extLst>
              <a:ext uri="{FF2B5EF4-FFF2-40B4-BE49-F238E27FC236}">
                <a16:creationId xmlns:a16="http://schemas.microsoft.com/office/drawing/2014/main" xmlns="" id="{6E8C5507-AD8A-4BBC-B7C9-5E71CFF7DF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>
            <a:extLst>
              <a:ext uri="{FF2B5EF4-FFF2-40B4-BE49-F238E27FC236}">
                <a16:creationId xmlns:a16="http://schemas.microsoft.com/office/drawing/2014/main" xmlns="" id="{96672EA1-3DE5-44C8-A86E-42D2E14E358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2FE6BB6-E14C-493C-9D4E-20E474247C0F}" type="slidenum">
              <a:rPr kumimoji="0" lang="en-US" altLang="en-US" smtClean="0"/>
              <a:pPr>
                <a:spcBef>
                  <a:spcPct val="0"/>
                </a:spcBef>
              </a:pPr>
              <a:t>33</a:t>
            </a:fld>
            <a:endParaRPr kumimoji="0" lang="en-US" altLang="en-US"/>
          </a:p>
        </p:txBody>
      </p:sp>
      <p:sp>
        <p:nvSpPr>
          <p:cNvPr id="68611" name="Rectangle 2">
            <a:extLst>
              <a:ext uri="{FF2B5EF4-FFF2-40B4-BE49-F238E27FC236}">
                <a16:creationId xmlns:a16="http://schemas.microsoft.com/office/drawing/2014/main" xmlns="" id="{B5F9AE6E-E9CF-4969-9167-7E5F4E4FFD4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>
            <a:extLst>
              <a:ext uri="{FF2B5EF4-FFF2-40B4-BE49-F238E27FC236}">
                <a16:creationId xmlns:a16="http://schemas.microsoft.com/office/drawing/2014/main" xmlns="" id="{40F55CD6-A1F8-43AF-A632-72EAFC1BB0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xmlns="" id="{93D36989-E654-426E-9D5C-199EF11C3BA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xmlns="" id="{6A015990-420C-4B80-98E9-ED7FFC671B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xmlns="" id="{4361977E-AB68-4AE8-A174-301504FBE172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1C3E427-48BF-4D17-8593-542842C0398D}" type="slidenum">
              <a:rPr kumimoji="0" lang="en-US" altLang="en-US"/>
              <a:pPr algn="r" eaLnBrk="1" hangingPunct="1">
                <a:spcBef>
                  <a:spcPct val="0"/>
                </a:spcBef>
              </a:pPr>
              <a:t>5</a:t>
            </a:fld>
            <a:endParaRPr kumimoji="0" lang="en-US" altLang="en-US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xmlns="" id="{8F36DA0B-D185-4342-8D4A-2C260F1181D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xmlns="" id="{1D0D80CF-7E6B-4455-9E71-3DA0FB57120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xmlns="" id="{BCA2D32E-3C68-44A1-879E-0795AFDA59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xmlns="" id="{43E5E22D-2976-4E53-903A-3074422A662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xmlns="" id="{3A44C455-B812-4A1F-ACB4-B646E4C2E1C0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0FAB1A3-8200-4FC5-902A-E90D33CCCA60}" type="slidenum">
              <a:rPr kumimoji="0" lang="en-US" altLang="en-US"/>
              <a:pPr algn="r" eaLnBrk="1" hangingPunct="1">
                <a:spcBef>
                  <a:spcPct val="0"/>
                </a:spcBef>
              </a:pPr>
              <a:t>7</a:t>
            </a:fld>
            <a:endParaRPr kumimoji="0"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xmlns="" id="{0B3AF0C6-34C4-49AC-8C03-24B4E0E8452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xmlns="" id="{74B1ABEE-1881-459E-9380-97387F7C09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xmlns="" id="{40004279-9CF6-41F2-BC07-378F35A86090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B6F21FF-E2FA-441A-9D30-5396DC269C02}" type="slidenum">
              <a:rPr kumimoji="0" lang="en-US" altLang="en-US"/>
              <a:pPr algn="r" eaLnBrk="1" hangingPunct="1">
                <a:spcBef>
                  <a:spcPct val="0"/>
                </a:spcBef>
              </a:pPr>
              <a:t>8</a:t>
            </a:fld>
            <a:endParaRPr kumimoji="0" lang="en-US" altLang="en-US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xmlns="" id="{331CA0C5-41D7-432A-97C1-0D7DEA7735D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xmlns="" id="{28A7E084-CE1C-43FB-8504-0BA0F8ECB9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xmlns="" id="{88EDDFDD-D0FA-42B4-99F0-90BB6F2C574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5E3E014-1B13-4439-B66D-F623F6329CDD}" type="slidenum">
              <a:rPr kumimoji="0" lang="en-US" altLang="en-US" smtClean="0"/>
              <a:pPr>
                <a:spcBef>
                  <a:spcPct val="0"/>
                </a:spcBef>
              </a:pPr>
              <a:t>9</a:t>
            </a:fld>
            <a:endParaRPr kumimoji="0" lang="en-US" altLang="en-US"/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xmlns="" id="{9A616F6F-E745-481F-94EC-77F9ED0084D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xmlns="" id="{ECCB60B8-B8C2-4CBB-9C48-2A396399B8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xmlns="" id="{37BFFE05-F729-4CDE-BD78-64082FB583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F6EFD0C-F15A-4882-8820-DDF15D59BCBA}" type="slidenum">
              <a:rPr kumimoji="0" lang="en-US" altLang="en-US" smtClean="0"/>
              <a:pPr>
                <a:spcBef>
                  <a:spcPct val="0"/>
                </a:spcBef>
              </a:pPr>
              <a:t>10</a:t>
            </a:fld>
            <a:endParaRPr kumimoji="0" lang="en-US" altLang="en-US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xmlns="" id="{B01EE93C-11D1-4F19-BA0B-C22927670CA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xmlns="" id="{99652EF3-CD81-413D-8CD8-3FE1489C2FF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new-arkemmaus.org/index.html" TargetMode="External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xmlns="" id="{BBEC7F3E-7CB5-42AD-B461-1AE934840D01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xmlns="" id="{724E1954-4648-4E5F-8918-5C97809BA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xmlns="" id="{CF0D0215-318B-4EF9-BC91-683A669043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xmlns="" id="{C4B1B78C-534E-40D9-912B-414A3B0F5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xmlns="" id="{32232C42-57B2-41E3-94ED-F1B2DCB63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xmlns="" id="{B2DCFF16-B741-4A61-96B7-AC0158E93125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xmlns="" id="{9C74B970-383F-44C7-A154-9E0F438295B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xmlns="" id="{C0F55CD1-108C-4984-A4C0-4A91068B75B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24C8A76-7A8A-4552-BD61-0B6DC1B654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08766925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xmlns="" id="{B796D13A-54B7-45F3-9D9D-481E357B240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xmlns="" id="{B35F35EC-2D9C-47A8-9B4C-0AB8CC85EBE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xmlns="" id="{A0F68C3C-2C75-4BB4-B2A4-2A904CE7C6F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70F8B2-44C4-4F86-B5CF-8B370D6F7E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53307911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xmlns="" id="{5AE929A1-1A67-4319-B046-2D84DE90D47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xmlns="" id="{71B56116-F88E-4502-A5A1-E41FD19739D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xmlns="" id="{40A54D30-7FB0-4A0E-8389-F0E1DF229F0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D84E7-239A-45FF-B063-C243E5668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39380952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F73E3ABF-904B-4847-B905-E20C14EE938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4C429-F7FB-494B-932C-3CB7D39C76EF}" type="datetimeFigureOut">
              <a:rPr lang="en-US"/>
              <a:pPr>
                <a:defRPr/>
              </a:pPr>
              <a:t>3/17/2018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57730B6F-294C-4EC4-B46A-B966287A75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9904CE25-1BB3-4CE9-B579-8D8A29178A4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2B727-EF5E-4DBE-84DB-26D8CE65CF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3738654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9A1D9E5A-64BB-46EC-864E-43FC1B32EBE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42F44-FCF6-4FF1-BF9E-CE71DC3C8F54}" type="datetimeFigureOut">
              <a:rPr lang="en-US"/>
              <a:pPr>
                <a:defRPr/>
              </a:pPr>
              <a:t>3/17/2018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1F178789-D6AB-429C-BF8C-581F6E6ECA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2A0FC14A-832E-4AF1-B9A4-1377746DD49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24C28-D1C4-4A31-8887-33E9328DB6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5287003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C2BFA837-0ECE-4675-B3D8-702F62FAE4D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A6C5D-1B58-4EC4-8D97-D02EA121A0F7}" type="datetimeFigureOut">
              <a:rPr lang="en-US"/>
              <a:pPr>
                <a:defRPr/>
              </a:pPr>
              <a:t>3/17/2018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9F726806-ADF6-4D67-9FB7-3C8708DDC7B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296D876D-5106-4278-8423-305A5CD438E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BA19BD-002B-4859-81D0-20FDD941DB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7170331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76E53593-23D7-4343-BDD4-DE617232F39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7F29FB-4085-4CEF-835B-27DF8D0EB1A1}" type="datetimeFigureOut">
              <a:rPr lang="en-US"/>
              <a:pPr>
                <a:defRPr/>
              </a:pPr>
              <a:t>3/17/2018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A43315F8-BD07-429C-AB17-7F4D53E97B0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D9412EF2-0767-400B-BE16-21B05150430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8F4411-B8B4-4732-8D9B-42B8FD9771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1645843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1854800F-2B61-4E64-AB2A-3085D2BCEFA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C9E02-D856-421D-AC5B-CED33E5B2BDF}" type="datetimeFigureOut">
              <a:rPr lang="en-US"/>
              <a:pPr>
                <a:defRPr/>
              </a:pPr>
              <a:t>3/17/2018</a:t>
            </a:fld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DF4FF97F-789C-4E12-ADD1-09C536EF3C3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E14C716F-8D8E-4240-9A9C-C14DD582470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AD5EA-6D98-449B-A035-B96E3359BF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687461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8858A4C7-5873-43C3-A1A7-C5FF5431433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612E8-92F8-4DDA-99B5-B8C3B7EF21D9}" type="datetimeFigureOut">
              <a:rPr lang="en-US"/>
              <a:pPr>
                <a:defRPr/>
              </a:pPr>
              <a:t>3/17/2018</a:t>
            </a:fld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7412EFB5-9E3A-46A5-A1CD-AB42F4AEAC1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2E2015B8-4BEE-41F8-B998-2882FBF223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A79789-CE64-41D1-962A-22BE8E1249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7791183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3DA71881-E877-4A42-BC19-466CE810DF6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AB0237-37CC-48F2-AB59-38CB47A9DF1F}" type="datetimeFigureOut">
              <a:rPr lang="en-US"/>
              <a:pPr>
                <a:defRPr/>
              </a:pPr>
              <a:t>3/17/2018</a:t>
            </a:fld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92D6C504-31F7-4BA0-A813-1FB4268F54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BEB65E65-351A-4402-812B-0100FDE51A7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66887-44D7-44B7-BED3-39AB260F22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5371498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5E0DB1F-6CF0-4591-9A75-753F3B5A859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D3160-DA29-46B1-A3E8-225C7E611DA9}" type="datetimeFigureOut">
              <a:rPr lang="en-US"/>
              <a:pPr>
                <a:defRPr/>
              </a:pPr>
              <a:t>3/17/2018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FBF3499D-6A05-4928-901F-288A4473CA6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98DA2DCD-4711-43DE-8E16-21CFF0AA373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0236ED-91F1-43EA-B51C-C1BC0394A6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97620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xmlns="" id="{F1823ED2-C96E-4E1E-8C3A-671F0656EF5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xmlns="" id="{8086D63A-08DA-4920-8551-AD694F9C0DF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xmlns="" id="{79A0BA75-4A1F-4422-B8EC-229881811BF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0657C-DE8F-45F5-97A3-9DC45C83CB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818234429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0BF4156E-4C66-40E6-8EC9-567F0BB5754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FC7BF-EEA0-4B1C-A50D-5CFB9DB5405A}" type="datetimeFigureOut">
              <a:rPr lang="en-US"/>
              <a:pPr>
                <a:defRPr/>
              </a:pPr>
              <a:t>3/17/2018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27BBEF77-B611-44AD-A15E-B8E2847449C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F828C44-FE78-45ED-9CFD-38602A13330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8CF8F-14D7-4C44-A460-B04223AF05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1644544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CB8A1B90-B45D-4F01-B390-825F14A05AA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2CEFA-7038-450E-AB6C-0133E29FBBDF}" type="datetimeFigureOut">
              <a:rPr lang="en-US"/>
              <a:pPr>
                <a:defRPr/>
              </a:pPr>
              <a:t>3/17/2018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740D47E9-FCC4-4EB4-A4E8-30E62B723D4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E0DBE427-FB98-4F7C-8524-BA662F598CC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87FD10-5F57-4843-B73F-358777732C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791153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0BF56551-D91C-4563-9BAF-4349CDAF284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ECB81-F67E-4452-8D78-14EB6987C9E1}" type="datetimeFigureOut">
              <a:rPr lang="en-US"/>
              <a:pPr>
                <a:defRPr/>
              </a:pPr>
              <a:t>3/17/2018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D893C622-74A9-4A1E-8CDB-CE388861B9A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FED07FE9-C795-4A7C-A393-1EAABAEAC8D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20421-E86E-4028-81C8-F1BCB6C53E5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0875133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al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xmlns="" id="{7227B670-BE85-4882-9DBE-BC02FB6C29AE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xmlns="" id="{FBACCEA9-1018-4311-91FD-00A4575BA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xmlns="" id="{46EBBC69-4AE1-45A5-A0B7-C0C62143C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xmlns="" id="{8173A715-69B8-47B7-A4F5-B5CB71C064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xmlns="" id="{33DE09E2-1A51-4EFA-A5F8-4B9620307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9" name="Picture 6" descr="new-arklogo">
            <a:hlinkClick r:id="rId2"/>
            <a:extLst>
              <a:ext uri="{FF2B5EF4-FFF2-40B4-BE49-F238E27FC236}">
                <a16:creationId xmlns:a16="http://schemas.microsoft.com/office/drawing/2014/main" xmlns="" id="{5010E97E-415F-4A68-A727-1250CA4945D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57200"/>
            <a:ext cx="27813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1600200"/>
            <a:ext cx="9144000" cy="2057400"/>
          </a:xfrm>
        </p:spPr>
        <p:txBody>
          <a:bodyPr/>
          <a:lstStyle>
            <a:lvl1pPr>
              <a:defRPr sz="72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4191000"/>
            <a:ext cx="7848600" cy="9144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r">
              <a:buFont typeface="Wingdings" pitchFamily="2" charset="2"/>
              <a:buNone/>
              <a:defRPr sz="4400" b="0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1427813310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Plai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xmlns="" id="{95D59F1D-E8EC-4A44-B697-E523165E20A4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xmlns="" id="{CA03B8BE-CE93-4544-B711-E3801760609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xmlns="" id="{F08254C6-1708-433C-A925-4B9A7876FE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xmlns="" id="{D623E3B6-91FA-4062-8772-9CEBA66F7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xmlns="" id="{FA69865D-9779-4003-BDA3-8F9457DA0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4800" y="990600"/>
            <a:ext cx="85344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2711763241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04813" indent="-404813">
              <a:spcBef>
                <a:spcPts val="400"/>
              </a:spcBef>
              <a:defRPr/>
            </a:lvl1pPr>
            <a:lvl2pPr>
              <a:spcBef>
                <a:spcPts val="400"/>
              </a:spcBef>
              <a:defRPr/>
            </a:lvl2pPr>
            <a:lvl3pPr>
              <a:spcBef>
                <a:spcPts val="400"/>
              </a:spcBef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389449819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umber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61963" indent="-461963">
              <a:spcBef>
                <a:spcPts val="400"/>
              </a:spcBef>
              <a:buFont typeface="+mj-lt"/>
              <a:buAutoNum type="arabicPeriod"/>
              <a:defRPr/>
            </a:lvl1pPr>
            <a:lvl2pPr>
              <a:spcBef>
                <a:spcPts val="400"/>
              </a:spcBef>
              <a:defRPr/>
            </a:lvl2pPr>
            <a:lvl3pPr>
              <a:spcBef>
                <a:spcPts val="400"/>
              </a:spcBef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096266408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90600"/>
            <a:ext cx="4191000" cy="4454525"/>
          </a:xfrm>
        </p:spPr>
        <p:txBody>
          <a:bodyPr/>
          <a:lstStyle>
            <a:lvl1pPr>
              <a:spcBef>
                <a:spcPts val="400"/>
              </a:spcBef>
              <a:defRPr sz="3600"/>
            </a:lvl1pPr>
            <a:lvl2pPr marL="801688" indent="-401638">
              <a:spcBef>
                <a:spcPts val="400"/>
              </a:spcBef>
              <a:defRPr sz="3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191000" cy="4454525"/>
          </a:xfrm>
        </p:spPr>
        <p:txBody>
          <a:bodyPr/>
          <a:lstStyle>
            <a:lvl1pPr>
              <a:spcBef>
                <a:spcPts val="400"/>
              </a:spcBef>
              <a:defRPr sz="3600"/>
            </a:lvl1pPr>
            <a:lvl2pPr>
              <a:spcBef>
                <a:spcPts val="400"/>
              </a:spcBef>
              <a:defRPr sz="3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482568600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1540075788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6142817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xmlns="" id="{D69A9F1D-3B47-4768-822E-67B9123C106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xmlns="" id="{47E23594-5E7C-486A-94B8-AC824F14220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xmlns="" id="{E47D3E93-8637-4438-805E-640AF6063AC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5A7445-5289-4E2C-8694-5A9B79F408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597463360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 Colores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xmlns="" id="{692AEABA-6725-4E59-82FD-52B2F87A30A0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xmlns="" id="{EB822435-5848-48C4-9E80-018A980B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Freeform 4">
              <a:extLst>
                <a:ext uri="{FF2B5EF4-FFF2-40B4-BE49-F238E27FC236}">
                  <a16:creationId xmlns:a16="http://schemas.microsoft.com/office/drawing/2014/main" xmlns="" id="{26F51A11-F68F-4B85-B192-D6F006D60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Freeform 5">
              <a:extLst>
                <a:ext uri="{FF2B5EF4-FFF2-40B4-BE49-F238E27FC236}">
                  <a16:creationId xmlns:a16="http://schemas.microsoft.com/office/drawing/2014/main" xmlns="" id="{85E88443-5AF3-43A9-AA93-6EC5C03EB8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xmlns="" id="{5D527AEE-B377-4E44-A7AC-8EE33C831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F32E1D7-D5C3-43B7-A689-0A967F2085A1}"/>
              </a:ext>
            </a:extLst>
          </p:cNvPr>
          <p:cNvSpPr txBox="1"/>
          <p:nvPr userDrawn="1"/>
        </p:nvSpPr>
        <p:spPr>
          <a:xfrm>
            <a:off x="0" y="2514600"/>
            <a:ext cx="9144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6000" b="1" i="1" dirty="0">
                <a:solidFill>
                  <a:srgbClr val="FFFF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De Colores!</a:t>
            </a:r>
          </a:p>
        </p:txBody>
      </p:sp>
    </p:spTree>
    <p:extLst>
      <p:ext uri="{BB962C8B-B14F-4D97-AF65-F5344CB8AC3E}">
        <p14:creationId xmlns:p14="http://schemas.microsoft.com/office/powerpoint/2010/main" xmlns="" val="263357506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ng Lyr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990600"/>
            <a:ext cx="9144000" cy="50292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 sz="3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xmlns="" id="{C405D21C-EBBC-4ADB-BD38-2DE0BE77A0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0" y="6172200"/>
            <a:ext cx="9144000" cy="533400"/>
          </a:xfrm>
          <a:prstGeom prst="rect">
            <a:avLst/>
          </a:prstGeom>
        </p:spPr>
        <p:txBody>
          <a:bodyPr/>
          <a:lstStyle>
            <a:lvl1pPr algn="ctr" eaLnBrk="1" hangingPunct="1">
              <a:defRPr sz="1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r>
              <a:rPr lang="en-US"/>
              <a:t>Replace with song 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xmlns="" val="2797496321"/>
      </p:ext>
    </p:extLst>
  </p:cSld>
  <p:clrMapOvr>
    <a:masterClrMapping/>
  </p:clrMapOvr>
  <p:transition/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xmlns="" id="{E1818F14-07AA-4CA7-95B4-AE46506277E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xmlns="" id="{5A711D40-9769-45D8-8D3C-32EE6B18D30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xmlns="" id="{021BA8AC-0CAF-4407-9DCF-20D73FD2DA3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38F6BF-209D-4D38-9057-7E1AED11B6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62608550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xmlns="" id="{FA27A570-CE18-448F-B2A8-871FD396515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xmlns="" id="{66720864-1103-4E60-AB2F-96B028C7B3A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xmlns="" id="{C8C249FF-0212-4325-BDB3-745D0637544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48D2B7-C880-4A44-B302-EBE67D7D4C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22075790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xmlns="" id="{41F58718-2E80-4ACB-B541-EDCEA73C003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xmlns="" id="{6D49BE05-9A8C-42EE-A88B-4060E905F70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xmlns="" id="{F37EF6FA-EDCA-47FC-9095-38F509C2D13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900ED-F816-4665-9A96-3EE5867F0F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24874640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xmlns="" id="{40673120-1430-45E0-808D-30FAB1CACCD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xmlns="" id="{6BC6ABCA-3F91-4859-9E64-E52EFD2FB5F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xmlns="" id="{8B949C5B-EF03-482D-A760-D1E02623D20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87657-B3D2-42FC-BEA1-9C532B57C8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86376754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xmlns="" id="{ED7EC6B1-06FA-4F07-BCCE-ACBC706EA6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xmlns="" id="{DD3F9430-76A8-4643-BCA3-923F24E498A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xmlns="" id="{FA646F85-3148-4FB5-B336-14CFFC3698A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04A1C-C887-4B91-8F86-5C659290A9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45792709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xmlns="" id="{AE0F03B5-69D0-452C-ADEA-1139293E0E5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xmlns="" id="{C33862E8-38B8-44CA-9279-9D659642E6F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xmlns="" id="{287A9151-9407-40E0-A72C-E08C38CB212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500EF-AFF9-48F4-A514-FF7C396070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32260181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xmlns="" id="{D8FE988E-8B72-4A11-80C0-9F6DA88AC04C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32" name="Freeform 3">
              <a:extLst>
                <a:ext uri="{FF2B5EF4-FFF2-40B4-BE49-F238E27FC236}">
                  <a16:creationId xmlns:a16="http://schemas.microsoft.com/office/drawing/2014/main" xmlns="" id="{F995B67F-89DE-49C9-BD97-CD6CE25918A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3" name="Freeform 4">
              <a:extLst>
                <a:ext uri="{FF2B5EF4-FFF2-40B4-BE49-F238E27FC236}">
                  <a16:creationId xmlns:a16="http://schemas.microsoft.com/office/drawing/2014/main" xmlns="" id="{3B93ACDE-1B40-444F-A9AE-6FAC82E8A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4" name="Freeform 5">
              <a:extLst>
                <a:ext uri="{FF2B5EF4-FFF2-40B4-BE49-F238E27FC236}">
                  <a16:creationId xmlns:a16="http://schemas.microsoft.com/office/drawing/2014/main" xmlns="" id="{DC44A4E2-8435-4C78-8787-DA4035330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6">
              <a:extLst>
                <a:ext uri="{FF2B5EF4-FFF2-40B4-BE49-F238E27FC236}">
                  <a16:creationId xmlns:a16="http://schemas.microsoft.com/office/drawing/2014/main" xmlns="" id="{C9C9CE47-97D3-441D-84BA-C3F88C2FF7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xmlns="" id="{935F3965-A251-4300-88B8-95B6A51600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xmlns="" id="{CB2CAEBD-2C08-4A3B-A39E-6424B00B1C2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xmlns="" id="{CA0A112C-122A-4B2B-A5EC-0BA6A4EC222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xmlns="" id="{55F91106-4982-4547-A274-3179617BEC3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fld id="{47566489-705D-42E6-B9EA-25BC071A28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xmlns="" id="{CE54D560-6A99-43C0-9CA0-6E0F740FCC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82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xmlns="" id="{C6BE4EF9-155D-41F1-8AF0-ADF40B4EC8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xmlns="" id="{A20D9CD3-19B5-4C2D-B2F0-94F0076E9A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59396" name="Rectangle 4">
            <a:extLst>
              <a:ext uri="{FF2B5EF4-FFF2-40B4-BE49-F238E27FC236}">
                <a16:creationId xmlns:a16="http://schemas.microsoft.com/office/drawing/2014/main" xmlns="" id="{D36441A0-797C-4272-A753-2996CEAE9D5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fld id="{1D2C5B41-484E-47D2-809B-F49D9D6DA021}" type="datetimeFigureOut">
              <a:rPr lang="en-US"/>
              <a:pPr>
                <a:defRPr/>
              </a:pPr>
              <a:t>3/17/2018</a:t>
            </a:fld>
            <a:endParaRPr lang="en-US"/>
          </a:p>
        </p:txBody>
      </p:sp>
      <p:sp>
        <p:nvSpPr>
          <p:cNvPr id="59397" name="Rectangle 5">
            <a:extLst>
              <a:ext uri="{FF2B5EF4-FFF2-40B4-BE49-F238E27FC236}">
                <a16:creationId xmlns:a16="http://schemas.microsoft.com/office/drawing/2014/main" xmlns="" id="{701810D6-E268-4DF8-A487-764AB19E9DD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8" name="Rectangle 6">
            <a:extLst>
              <a:ext uri="{FF2B5EF4-FFF2-40B4-BE49-F238E27FC236}">
                <a16:creationId xmlns:a16="http://schemas.microsoft.com/office/drawing/2014/main" xmlns="" id="{0A167D22-553E-436E-81AE-E3031F03D68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B4819BB-D800-4F60-94E6-006225FD69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>
            <a:extLst>
              <a:ext uri="{FF2B5EF4-FFF2-40B4-BE49-F238E27FC236}">
                <a16:creationId xmlns:a16="http://schemas.microsoft.com/office/drawing/2014/main" xmlns="" id="{F4681EA9-D658-405C-9C79-49C8D3896194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3077" name="Freeform 3">
              <a:extLst>
                <a:ext uri="{FF2B5EF4-FFF2-40B4-BE49-F238E27FC236}">
                  <a16:creationId xmlns:a16="http://schemas.microsoft.com/office/drawing/2014/main" xmlns="" id="{0D9F6EA1-AC9A-4A16-89D9-DEC01B11960A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8" name="Freeform 4">
              <a:extLst>
                <a:ext uri="{FF2B5EF4-FFF2-40B4-BE49-F238E27FC236}">
                  <a16:creationId xmlns:a16="http://schemas.microsoft.com/office/drawing/2014/main" xmlns="" id="{39E0AEC1-AB70-4988-B5B6-EA9BF938F3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9" name="Freeform 5">
              <a:extLst>
                <a:ext uri="{FF2B5EF4-FFF2-40B4-BE49-F238E27FC236}">
                  <a16:creationId xmlns:a16="http://schemas.microsoft.com/office/drawing/2014/main" xmlns="" id="{AA4E24E9-5A05-43ED-8881-AE1AE103C5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0" name="Freeform 6">
              <a:extLst>
                <a:ext uri="{FF2B5EF4-FFF2-40B4-BE49-F238E27FC236}">
                  <a16:creationId xmlns:a16="http://schemas.microsoft.com/office/drawing/2014/main" xmlns="" id="{869522E5-5A1A-444B-BAB3-B1BD76031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xmlns="" id="{4B7853F5-2527-4CA6-ABF1-15C7ACF357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xmlns="" id="{E9612FDE-08CB-4892-BE45-F3B09FDAA5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77" r:id="rId3"/>
    <p:sldLayoutId id="2147483978" r:id="rId4"/>
    <p:sldLayoutId id="2147483979" r:id="rId5"/>
    <p:sldLayoutId id="2147483980" r:id="rId6"/>
    <p:sldLayoutId id="2147483981" r:id="rId7"/>
    <p:sldLayoutId id="2147483985" r:id="rId8"/>
    <p:sldLayoutId id="2147483986" r:id="rId9"/>
  </p:sldLayoutIdLst>
  <p:transition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01688" indent="-401638" algn="l" rtl="0" eaLnBrk="0" fontAlgn="base" hangingPunct="0">
        <a:spcBef>
          <a:spcPts val="400"/>
        </a:spcBef>
        <a:spcAft>
          <a:spcPct val="0"/>
        </a:spcAft>
        <a:buClr>
          <a:schemeClr val="tx1"/>
        </a:buClr>
        <a:buChar char="–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1413" indent="-339725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>
            <a:extLst>
              <a:ext uri="{FF2B5EF4-FFF2-40B4-BE49-F238E27FC236}">
                <a16:creationId xmlns:a16="http://schemas.microsoft.com/office/drawing/2014/main" xmlns="" id="{8F21350B-CF10-4872-9F5D-0399AAA8270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Holy Spirit, Thou Art Welcome</a:t>
            </a:r>
            <a:endParaRPr lang="en-US" b="1">
              <a:cs typeface="Times New Roman" pitchFamily="18" charset="0"/>
            </a:endParaRPr>
          </a:p>
        </p:txBody>
      </p:sp>
      <p:sp>
        <p:nvSpPr>
          <p:cNvPr id="223235" name="Rectangle 3">
            <a:extLst>
              <a:ext uri="{FF2B5EF4-FFF2-40B4-BE49-F238E27FC236}">
                <a16:creationId xmlns:a16="http://schemas.microsoft.com/office/drawing/2014/main" xmlns="" id="{E89749FB-98EC-478A-BB13-77AC6AC4E7C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Arial" charset="0"/>
              </a:rPr>
              <a:t>Holy Spirit, Thou art welcome in this place;</a:t>
            </a:r>
            <a:endParaRPr lang="en-US" sz="3400" b="1" i="1">
              <a:latin typeface="Arial" charset="0"/>
              <a:cs typeface="Times New Roman" pitchFamily="18" charset="0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223236" name="Text Box 4">
            <a:extLst>
              <a:ext uri="{FF2B5EF4-FFF2-40B4-BE49-F238E27FC236}">
                <a16:creationId xmlns:a16="http://schemas.microsoft.com/office/drawing/2014/main" xmlns="" id="{3DDB4931-02BE-4259-8B86-AC9AA3D698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1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Huntsinger  © 1977  John T Benson Publishing Co   (ASCAP) - CCLI#1009126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Text Box 2">
            <a:extLst>
              <a:ext uri="{FF2B5EF4-FFF2-40B4-BE49-F238E27FC236}">
                <a16:creationId xmlns:a16="http://schemas.microsoft.com/office/drawing/2014/main" xmlns="" id="{A6D61DDA-55EE-46FB-BBA7-1C07FE9D0D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52400"/>
            <a:ext cx="9144000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10000"/>
              </a:spcBef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Ages at baptism</a:t>
            </a:r>
          </a:p>
        </p:txBody>
      </p:sp>
      <p:sp>
        <p:nvSpPr>
          <p:cNvPr id="221187" name="Rectangle 3">
            <a:extLst>
              <a:ext uri="{FF2B5EF4-FFF2-40B4-BE49-F238E27FC236}">
                <a16:creationId xmlns:a16="http://schemas.microsoft.com/office/drawing/2014/main" xmlns="" id="{C2E8CC50-DBC4-4644-AD9E-259531FDA0A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454525"/>
          </a:xfrm>
        </p:spPr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AutoNum type="arabicPeriod"/>
              <a:defRPr/>
            </a:pPr>
            <a:r>
              <a:rPr lang="en-US" sz="4000" b="1" dirty="0"/>
              <a:t>Adult / believer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  <a:defRPr/>
            </a:pPr>
            <a:r>
              <a:rPr lang="en-US" sz="4000" b="1" dirty="0"/>
              <a:t>Infants &amp; children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8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>
            <a:extLst>
              <a:ext uri="{FF2B5EF4-FFF2-40B4-BE49-F238E27FC236}">
                <a16:creationId xmlns:a16="http://schemas.microsoft.com/office/drawing/2014/main" xmlns="" id="{AE024DB3-E40A-44BB-867F-4F057F6BCAB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/>
            </a: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208899" name="Rectangle 3">
            <a:extLst>
              <a:ext uri="{FF2B5EF4-FFF2-40B4-BE49-F238E27FC236}">
                <a16:creationId xmlns:a16="http://schemas.microsoft.com/office/drawing/2014/main" xmlns="" id="{13A89841-1B01-42D5-9387-8DFFD07011F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eaLnBrk="1" hangingPunct="1">
              <a:defRPr/>
            </a:pPr>
            <a:endParaRPr lang="en-US" sz="7200">
              <a:cs typeface="Times New Roman" pitchFamily="18" charset="0"/>
            </a:endParaRPr>
          </a:p>
          <a:p>
            <a:pPr eaLnBrk="1" hangingPunct="1">
              <a:defRPr/>
            </a:pPr>
            <a:endParaRPr lang="en-US">
              <a:cs typeface="Times New Roman" pitchFamily="18" charset="0"/>
            </a:endParaRPr>
          </a:p>
          <a:p>
            <a:pPr eaLnBrk="1" hangingPunct="1">
              <a:defRPr/>
            </a:pPr>
            <a:endParaRPr lang="en-US"/>
          </a:p>
        </p:txBody>
      </p:sp>
      <p:sp>
        <p:nvSpPr>
          <p:cNvPr id="27652" name="Text Box 4">
            <a:extLst>
              <a:ext uri="{FF2B5EF4-FFF2-40B4-BE49-F238E27FC236}">
                <a16:creationId xmlns:a16="http://schemas.microsoft.com/office/drawing/2014/main" xmlns="" id="{422A7523-8E84-478D-9A20-C826AE13C6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Text Box 2">
            <a:extLst>
              <a:ext uri="{FF2B5EF4-FFF2-40B4-BE49-F238E27FC236}">
                <a16:creationId xmlns:a16="http://schemas.microsoft.com/office/drawing/2014/main" xmlns="" id="{0A231484-6456-458A-9836-61FE5596DD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10000"/>
              </a:spcBef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Communion</a:t>
            </a:r>
          </a:p>
        </p:txBody>
      </p:sp>
      <p:sp>
        <p:nvSpPr>
          <p:cNvPr id="206851" name="Rectangle 3">
            <a:extLst>
              <a:ext uri="{FF2B5EF4-FFF2-40B4-BE49-F238E27FC236}">
                <a16:creationId xmlns:a16="http://schemas.microsoft.com/office/drawing/2014/main" xmlns="" id="{CC75EC70-2CC4-4B19-8623-09F3396395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610600" cy="5181600"/>
          </a:xfrm>
        </p:spPr>
        <p:txBody>
          <a:bodyPr/>
          <a:lstStyle/>
          <a:p>
            <a:pPr marL="465138" indent="-465138" eaLnBrk="1" hangingPunct="1">
              <a:spcBef>
                <a:spcPct val="5000"/>
              </a:spcBef>
              <a:defRPr/>
            </a:pPr>
            <a:r>
              <a:rPr lang="en-US" sz="3600" b="1" dirty="0"/>
              <a:t>Known by different names</a:t>
            </a:r>
          </a:p>
          <a:p>
            <a:pPr marL="865188" lvl="1" eaLnBrk="1" hangingPunct="1">
              <a:spcBef>
                <a:spcPct val="5000"/>
              </a:spcBef>
              <a:defRPr/>
            </a:pPr>
            <a:r>
              <a:rPr lang="en-US" sz="3400" b="1" dirty="0"/>
              <a:t>Holy Communion</a:t>
            </a:r>
          </a:p>
          <a:p>
            <a:pPr marL="865188" lvl="1" eaLnBrk="1" hangingPunct="1">
              <a:spcBef>
                <a:spcPct val="5000"/>
              </a:spcBef>
              <a:defRPr/>
            </a:pPr>
            <a:r>
              <a:rPr lang="en-US" sz="3400" b="1" dirty="0"/>
              <a:t>The Lord’s Table</a:t>
            </a:r>
          </a:p>
          <a:p>
            <a:pPr marL="865188" lvl="1" eaLnBrk="1" hangingPunct="1">
              <a:spcBef>
                <a:spcPct val="5000"/>
              </a:spcBef>
              <a:defRPr/>
            </a:pPr>
            <a:r>
              <a:rPr lang="en-US" sz="3400" b="1" dirty="0"/>
              <a:t>The Lord’s Supper</a:t>
            </a:r>
          </a:p>
          <a:p>
            <a:pPr marL="865188" lvl="1" eaLnBrk="1" hangingPunct="1">
              <a:spcBef>
                <a:spcPct val="5000"/>
              </a:spcBef>
              <a:defRPr/>
            </a:pPr>
            <a:r>
              <a:rPr lang="en-US" sz="3400" b="1" dirty="0"/>
              <a:t>The Eucharist </a:t>
            </a:r>
            <a:r>
              <a:rPr lang="en-US" b="1" dirty="0"/>
              <a:t>(Greek word for “grateful”)</a:t>
            </a:r>
          </a:p>
          <a:p>
            <a:pPr marL="865188" lvl="1" eaLnBrk="1" hangingPunct="1">
              <a:spcBef>
                <a:spcPct val="5000"/>
              </a:spcBef>
              <a:defRPr/>
            </a:pPr>
            <a:r>
              <a:rPr lang="en-US" sz="3400" b="1" dirty="0"/>
              <a:t>The Divine Liturgy </a:t>
            </a:r>
            <a:r>
              <a:rPr lang="en-US" b="1" dirty="0"/>
              <a:t>(Eastern Orthodox)</a:t>
            </a:r>
          </a:p>
          <a:p>
            <a:pPr marL="865188" lvl="1" eaLnBrk="1" hangingPunct="1">
              <a:spcBef>
                <a:spcPct val="5000"/>
              </a:spcBef>
              <a:defRPr/>
            </a:pPr>
            <a:r>
              <a:rPr lang="en-US" sz="3400" b="1" dirty="0"/>
              <a:t>The Mass </a:t>
            </a:r>
            <a:r>
              <a:rPr lang="en-US" b="1" dirty="0"/>
              <a:t>(Roman Catholic &amp; some Lutherans)</a:t>
            </a:r>
          </a:p>
          <a:p>
            <a:pPr marL="465138" indent="-465138" eaLnBrk="1" hangingPunct="1">
              <a:spcBef>
                <a:spcPct val="5000"/>
              </a:spcBef>
              <a:defRPr/>
            </a:pPr>
            <a:r>
              <a:rPr lang="en-US" sz="3600" b="1" dirty="0"/>
              <a:t>Instituted by Jesus </a:t>
            </a:r>
            <a:r>
              <a:rPr lang="en-US" sz="2800" b="1" dirty="0"/>
              <a:t>(Luke 22: 19-20)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Text Box 2">
            <a:extLst>
              <a:ext uri="{FF2B5EF4-FFF2-40B4-BE49-F238E27FC236}">
                <a16:creationId xmlns:a16="http://schemas.microsoft.com/office/drawing/2014/main" xmlns="" id="{0A231484-6456-458A-9836-61FE5596DD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10000"/>
              </a:spcBef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Communion</a:t>
            </a:r>
          </a:p>
        </p:txBody>
      </p:sp>
      <p:sp>
        <p:nvSpPr>
          <p:cNvPr id="206851" name="Rectangle 3">
            <a:extLst>
              <a:ext uri="{FF2B5EF4-FFF2-40B4-BE49-F238E27FC236}">
                <a16:creationId xmlns:a16="http://schemas.microsoft.com/office/drawing/2014/main" xmlns="" id="{CC75EC70-2CC4-4B19-8623-09F3396395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610600" cy="5181600"/>
          </a:xfrm>
        </p:spPr>
        <p:txBody>
          <a:bodyPr/>
          <a:lstStyle/>
          <a:p>
            <a:pPr marL="465138" indent="-465138" eaLnBrk="1" hangingPunct="1">
              <a:spcBef>
                <a:spcPct val="5000"/>
              </a:spcBef>
              <a:defRPr/>
            </a:pPr>
            <a:r>
              <a:rPr lang="en-US" sz="3600" b="1" dirty="0"/>
              <a:t>Known by different names</a:t>
            </a:r>
          </a:p>
          <a:p>
            <a:pPr marL="465138" indent="-465138" eaLnBrk="1" hangingPunct="1">
              <a:spcBef>
                <a:spcPct val="5000"/>
              </a:spcBef>
              <a:defRPr/>
            </a:pPr>
            <a:r>
              <a:rPr lang="en-US" sz="3600" b="1" dirty="0"/>
              <a:t>Instituted by Jesus</a:t>
            </a:r>
            <a:r>
              <a:rPr lang="en-US" sz="4000" b="1" dirty="0"/>
              <a:t> </a:t>
            </a:r>
            <a:r>
              <a:rPr lang="en-US" sz="2800" b="1" dirty="0"/>
              <a:t>(Luke 22: 19-20)</a:t>
            </a:r>
          </a:p>
          <a:p>
            <a:pPr marL="465138" indent="-465138" eaLnBrk="1" hangingPunct="1">
              <a:spcBef>
                <a:spcPct val="5000"/>
              </a:spcBef>
              <a:defRPr/>
            </a:pPr>
            <a:r>
              <a:rPr lang="en-US" sz="3600" b="1" dirty="0"/>
              <a:t>Shared with the travelers on the road to Emmaus </a:t>
            </a:r>
            <a:r>
              <a:rPr lang="en-US" sz="2800" b="1" dirty="0"/>
              <a:t>(Luke 24: 13-35)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>
            <a:extLst>
              <a:ext uri="{FF2B5EF4-FFF2-40B4-BE49-F238E27FC236}">
                <a16:creationId xmlns:a16="http://schemas.microsoft.com/office/drawing/2014/main" xmlns="" id="{7DF33F57-C994-49DD-81F1-2DE6EE363E5B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14300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>
                <a:solidFill>
                  <a:srgbClr val="FFFF00"/>
                </a:solidFill>
              </a:rPr>
              <a:t>Means of Grace</a:t>
            </a:r>
            <a:endParaRPr lang="en-US" b="1">
              <a:solidFill>
                <a:srgbClr val="FFFF00"/>
              </a:solidFill>
            </a:endParaRPr>
          </a:p>
        </p:txBody>
      </p:sp>
      <p:sp>
        <p:nvSpPr>
          <p:cNvPr id="102403" name="Rectangle 3">
            <a:extLst>
              <a:ext uri="{FF2B5EF4-FFF2-40B4-BE49-F238E27FC236}">
                <a16:creationId xmlns:a16="http://schemas.microsoft.com/office/drawing/2014/main" xmlns="" id="{3DDA88EC-A79A-4F71-AC50-E1F195178A3C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2819400"/>
            <a:ext cx="6400800" cy="1752600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r>
              <a:rPr lang="en-US" sz="4800" b="1" dirty="0">
                <a:solidFill>
                  <a:srgbClr val="FFFF00"/>
                </a:solidFill>
              </a:rPr>
              <a:t>Break time!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>
            <a:extLst>
              <a:ext uri="{FF2B5EF4-FFF2-40B4-BE49-F238E27FC236}">
                <a16:creationId xmlns:a16="http://schemas.microsoft.com/office/drawing/2014/main" xmlns="" id="{3C0C9352-9EF0-429E-803A-66A81458AEF3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14300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>
                <a:solidFill>
                  <a:srgbClr val="FFFF00"/>
                </a:solidFill>
              </a:rPr>
              <a:t>Means of Grace</a:t>
            </a:r>
            <a:endParaRPr lang="en-US" b="1">
              <a:solidFill>
                <a:srgbClr val="FFFF00"/>
              </a:solidFill>
            </a:endParaRPr>
          </a:p>
        </p:txBody>
      </p:sp>
      <p:sp>
        <p:nvSpPr>
          <p:cNvPr id="216067" name="Rectangle 3">
            <a:extLst>
              <a:ext uri="{FF2B5EF4-FFF2-40B4-BE49-F238E27FC236}">
                <a16:creationId xmlns:a16="http://schemas.microsoft.com/office/drawing/2014/main" xmlns="" id="{606B3A95-F5A5-4A16-955E-038839A0CF6A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2819400"/>
            <a:ext cx="6400800" cy="1752600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r>
              <a:rPr lang="en-US" sz="4800" b="1">
                <a:solidFill>
                  <a:srgbClr val="FFFF00"/>
                </a:solidFill>
              </a:rPr>
              <a:t>Part Two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>
            <a:extLst>
              <a:ext uri="{FF2B5EF4-FFF2-40B4-BE49-F238E27FC236}">
                <a16:creationId xmlns:a16="http://schemas.microsoft.com/office/drawing/2014/main" xmlns="" id="{595FC359-496D-48C9-8572-65BA77C269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1676400"/>
            <a:ext cx="86868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alt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All sacraments are sacred moments,</a:t>
            </a:r>
          </a:p>
          <a:p>
            <a:pPr eaLnBrk="1" hangingPunct="1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alt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but not all sacred moments are sacraments.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Text Box 2">
            <a:extLst>
              <a:ext uri="{FF2B5EF4-FFF2-40B4-BE49-F238E27FC236}">
                <a16:creationId xmlns:a16="http://schemas.microsoft.com/office/drawing/2014/main" xmlns="" id="{EBB44706-9FD1-4E8A-88A8-B846656703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875" y="76200"/>
            <a:ext cx="9144000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10000"/>
              </a:spcBef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Sacred moments</a:t>
            </a:r>
          </a:p>
        </p:txBody>
      </p:sp>
      <p:sp>
        <p:nvSpPr>
          <p:cNvPr id="219139" name="Rectangle 3">
            <a:extLst>
              <a:ext uri="{FF2B5EF4-FFF2-40B4-BE49-F238E27FC236}">
                <a16:creationId xmlns:a16="http://schemas.microsoft.com/office/drawing/2014/main" xmlns="" id="{870BF837-6449-4632-A931-6F2D14484DF9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143000"/>
            <a:ext cx="8915400" cy="4454525"/>
          </a:xfrm>
        </p:spPr>
        <p:txBody>
          <a:bodyPr/>
          <a:lstStyle/>
          <a:p>
            <a:pPr marL="465138" indent="-465138" eaLnBrk="1" hangingPunct="1">
              <a:defRPr/>
            </a:pPr>
            <a:r>
              <a:rPr lang="en-US" sz="4000" b="1" dirty="0"/>
              <a:t>Some come as a complete surprise</a:t>
            </a:r>
          </a:p>
          <a:p>
            <a:pPr marL="465138" indent="-465138" eaLnBrk="1" hangingPunct="1">
              <a:defRPr/>
            </a:pPr>
            <a:r>
              <a:rPr lang="en-US" sz="4000" b="1" dirty="0"/>
              <a:t>Some come by divine appointment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39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5" name="Text Box 5">
            <a:extLst>
              <a:ext uri="{FF2B5EF4-FFF2-40B4-BE49-F238E27FC236}">
                <a16:creationId xmlns:a16="http://schemas.microsoft.com/office/drawing/2014/main" xmlns="" id="{7B67AE8F-9575-4BF7-8812-E0A4F00421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ts val="4800"/>
              </a:lnSpc>
              <a:spcBef>
                <a:spcPts val="0"/>
              </a:spcBef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Sacred moments the church celebrates</a:t>
            </a:r>
          </a:p>
        </p:txBody>
      </p:sp>
      <p:sp>
        <p:nvSpPr>
          <p:cNvPr id="56322" name="Rectangle 2">
            <a:extLst>
              <a:ext uri="{FF2B5EF4-FFF2-40B4-BE49-F238E27FC236}">
                <a16:creationId xmlns:a16="http://schemas.microsoft.com/office/drawing/2014/main" xmlns="" id="{A0FB70F7-F89A-4453-8301-482B906301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2500" y="1447800"/>
            <a:ext cx="72390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indent="465138" eaLnBrk="1" hangingPunct="1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Confirmation</a:t>
            </a:r>
          </a:p>
          <a:p>
            <a:pPr indent="465138" eaLnBrk="1" hangingPunct="1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Ministry</a:t>
            </a:r>
          </a:p>
          <a:p>
            <a:pPr indent="465138" eaLnBrk="1" hangingPunct="1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Ordination</a:t>
            </a:r>
          </a:p>
          <a:p>
            <a:pPr indent="465138" eaLnBrk="1" hangingPunct="1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Marriage &amp; Singleness</a:t>
            </a:r>
            <a:endParaRPr lang="en-US" sz="4000" b="1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>
            <a:extLst>
              <a:ext uri="{FF2B5EF4-FFF2-40B4-BE49-F238E27FC236}">
                <a16:creationId xmlns:a16="http://schemas.microsoft.com/office/drawing/2014/main" xmlns="" id="{DE1CDCE6-B9EA-4321-BEE3-2CCB6CFB2A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914400"/>
            <a:ext cx="80391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Persons called to singleness can experience abundant grace and joy.</a:t>
            </a:r>
          </a:p>
          <a:p>
            <a:pPr eaLnBrk="1" hangingPunct="1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n-US" sz="4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Persons called to marriage can also experience abundant grace and joy.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xmlns="" id="{D261C0B4-16D7-42E4-AACC-AA867F5565EE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647700" y="838200"/>
            <a:ext cx="7848600" cy="4876800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465138" indent="-465138" eaLnBrk="1" hangingPunct="1">
              <a:spcBef>
                <a:spcPct val="5000"/>
              </a:spcBef>
              <a:buSzPct val="90000"/>
              <a:buFont typeface="Wingdings" panose="05000000000000000000" pitchFamily="2" charset="2"/>
              <a:buNone/>
              <a:defRPr/>
            </a:pPr>
            <a:r>
              <a:rPr lang="en-US" sz="3600" b="1" dirty="0">
                <a:solidFill>
                  <a:schemeClr val="tx2"/>
                </a:solidFill>
                <a:cs typeface="Arial" charset="0"/>
              </a:rPr>
              <a:t>Six daily practices:</a:t>
            </a:r>
          </a:p>
          <a:p>
            <a:pPr marL="465138" indent="-465138" eaLnBrk="1" hangingPunct="1">
              <a:spcBef>
                <a:spcPct val="5000"/>
              </a:spcBef>
              <a:buSzPct val="90000"/>
              <a:buFont typeface="Wingdings" panose="05000000000000000000" pitchFamily="2" charset="2"/>
              <a:buAutoNum type="arabicPeriod"/>
              <a:defRPr/>
            </a:pPr>
            <a:r>
              <a:rPr lang="en-US" sz="3600" b="1" dirty="0">
                <a:cs typeface="Arial" charset="0"/>
              </a:rPr>
              <a:t>Prayer</a:t>
            </a:r>
          </a:p>
          <a:p>
            <a:pPr marL="465138" indent="-465138" eaLnBrk="1" hangingPunct="1">
              <a:spcBef>
                <a:spcPct val="5000"/>
              </a:spcBef>
              <a:buSzPct val="90000"/>
              <a:buFont typeface="Wingdings" panose="05000000000000000000" pitchFamily="2" charset="2"/>
              <a:buAutoNum type="arabicPeriod"/>
              <a:defRPr/>
            </a:pPr>
            <a:r>
              <a:rPr lang="en-US" sz="3600" b="1" dirty="0">
                <a:cs typeface="Arial" charset="0"/>
              </a:rPr>
              <a:t>Searching the Scripture</a:t>
            </a:r>
          </a:p>
          <a:p>
            <a:pPr marL="465138" indent="-465138" eaLnBrk="1" hangingPunct="1">
              <a:spcBef>
                <a:spcPct val="5000"/>
              </a:spcBef>
              <a:buSzPct val="90000"/>
              <a:buFont typeface="Wingdings" panose="05000000000000000000" pitchFamily="2" charset="2"/>
              <a:buAutoNum type="arabicPeriod"/>
              <a:defRPr/>
            </a:pPr>
            <a:r>
              <a:rPr lang="en-US" sz="3600" b="1" dirty="0">
                <a:cs typeface="Arial" charset="0"/>
              </a:rPr>
              <a:t>Worship</a:t>
            </a:r>
          </a:p>
          <a:p>
            <a:pPr marL="465138" indent="-465138" eaLnBrk="1" hangingPunct="1">
              <a:spcBef>
                <a:spcPct val="5000"/>
              </a:spcBef>
              <a:buSzPct val="90000"/>
              <a:buFont typeface="Wingdings" panose="05000000000000000000" pitchFamily="2" charset="2"/>
              <a:buAutoNum type="arabicPeriod"/>
              <a:defRPr/>
            </a:pPr>
            <a:r>
              <a:rPr lang="en-US" sz="3600" b="1" dirty="0">
                <a:cs typeface="Arial" charset="0"/>
              </a:rPr>
              <a:t>Finding spiritual friends &amp; actively participating in the body of Christ</a:t>
            </a:r>
          </a:p>
          <a:p>
            <a:pPr marL="465138" indent="-465138" eaLnBrk="1" hangingPunct="1">
              <a:spcBef>
                <a:spcPct val="5000"/>
              </a:spcBef>
              <a:buSzPct val="90000"/>
              <a:buFont typeface="Wingdings" panose="05000000000000000000" pitchFamily="2" charset="2"/>
              <a:buAutoNum type="arabicPeriod"/>
              <a:defRPr/>
            </a:pPr>
            <a:r>
              <a:rPr lang="en-US" sz="3600" b="1" dirty="0">
                <a:cs typeface="Arial" charset="0"/>
              </a:rPr>
              <a:t>Fasting</a:t>
            </a:r>
          </a:p>
          <a:p>
            <a:pPr marL="465138" indent="-465138" eaLnBrk="1" hangingPunct="1">
              <a:spcBef>
                <a:spcPct val="5000"/>
              </a:spcBef>
              <a:buSzPct val="90000"/>
              <a:buFont typeface="Wingdings" panose="05000000000000000000" pitchFamily="2" charset="2"/>
              <a:buAutoNum type="arabicPeriod"/>
              <a:defRPr/>
            </a:pPr>
            <a:r>
              <a:rPr lang="en-US" sz="3600" b="1" dirty="0">
                <a:cs typeface="Arial" charset="0"/>
              </a:rPr>
              <a:t>Generosity</a:t>
            </a:r>
          </a:p>
          <a:p>
            <a:pPr marL="465138" indent="-465138" eaLnBrk="1" hangingPunct="1">
              <a:spcBef>
                <a:spcPct val="5000"/>
              </a:spcBef>
              <a:buSzPct val="90000"/>
              <a:buFont typeface="Wingdings" panose="05000000000000000000" pitchFamily="2" charset="2"/>
              <a:buAutoNum type="arabicPeriod"/>
              <a:defRPr/>
            </a:pPr>
            <a:endParaRPr lang="en-US" sz="3600" b="1" dirty="0">
              <a:cs typeface="Arial" charset="0"/>
            </a:endParaRPr>
          </a:p>
        </p:txBody>
      </p:sp>
      <p:sp>
        <p:nvSpPr>
          <p:cNvPr id="46083" name="Text Box 3">
            <a:extLst>
              <a:ext uri="{FF2B5EF4-FFF2-40B4-BE49-F238E27FC236}">
                <a16:creationId xmlns:a16="http://schemas.microsoft.com/office/drawing/2014/main" xmlns="" id="{69C9F26F-82AE-4C96-AAFF-74F7F95FD2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xmlns="" id="{C4CD2939-5D81-4D19-A554-51BAE48A7B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6200"/>
            <a:ext cx="9144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Divine appointments with God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>
            <a:extLst>
              <a:ext uri="{FF2B5EF4-FFF2-40B4-BE49-F238E27FC236}">
                <a16:creationId xmlns:a16="http://schemas.microsoft.com/office/drawing/2014/main" xmlns="" id="{7DF33F57-C994-49DD-81F1-2DE6EE363E5B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14300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>
                <a:solidFill>
                  <a:srgbClr val="FFFF00"/>
                </a:solidFill>
              </a:rPr>
              <a:t>Means of Grace</a:t>
            </a:r>
            <a:endParaRPr lang="en-US" b="1">
              <a:solidFill>
                <a:srgbClr val="FFFF00"/>
              </a:solidFill>
            </a:endParaRPr>
          </a:p>
        </p:txBody>
      </p:sp>
      <p:sp>
        <p:nvSpPr>
          <p:cNvPr id="102403" name="Rectangle 3">
            <a:extLst>
              <a:ext uri="{FF2B5EF4-FFF2-40B4-BE49-F238E27FC236}">
                <a16:creationId xmlns:a16="http://schemas.microsoft.com/office/drawing/2014/main" xmlns="" id="{3DDA88EC-A79A-4F71-AC50-E1F195178A3C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2819400"/>
            <a:ext cx="6400800" cy="1752600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r>
              <a:rPr lang="en-US" sz="4800" b="1">
                <a:solidFill>
                  <a:srgbClr val="FFFF00"/>
                </a:solidFill>
              </a:rPr>
              <a:t>Seventh Inning Stretch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xmlns="" id="{1CE1366A-BA47-453B-80B7-1F33F4AF494F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190500" y="1447800"/>
            <a:ext cx="8763000" cy="4038600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465138" indent="-465138" eaLnBrk="1" hangingPunct="1">
              <a:spcBef>
                <a:spcPct val="10000"/>
              </a:spcBef>
              <a:defRPr/>
            </a:pPr>
            <a:r>
              <a:rPr lang="en-US" sz="3600" b="1" dirty="0">
                <a:cs typeface="Arial" charset="0"/>
              </a:rPr>
              <a:t>Confession, forgiveness, healing, &amp; reconciliation</a:t>
            </a:r>
          </a:p>
          <a:p>
            <a:pPr marL="465138" indent="-465138" eaLnBrk="1" hangingPunct="1">
              <a:spcBef>
                <a:spcPct val="10000"/>
              </a:spcBef>
              <a:defRPr/>
            </a:pPr>
            <a:r>
              <a:rPr lang="en-US" sz="3600" b="1" dirty="0">
                <a:cs typeface="Arial" charset="0"/>
              </a:rPr>
              <a:t>Greek word for healing &amp; salvation: </a:t>
            </a:r>
            <a:r>
              <a:rPr lang="en-US" sz="3600" b="1" dirty="0" err="1">
                <a:cs typeface="Arial" charset="0"/>
              </a:rPr>
              <a:t>sozo</a:t>
            </a:r>
            <a:endParaRPr lang="en-US" sz="3600" b="1" dirty="0">
              <a:cs typeface="Arial" charset="0"/>
            </a:endParaRPr>
          </a:p>
          <a:p>
            <a:pPr marL="465138" indent="-465138" eaLnBrk="1" hangingPunct="1">
              <a:spcBef>
                <a:spcPct val="10000"/>
              </a:spcBef>
              <a:defRPr/>
            </a:pPr>
            <a:r>
              <a:rPr lang="en-US" sz="3600" b="1" dirty="0">
                <a:cs typeface="Arial" charset="0"/>
              </a:rPr>
              <a:t>All of us need healing and wholeness</a:t>
            </a:r>
          </a:p>
          <a:p>
            <a:pPr marL="865188" lvl="1" indent="-465138" eaLnBrk="1" hangingPunct="1">
              <a:spcBef>
                <a:spcPct val="10000"/>
              </a:spcBef>
              <a:defRPr/>
            </a:pPr>
            <a:r>
              <a:rPr lang="en-US" sz="3200" b="1" dirty="0">
                <a:cs typeface="Arial" charset="0"/>
              </a:rPr>
              <a:t> spiritual, physical, emotional, mental, or relational</a:t>
            </a:r>
          </a:p>
        </p:txBody>
      </p:sp>
      <p:sp>
        <p:nvSpPr>
          <p:cNvPr id="51203" name="Text Box 3">
            <a:extLst>
              <a:ext uri="{FF2B5EF4-FFF2-40B4-BE49-F238E27FC236}">
                <a16:creationId xmlns:a16="http://schemas.microsoft.com/office/drawing/2014/main" xmlns="" id="{DBB49459-6F60-48BC-AD1A-C8D2E14B7B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73732" name="Text Box 4">
            <a:extLst>
              <a:ext uri="{FF2B5EF4-FFF2-40B4-BE49-F238E27FC236}">
                <a16:creationId xmlns:a16="http://schemas.microsoft.com/office/drawing/2014/main" xmlns="" id="{E222A37E-5575-45EC-AB5E-6089A78AD7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ts val="4800"/>
              </a:lnSpc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Sacred moments occur</a:t>
            </a:r>
          </a:p>
          <a:p>
            <a:pPr algn="ctr" eaLnBrk="1" hangingPunct="1">
              <a:lnSpc>
                <a:spcPts val="4800"/>
              </a:lnSpc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shared experiences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xmlns="" id="{1CE1366A-BA47-453B-80B7-1F33F4AF494F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190500" y="1447800"/>
            <a:ext cx="8572500" cy="4038600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465138" indent="-465138" eaLnBrk="1" hangingPunct="1">
              <a:spcBef>
                <a:spcPct val="10000"/>
              </a:spcBef>
              <a:defRPr/>
            </a:pPr>
            <a:r>
              <a:rPr lang="en-US" sz="3600" b="1" dirty="0">
                <a:cs typeface="Arial" charset="0"/>
              </a:rPr>
              <a:t>Physical healing – an essential part of the ministry of Jesus and the disciples</a:t>
            </a:r>
          </a:p>
          <a:p>
            <a:pPr marL="465138" indent="-465138" eaLnBrk="1" hangingPunct="1">
              <a:spcBef>
                <a:spcPct val="10000"/>
              </a:spcBef>
              <a:defRPr/>
            </a:pPr>
            <a:r>
              <a:rPr lang="en-US" sz="3600" b="1" dirty="0">
                <a:cs typeface="Arial" charset="0"/>
              </a:rPr>
              <a:t>Confession &amp; forgiveness – relate to the spiritual healing within the body of Christ</a:t>
            </a:r>
          </a:p>
        </p:txBody>
      </p:sp>
      <p:sp>
        <p:nvSpPr>
          <p:cNvPr id="53251" name="Text Box 3">
            <a:extLst>
              <a:ext uri="{FF2B5EF4-FFF2-40B4-BE49-F238E27FC236}">
                <a16:creationId xmlns:a16="http://schemas.microsoft.com/office/drawing/2014/main" xmlns="" id="{625A599C-42F3-4F8F-A161-46A416ACC2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73732" name="Text Box 4">
            <a:extLst>
              <a:ext uri="{FF2B5EF4-FFF2-40B4-BE49-F238E27FC236}">
                <a16:creationId xmlns:a16="http://schemas.microsoft.com/office/drawing/2014/main" xmlns="" id="{E222A37E-5575-45EC-AB5E-6089A78AD7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ts val="4800"/>
              </a:lnSpc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Sacred moments occur</a:t>
            </a:r>
          </a:p>
          <a:p>
            <a:pPr algn="ctr" eaLnBrk="1" hangingPunct="1">
              <a:lnSpc>
                <a:spcPts val="4800"/>
              </a:lnSpc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shared experiences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>
            <a:extLst>
              <a:ext uri="{FF2B5EF4-FFF2-40B4-BE49-F238E27FC236}">
                <a16:creationId xmlns:a16="http://schemas.microsoft.com/office/drawing/2014/main" xmlns="" id="{F281BE56-CBC7-4010-860B-C10DF019C7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676400"/>
            <a:ext cx="76962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alt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The ministry of healing belongs to the </a:t>
            </a:r>
            <a:r>
              <a:rPr lang="en-US" altLang="en-US" sz="3600" b="1" i="1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entire church</a:t>
            </a:r>
            <a:r>
              <a:rPr lang="en-US" altLang="en-US" sz="36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alt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and should not be left to just a few people.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xmlns="" id="{1CE1366A-BA47-453B-80B7-1F33F4AF494F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190500" y="1447800"/>
            <a:ext cx="8572500" cy="4038600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465138" indent="-465138" eaLnBrk="1" hangingPunct="1">
              <a:spcBef>
                <a:spcPct val="10000"/>
              </a:spcBef>
              <a:defRPr/>
            </a:pPr>
            <a:r>
              <a:rPr lang="en-US" sz="3600" b="1" dirty="0">
                <a:cs typeface="Arial" charset="0"/>
              </a:rPr>
              <a:t>Reconciliation</a:t>
            </a:r>
          </a:p>
          <a:p>
            <a:pPr marL="865188" lvl="1" indent="-465138" eaLnBrk="1" hangingPunct="1">
              <a:spcBef>
                <a:spcPct val="10000"/>
              </a:spcBef>
              <a:defRPr/>
            </a:pPr>
            <a:r>
              <a:rPr lang="en-US" sz="3200" b="1" dirty="0">
                <a:cs typeface="Arial" charset="0"/>
              </a:rPr>
              <a:t>restoration of a relationship</a:t>
            </a:r>
          </a:p>
        </p:txBody>
      </p:sp>
      <p:sp>
        <p:nvSpPr>
          <p:cNvPr id="57347" name="Text Box 3">
            <a:extLst>
              <a:ext uri="{FF2B5EF4-FFF2-40B4-BE49-F238E27FC236}">
                <a16:creationId xmlns:a16="http://schemas.microsoft.com/office/drawing/2014/main" xmlns="" id="{FDA5369C-B115-489E-96E0-2E91D32793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rgbClr val="FFFFFF"/>
              </a:solidFill>
            </a:endParaRPr>
          </a:p>
        </p:txBody>
      </p:sp>
      <p:sp>
        <p:nvSpPr>
          <p:cNvPr id="73732" name="Text Box 4">
            <a:extLst>
              <a:ext uri="{FF2B5EF4-FFF2-40B4-BE49-F238E27FC236}">
                <a16:creationId xmlns:a16="http://schemas.microsoft.com/office/drawing/2014/main" xmlns="" id="{E222A37E-5575-45EC-AB5E-6089A78AD7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ts val="4800"/>
              </a:lnSpc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Sacred moments occur</a:t>
            </a:r>
          </a:p>
          <a:p>
            <a:pPr algn="ctr" eaLnBrk="1" hangingPunct="1">
              <a:lnSpc>
                <a:spcPts val="4800"/>
              </a:lnSpc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shared experiences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>
            <a:extLst>
              <a:ext uri="{FF2B5EF4-FFF2-40B4-BE49-F238E27FC236}">
                <a16:creationId xmlns:a16="http://schemas.microsoft.com/office/drawing/2014/main" xmlns="" id="{A198CD4B-9CC2-4A4E-B2F5-C0232A1913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752600"/>
            <a:ext cx="80772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alt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To make room for the new life in Christ, something old has to die.</a:t>
            </a: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6C1DFA74-EE92-4E91-89A4-331EB8BBAFD8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Means of Grace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xmlns="" id="{9102E3E2-35A4-41C0-BD91-54B3669DD416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2209800" y="4191000"/>
            <a:ext cx="59436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Matthew Van Winkle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>
            <a:extLst>
              <a:ext uri="{FF2B5EF4-FFF2-40B4-BE49-F238E27FC236}">
                <a16:creationId xmlns:a16="http://schemas.microsoft.com/office/drawing/2014/main" xmlns="" id="{41845231-2E3E-4C0B-9544-A55CA86A7BA1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14300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>
                <a:solidFill>
                  <a:srgbClr val="FFFF00"/>
                </a:solidFill>
              </a:rPr>
              <a:t>Means of Grace</a:t>
            </a:r>
            <a:endParaRPr lang="en-US" b="1">
              <a:solidFill>
                <a:srgbClr val="FFFF00"/>
              </a:solidFill>
            </a:endParaRPr>
          </a:p>
        </p:txBody>
      </p:sp>
      <p:sp>
        <p:nvSpPr>
          <p:cNvPr id="216067" name="Rectangle 3">
            <a:extLst>
              <a:ext uri="{FF2B5EF4-FFF2-40B4-BE49-F238E27FC236}">
                <a16:creationId xmlns:a16="http://schemas.microsoft.com/office/drawing/2014/main" xmlns="" id="{47ED71B4-3D48-4BFD-A2E0-F5B6B07D85CB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2819400"/>
            <a:ext cx="6400800" cy="1752600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r>
              <a:rPr lang="en-US" sz="4800" b="1" dirty="0">
                <a:solidFill>
                  <a:srgbClr val="FFFF00"/>
                </a:solidFill>
              </a:rPr>
              <a:t>Part Three</a:t>
            </a:r>
            <a:r>
              <a:rPr lang="en-US" sz="4800" b="1" dirty="0" smtClean="0">
                <a:solidFill>
                  <a:srgbClr val="FFFF00"/>
                </a:solidFill>
              </a:rPr>
              <a:t>!</a:t>
            </a:r>
          </a:p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r>
              <a:rPr lang="en-US" sz="4800" b="1" dirty="0" smtClean="0">
                <a:solidFill>
                  <a:srgbClr val="FFFF00"/>
                </a:solidFill>
              </a:rPr>
              <a:t>(or Four?)</a:t>
            </a:r>
            <a:endParaRPr lang="en-US" sz="4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>
            <a:extLst>
              <a:ext uri="{FF2B5EF4-FFF2-40B4-BE49-F238E27FC236}">
                <a16:creationId xmlns:a16="http://schemas.microsoft.com/office/drawing/2014/main" xmlns="" id="{D4D01C26-9C8B-458F-A369-6F54FD36E8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981200"/>
            <a:ext cx="9144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9600" b="1">
                <a:effectLst>
                  <a:outerShdw blurRad="38100" dist="38100" dir="2700000" algn="tl">
                    <a:srgbClr val="000000"/>
                  </a:outerShdw>
                </a:effectLst>
              </a:rPr>
              <a:t>Q &amp; A</a:t>
            </a: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xmlns="" id="{AC685354-D51E-4CE6-AF33-602F547F9B3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2860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 i="1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b="1" i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67587" name="Text Box 3">
            <a:extLst>
              <a:ext uri="{FF2B5EF4-FFF2-40B4-BE49-F238E27FC236}">
                <a16:creationId xmlns:a16="http://schemas.microsoft.com/office/drawing/2014/main" xmlns="" id="{781D2BB5-CD3C-4B39-8306-C66C279DE6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8" name="Text Box 6">
            <a:extLst>
              <a:ext uri="{FF2B5EF4-FFF2-40B4-BE49-F238E27FC236}">
                <a16:creationId xmlns:a16="http://schemas.microsoft.com/office/drawing/2014/main" xmlns="" id="{79C7CC10-F10A-4138-872B-DD96509EF4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8263"/>
            <a:ext cx="9144000" cy="76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What are Means of Grace?</a:t>
            </a:r>
          </a:p>
        </p:txBody>
      </p:sp>
      <p:pic>
        <p:nvPicPr>
          <p:cNvPr id="14339" name="Picture 7" descr="MCSY00027_0000[1]">
            <a:extLst>
              <a:ext uri="{FF2B5EF4-FFF2-40B4-BE49-F238E27FC236}">
                <a16:creationId xmlns:a16="http://schemas.microsoft.com/office/drawing/2014/main" xmlns="" id="{8DB0CC0E-9A94-4FA8-8450-76F892F4DD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838200"/>
            <a:ext cx="2436813" cy="392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4" name="Rectangle 2">
            <a:extLst>
              <a:ext uri="{FF2B5EF4-FFF2-40B4-BE49-F238E27FC236}">
                <a16:creationId xmlns:a16="http://schemas.microsoft.com/office/drawing/2014/main" xmlns="" id="{7B72935B-B1AD-4F33-A37E-F8F2992594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1371600"/>
            <a:ext cx="57912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508000" indent="-5080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sacred moments where Christ is re-presented or becomes present to us anew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8" name="Text Box 6">
            <a:extLst>
              <a:ext uri="{FF2B5EF4-FFF2-40B4-BE49-F238E27FC236}">
                <a16:creationId xmlns:a16="http://schemas.microsoft.com/office/drawing/2014/main" xmlns="" id="{82D802F2-1C01-4297-83BF-74F4E1B9DA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6200"/>
            <a:ext cx="9144000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Sacred moments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DF3D32B2-3EC1-4E51-A7E9-7DB43EE74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990600"/>
            <a:ext cx="86106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508000" indent="-5080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moments where we feel close to God</a:t>
            </a:r>
          </a:p>
          <a:p>
            <a:pPr marL="508000" indent="-5080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Sacraments are sacred moments that Jesus gave to us by clear instruction &amp; example in the scriptures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>
            <a:extLst>
              <a:ext uri="{FF2B5EF4-FFF2-40B4-BE49-F238E27FC236}">
                <a16:creationId xmlns:a16="http://schemas.microsoft.com/office/drawing/2014/main" xmlns="" id="{595FC359-496D-48C9-8572-65BA77C269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1676400"/>
            <a:ext cx="86868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alt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All sacraments are sacred moments,</a:t>
            </a:r>
          </a:p>
          <a:p>
            <a:pPr eaLnBrk="1" hangingPunct="1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altLang="en-US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but not all sacred moments are sacraments.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0" name="Text Box 4">
            <a:extLst>
              <a:ext uri="{FF2B5EF4-FFF2-40B4-BE49-F238E27FC236}">
                <a16:creationId xmlns:a16="http://schemas.microsoft.com/office/drawing/2014/main" xmlns="" id="{C6B30D26-4A1C-4ED7-AD49-17E8FC56F0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44463"/>
            <a:ext cx="9144000" cy="76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10000"/>
              </a:spcBef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Baptism</a:t>
            </a:r>
          </a:p>
        </p:txBody>
      </p:sp>
      <p:sp>
        <p:nvSpPr>
          <p:cNvPr id="91139" name="Rectangle 3">
            <a:extLst>
              <a:ext uri="{FF2B5EF4-FFF2-40B4-BE49-F238E27FC236}">
                <a16:creationId xmlns:a16="http://schemas.microsoft.com/office/drawing/2014/main" xmlns="" id="{BBE74A30-F828-4263-B90F-B4C5DBF8C9AD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43000"/>
            <a:ext cx="8458200" cy="4953000"/>
          </a:xfrm>
        </p:spPr>
        <p:txBody>
          <a:bodyPr/>
          <a:lstStyle/>
          <a:p>
            <a:pPr eaLnBrk="1" hangingPunct="1">
              <a:spcBef>
                <a:spcPct val="5000"/>
              </a:spcBef>
              <a:defRPr/>
            </a:pPr>
            <a:r>
              <a:rPr lang="en-US" sz="3600" b="1" dirty="0"/>
              <a:t>marked the beginning of Jesus’ ministry</a:t>
            </a:r>
          </a:p>
          <a:p>
            <a:pPr eaLnBrk="1" hangingPunct="1">
              <a:spcBef>
                <a:spcPct val="5000"/>
              </a:spcBef>
              <a:defRPr/>
            </a:pPr>
            <a:r>
              <a:rPr lang="en-US" sz="3600" b="1" dirty="0"/>
              <a:t>entrusted to the disciples</a:t>
            </a:r>
          </a:p>
          <a:p>
            <a:pPr eaLnBrk="1" hangingPunct="1">
              <a:spcBef>
                <a:spcPct val="5000"/>
              </a:spcBef>
              <a:defRPr/>
            </a:pPr>
            <a:r>
              <a:rPr lang="en-US" sz="3600" b="1" dirty="0"/>
              <a:t>marks our new identity in Christ</a:t>
            </a:r>
          </a:p>
          <a:p>
            <a:pPr eaLnBrk="1" hangingPunct="1">
              <a:spcBef>
                <a:spcPct val="5000"/>
              </a:spcBef>
              <a:defRPr/>
            </a:pPr>
            <a:r>
              <a:rPr lang="en-US" sz="3600" b="1" dirty="0"/>
              <a:t>experienced in different modes (ways) and at different ages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Text Box 2">
            <a:extLst>
              <a:ext uri="{FF2B5EF4-FFF2-40B4-BE49-F238E27FC236}">
                <a16:creationId xmlns:a16="http://schemas.microsoft.com/office/drawing/2014/main" xmlns="" id="{27FCEFBA-336D-48D2-BA41-D20B4877FD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31763"/>
            <a:ext cx="9144000" cy="76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10000"/>
              </a:spcBef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Three modes of baptism</a:t>
            </a:r>
          </a:p>
        </p:txBody>
      </p:sp>
      <p:sp>
        <p:nvSpPr>
          <p:cNvPr id="204803" name="Rectangle 3">
            <a:extLst>
              <a:ext uri="{FF2B5EF4-FFF2-40B4-BE49-F238E27FC236}">
                <a16:creationId xmlns:a16="http://schemas.microsoft.com/office/drawing/2014/main" xmlns="" id="{4C38E59B-1885-457B-84EB-FA371EFB2F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66700" y="922338"/>
            <a:ext cx="8610600" cy="4454525"/>
          </a:xfrm>
        </p:spPr>
        <p:txBody>
          <a:bodyPr/>
          <a:lstStyle/>
          <a:p>
            <a:pPr marL="457200" indent="-457200" eaLnBrk="1" hangingPunct="1">
              <a:buSzPct val="85000"/>
              <a:buFont typeface="Wingdings" panose="05000000000000000000" pitchFamily="2" charset="2"/>
              <a:buAutoNum type="arabicPeriod"/>
              <a:defRPr/>
            </a:pPr>
            <a:r>
              <a:rPr lang="en-US" sz="3600" b="1" dirty="0"/>
              <a:t>Immersion</a:t>
            </a:r>
          </a:p>
          <a:p>
            <a:pPr lvl="1" eaLnBrk="1" hangingPunct="1">
              <a:buSzPct val="85000"/>
              <a:defRPr/>
            </a:pPr>
            <a:r>
              <a:rPr lang="en-US" sz="3400" b="1" dirty="0"/>
              <a:t>to put under the water</a:t>
            </a:r>
          </a:p>
          <a:p>
            <a:pPr marL="457200" indent="-457200" eaLnBrk="1" hangingPunct="1">
              <a:buSzPct val="85000"/>
              <a:buFont typeface="Wingdings" panose="05000000000000000000" pitchFamily="2" charset="2"/>
              <a:buAutoNum type="arabicPeriod"/>
              <a:defRPr/>
            </a:pPr>
            <a:r>
              <a:rPr lang="en-US" sz="3600" b="1" dirty="0"/>
              <a:t>Pouring</a:t>
            </a:r>
          </a:p>
          <a:p>
            <a:pPr lvl="1" eaLnBrk="1" hangingPunct="1">
              <a:buSzPct val="85000"/>
              <a:defRPr/>
            </a:pPr>
            <a:r>
              <a:rPr lang="en-US" sz="3400" b="1" dirty="0"/>
              <a:t>used when a large body of water is not available</a:t>
            </a:r>
          </a:p>
          <a:p>
            <a:pPr marL="457200" indent="-457200" eaLnBrk="1" hangingPunct="1">
              <a:buSzPct val="85000"/>
              <a:buFont typeface="Wingdings" panose="05000000000000000000" pitchFamily="2" charset="2"/>
              <a:buAutoNum type="arabicPeriod"/>
              <a:defRPr/>
            </a:pPr>
            <a:r>
              <a:rPr lang="en-US" sz="3600" b="1" dirty="0"/>
              <a:t>Sprinkling</a:t>
            </a:r>
          </a:p>
          <a:p>
            <a:pPr lvl="1" eaLnBrk="1" hangingPunct="1">
              <a:buSzPct val="85000"/>
              <a:defRPr/>
            </a:pPr>
            <a:r>
              <a:rPr lang="en-US" sz="3200" b="1" dirty="0"/>
              <a:t>washing by the sprinkling of water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2259</TotalTime>
  <Words>531</Words>
  <Application>Microsoft Office PowerPoint</Application>
  <PresentationFormat>On-screen Show (4:3)</PresentationFormat>
  <Paragraphs>120</Paragraphs>
  <Slides>34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34</vt:i4>
      </vt:variant>
    </vt:vector>
  </HeadingPairs>
  <TitlesOfParts>
    <vt:vector size="37" baseType="lpstr">
      <vt:lpstr>Blue Diagonal</vt:lpstr>
      <vt:lpstr>Default Design</vt:lpstr>
      <vt:lpstr>1_Blue Diagonal</vt:lpstr>
      <vt:lpstr>Holy Spirit, Thou Art Welcome</vt:lpstr>
      <vt:lpstr>Slide 2</vt:lpstr>
      <vt:lpstr>Means of Grace</vt:lpstr>
      <vt:lpstr>Slide 4</vt:lpstr>
      <vt:lpstr>Slide 5</vt:lpstr>
      <vt:lpstr>Slide 6</vt:lpstr>
      <vt:lpstr>Slide 7</vt:lpstr>
      <vt:lpstr>Slide 8</vt:lpstr>
      <vt:lpstr>Slide 9</vt:lpstr>
      <vt:lpstr>Slide 10</vt:lpstr>
      <vt:lpstr> </vt:lpstr>
      <vt:lpstr>Slide 12</vt:lpstr>
      <vt:lpstr>Slide 13</vt:lpstr>
      <vt:lpstr>Means of Grace</vt:lpstr>
      <vt:lpstr>Means of Grace</vt:lpstr>
      <vt:lpstr>Slide 16</vt:lpstr>
      <vt:lpstr>Slide 17</vt:lpstr>
      <vt:lpstr>Slide 18</vt:lpstr>
      <vt:lpstr>Slide 19</vt:lpstr>
      <vt:lpstr>Slide 20</vt:lpstr>
      <vt:lpstr>Means of Grace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Means of Grace</vt:lpstr>
      <vt:lpstr>Slide 32</vt:lpstr>
      <vt:lpstr>Slide 33</vt:lpstr>
      <vt:lpstr>Slide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emmaus</cp:lastModifiedBy>
  <cp:revision>117</cp:revision>
  <cp:lastPrinted>1601-01-01T00:00:00Z</cp:lastPrinted>
  <dcterms:created xsi:type="dcterms:W3CDTF">2002-09-23T01:58:48Z</dcterms:created>
  <dcterms:modified xsi:type="dcterms:W3CDTF">2018-03-17T17:58:13Z</dcterms:modified>
</cp:coreProperties>
</file>