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81" r:id="rId2"/>
    <p:sldId id="256" r:id="rId3"/>
    <p:sldId id="277" r:id="rId4"/>
    <p:sldId id="260" r:id="rId5"/>
    <p:sldId id="279" r:id="rId6"/>
    <p:sldId id="284" r:id="rId7"/>
    <p:sldId id="283" r:id="rId8"/>
    <p:sldId id="278" r:id="rId9"/>
    <p:sldId id="265" r:id="rId10"/>
    <p:sldId id="275" r:id="rId11"/>
    <p:sldId id="28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7577D06-870D-45B8-AD01-3FB0737A299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0BA5F5D-7538-40FD-857C-7923CD3B71A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2AD46DC3-D14A-4D37-87B2-3C8458F03806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AEA439F1-07DF-44BD-BB43-B58C5C94798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5C531FA0-6106-476A-A30C-2B379C7A11E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E202E3E6-90EC-45BF-8873-555BADC9D0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3ACBE9-3485-42C4-B63A-0B40DA051A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339715D3-E3E9-4444-B782-AA9F0104F4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8701758-DE9E-47B4-B976-454435AC3B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49A7E08E-9077-4DBD-98DC-615E1CF004D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D1EE4B62-EA7D-4DDC-ABB5-A3873D26C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234FB341-5426-461D-87E2-807185A549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367E492-5A8E-409F-97C7-EDF85D113035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35B5EBAD-8F89-4640-84FD-7A930842E2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DB741E9-3B7D-4DA0-9F9E-E935B6886C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F9FC431-7F3C-4B92-88B6-0D8B68285F4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CA4DB760-26BC-4BC4-B701-132B91C502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E8DE3C58-4949-4438-9B64-C590240A87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2C73A9E-8E59-4618-B5D2-AD8C4C38B45B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0C9A84F4-4C09-474E-983D-AA0F7BDE4EE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6A1F6852-4137-4E02-A014-E0748B5AB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3C9B18CF-3576-42EA-B11C-5C184C4192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814BFCD-9676-4A45-A243-478095A46AAF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F1EF4BB8-ACBB-4918-8E7D-5152D1BF30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D7FCE0E-6453-46CD-819C-080DBBE9B0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AEBC00FD-9165-4D19-A780-A1A21260DC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3A2B44D-388E-4B55-ABDE-6378CE806DF5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F9C997FD-CB8C-4F09-897F-5BE7EAB34CC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47F1131-E02A-453E-BEAE-9F6A66339C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BDE4DA58-4DD5-4FBD-9425-9DE311B384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8622F71-E0F8-4EF4-A049-4CD84846200F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0BC9C535-7228-4B07-9488-F5D6163E64F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9A480E27-D1E0-4696-A91D-FB829D7AF1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B0793B2-CCBD-4023-96B7-1B93C8AE9F8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9358EEE-F25D-456B-82FC-ECCFF94921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28AC3DE2-E92A-4872-A5C9-80932F5157E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ED1FD02-B3B5-4399-A2C9-884610358389}" type="slidenum">
              <a:rPr lang="en-US" altLang="en-US" sz="1200"/>
              <a:pPr algn="r" eaLnBrk="1" hangingPunct="1"/>
              <a:t>7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E5FE9CC0-C0F7-4C28-8F1A-CFF2BF2F7BF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ABFD95B-4B6D-4276-8A9A-F1EFC28BE6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5F7F4E36-6CF0-4190-911A-120B93A5FA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84F2771-11DC-4FFF-8ABD-3839535AF311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EC944F3F-7331-4BD1-BDE4-9303CDF930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4A49DD1D-AD89-4407-9DEA-FF18198BD5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EC57346-EB6C-4B10-83B9-37A500E77F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533D9B-F99E-4A2F-8F18-A346F9BD697E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66AE7B7-0C92-413A-80C9-BBA56A874EC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6039DE8-0BA4-40B2-AEE1-AB4FA5BFD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41BE6DF-72D6-4522-9DBD-347D876CFFA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2456E67-C5B3-478A-9234-D7D91E693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3F17A21-3A36-4DE5-9147-CB4A0F308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2008524-F9EA-458A-91DE-2C4087E1E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EE2C813-0610-4530-94F3-35AD9E554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0F585C8A-8483-461A-A079-02114F69765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D52C82A9-8AB5-4252-A670-438B764230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94C86795-59EB-4A9B-8309-8ADD2AF435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2FE49A-F521-4B6F-A1BF-120A654409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35021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4F6284F-722B-4A74-9897-69DD622652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396E5D6-F5C2-457A-9CAC-AE8251137E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B8974C8-802A-4C89-891C-CCB84D1415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DFB35F-16D9-4087-8FF3-D94A9944EC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19376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8AE0776-146B-46BE-B2C8-745969CF26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B551F-7E9A-4F62-BE83-5029A4B3F3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C14D9DD-5CE8-4536-BDCA-C4C80EAFE4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05524-F8C0-4F89-BDC7-591251F8DD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84017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A9AB1E6-8D35-419D-91CF-08394F9541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217890F-4BCB-4FB4-912B-44FCB1A781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B7A345D-1B13-4A39-AB88-CB6BC6DBF1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1254FE-1575-43FD-80D9-D570D51636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43517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2CB0062-C132-45CC-A7E8-C33D671E43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5F69178-7AE6-45AC-B5C4-77B91D6C1B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283E103-3F86-4F50-B6B1-2F533B6674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80BE6-08A0-4140-90CD-4F9AAA1B4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83739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F6A0062-AEF5-4BE2-80AD-05C55C4DA2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7AEB0B9-5AC8-4F5C-8BB3-E09A5D6FCC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196B541-A76D-4D1C-9648-98D0AAB24A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87EE7-69BA-4D2E-A436-ADFDA48189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494770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DD3FB93E-1665-4A97-95CA-495304E632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CC95083-3E66-4F7F-B43C-555BF9B1EA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7525BF69-3162-4E7C-BBFC-66D95D0174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D51801-9D64-4E05-AF1D-FF37FF810F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7238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C89B555E-0E19-4C69-AB1A-9FDDD63490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7A73823C-867E-4AE8-9620-335D6E23DB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BBA7E17-FC5E-4396-8243-AF66B64745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5DAD3-5721-490F-9332-74C85DE874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48545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8C4179B3-54F5-4D41-8346-A543A938D1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EED5841-B1AB-4F56-B2D1-850A5A13D6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66AB8A3C-86BF-4926-802F-AEADF92B7A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9D273-585A-4D6E-8B74-3EB5DB862C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40900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942186C-77FE-4C50-B7CD-AA8111363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393A53B-9607-42B1-AE05-0D74D747CF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A782C6C-9CFB-4561-8D63-58629CE5D3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A9D47D-9C66-4C94-8600-096D880817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50735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8C370B9-8381-4FD6-B310-353B3B5B49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220FAEF-5001-44BE-A163-E9FD503F46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18AAA59-F07F-4BD7-91A0-66A8FFD536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2CEF36-B1EC-4D88-865D-61274CD00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3418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B6F47F8-E6C8-428B-95A3-BEDF9DF35F7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FDECFEB9-A022-4C5C-BD14-4953374A5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4BD6E8DA-45E9-4C2C-B69A-692788582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17A936C6-4A69-4C92-A92E-6DB0B6C96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B97E9871-E4D2-467A-B38C-7AA9AA549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264D967-A012-427C-A930-BE791765C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0D8C1952-DB90-49AD-9534-07821ACD9B0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2CBD2813-AB2B-4294-A29E-F2A7A566FB0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7D2B8EFF-FC00-4761-8CED-BCFE3FDF26C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E31EE51-4252-4768-B28E-57E9CDCB6BD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B9BE914D-E088-4E14-8678-F3723175FA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F424BCCA-3323-4509-B974-78F2ACFC380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7BDD406C-FF13-4339-A912-FF643E2014D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965FD2B8-CCCE-49AE-9F56-36BD433EF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C94C2501-B2C7-47B3-9E17-764D7497A9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70A6425-AD82-4A43-860B-D048E706EC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4100" name="Text Box 7">
            <a:extLst>
              <a:ext uri="{FF2B5EF4-FFF2-40B4-BE49-F238E27FC236}">
                <a16:creationId xmlns:a16="http://schemas.microsoft.com/office/drawing/2014/main" id="{56EDB82D-5E89-4080-8BE0-FABC6C223A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EE78817B-AACF-4CF4-A7CB-A6A72F21A2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0B3D0A66-1CED-4272-8271-8C18B1AF41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Justifying Grace</a:t>
            </a:r>
            <a:endParaRPr lang="en-US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88C14FC4-F3B7-4A37-8362-A9EF2756A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27686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Ken Kelley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CA2FF26E-7276-4849-A6A3-47F38CFD9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66075EAB-FD4C-480E-BEBF-E4DFD0ADC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1D7DCF6-9565-43BB-8FBB-3BC389D99EA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7924800" cy="39624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  </a:t>
            </a:r>
            <a:r>
              <a:rPr lang="en-US" sz="3600" b="1" dirty="0">
                <a:cs typeface="Times New Roman" pitchFamily="18" charset="0"/>
              </a:rPr>
              <a:t>In the beginning God created all</a:t>
            </a:r>
          </a:p>
          <a:p>
            <a:pPr algn="l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3600" b="1" dirty="0">
                <a:cs typeface="Times New Roman" pitchFamily="18" charset="0"/>
              </a:rPr>
              <a:t>     things good. (Genesis 1-2)</a:t>
            </a:r>
          </a:p>
          <a:p>
            <a:pPr algn="l" eaLnBrk="1" hangingPunct="1">
              <a:lnSpc>
                <a:spcPct val="80000"/>
              </a:lnSpc>
              <a:spcBef>
                <a:spcPts val="0"/>
              </a:spcBef>
              <a:defRPr/>
            </a:pPr>
            <a:endParaRPr lang="en-US" sz="3600" b="1" dirty="0">
              <a:cs typeface="Times New Roman" pitchFamily="18" charset="0"/>
            </a:endParaRPr>
          </a:p>
          <a:p>
            <a:pPr algn="l" eaLnBrk="1" hangingPunct="1">
              <a:lnSpc>
                <a:spcPct val="50000"/>
              </a:lnSpc>
              <a:spcBef>
                <a:spcPts val="0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600" b="1" dirty="0">
                <a:cs typeface="Times New Roman" pitchFamily="18" charset="0"/>
              </a:rPr>
              <a:t>  Wrong choices separate us from</a:t>
            </a:r>
          </a:p>
          <a:p>
            <a:pPr algn="l" eaLnBrk="1" hangingPunct="1">
              <a:spcBef>
                <a:spcPts val="24"/>
              </a:spcBef>
              <a:buSzPct val="150000"/>
              <a:defRPr/>
            </a:pPr>
            <a:r>
              <a:rPr lang="en-US" sz="3600" b="1" dirty="0">
                <a:cs typeface="Times New Roman" pitchFamily="18" charset="0"/>
              </a:rPr>
              <a:t>     God. (Genesis 3)</a:t>
            </a:r>
          </a:p>
          <a:p>
            <a:pPr algn="l" eaLnBrk="1" hangingPunct="1">
              <a:lnSpc>
                <a:spcPct val="80000"/>
              </a:lnSpc>
              <a:spcBef>
                <a:spcPts val="24"/>
              </a:spcBef>
              <a:buSzPct val="150000"/>
              <a:defRPr/>
            </a:pPr>
            <a:endParaRPr lang="en-US" sz="3600" b="1" dirty="0">
              <a:cs typeface="Times New Roman" pitchFamily="18" charset="0"/>
            </a:endParaRPr>
          </a:p>
          <a:p>
            <a:pPr algn="l" eaLnBrk="1" hangingPunct="1">
              <a:lnSpc>
                <a:spcPct val="30000"/>
              </a:lnSpc>
              <a:spcBef>
                <a:spcPts val="0"/>
              </a:spcBef>
              <a:buSzPct val="150000"/>
              <a:buFont typeface="Wingdings" pitchFamily="2" charset="2"/>
              <a:buChar char="§"/>
              <a:defRPr/>
            </a:pPr>
            <a:r>
              <a:rPr lang="en-US" sz="3600" b="1" dirty="0">
                <a:cs typeface="Times New Roman" pitchFamily="18" charset="0"/>
              </a:rPr>
              <a:t>  Jesus called people to accept the</a:t>
            </a:r>
          </a:p>
          <a:p>
            <a:pPr algn="l" eaLnBrk="1" hangingPunct="1">
              <a:spcBef>
                <a:spcPts val="0"/>
              </a:spcBef>
              <a:buSzPct val="150000"/>
              <a:defRPr/>
            </a:pPr>
            <a:r>
              <a:rPr lang="en-US" sz="3600" b="1" dirty="0">
                <a:cs typeface="Times New Roman" pitchFamily="18" charset="0"/>
              </a:rPr>
              <a:t>     relationship God offers them. </a:t>
            </a:r>
          </a:p>
          <a:p>
            <a:pPr algn="l" eaLnBrk="1" hangingPunct="1">
              <a:lnSpc>
                <a:spcPct val="80000"/>
              </a:lnSpc>
              <a:spcBef>
                <a:spcPts val="0"/>
              </a:spcBef>
              <a:buSzPct val="150000"/>
              <a:defRPr/>
            </a:pPr>
            <a:r>
              <a:rPr lang="en-US" sz="3600" b="1" dirty="0">
                <a:cs typeface="Times New Roman" pitchFamily="18" charset="0"/>
              </a:rPr>
              <a:t>     (Matthew 11:28)</a:t>
            </a:r>
            <a:endParaRPr lang="en-US" sz="3600" b="1" dirty="0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837BAF1A-4132-48FE-A69A-16735A790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922257F5-75B6-4885-BF09-DFD314DF7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5CF1DD42-30EE-4548-A846-683532D8AC0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752600"/>
            <a:ext cx="8229600" cy="2514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4000" b="1" dirty="0">
                <a:cs typeface="Arial" charset="0"/>
              </a:rPr>
              <a:t>  </a:t>
            </a:r>
            <a:r>
              <a:rPr lang="en-US" sz="4000" b="1" dirty="0">
                <a:cs typeface="Times New Roman" pitchFamily="18" charset="0"/>
              </a:rPr>
              <a:t>Faith + 0 = Salvation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z="4000" b="1" dirty="0"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A0AE136F-CC42-4B6F-92EF-E81B3FEF0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34D70BDC-C926-41A7-9AB7-472FE0B3A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38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</a:t>
            </a: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Acceptance</a:t>
            </a:r>
            <a:r>
              <a:rPr lang="en-US" sz="4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7C09EBF9-60EC-4076-9C4F-F964F9BDE6F1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1524000"/>
            <a:ext cx="8229600" cy="4267200"/>
          </a:xfrm>
          <a:ln w="9525"/>
        </p:spPr>
        <p:txBody>
          <a:bodyPr lIns="92075" tIns="46038" rIns="92075" bIns="46038"/>
          <a:lstStyle/>
          <a:p>
            <a:pPr marL="0" indent="0" eaLnBrk="1" hangingPunct="1">
              <a:lnSpc>
                <a:spcPct val="80000"/>
              </a:lnSpc>
              <a:defRPr/>
            </a:pPr>
            <a:r>
              <a:rPr lang="en-US" sz="4000" b="1" dirty="0">
                <a:cs typeface="Arial" charset="0"/>
              </a:rPr>
              <a:t>  </a:t>
            </a:r>
            <a:r>
              <a:rPr lang="en-US" sz="4000" b="1" dirty="0">
                <a:cs typeface="Times New Roman" pitchFamily="18" charset="0"/>
              </a:rPr>
              <a:t>Faith + 0 = Salvation</a:t>
            </a:r>
          </a:p>
          <a:p>
            <a:pPr marL="0" indent="0" eaLnBrk="1" hangingPunct="1">
              <a:lnSpc>
                <a:spcPct val="80000"/>
              </a:lnSpc>
              <a:defRPr/>
            </a:pPr>
            <a:r>
              <a:rPr lang="en-US" sz="4000" b="1" dirty="0">
                <a:cs typeface="Times New Roman" pitchFamily="18" charset="0"/>
              </a:rPr>
              <a:t>  Salvation is…</a:t>
            </a:r>
          </a:p>
          <a:p>
            <a:pPr marL="0" indent="0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sz="4000" b="1" dirty="0">
                <a:cs typeface="Times New Roman" pitchFamily="18" charset="0"/>
              </a:rPr>
              <a:t>         instantaneous and continuous.</a:t>
            </a:r>
            <a:endParaRPr lang="en-US" sz="4000" b="1" dirty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4000" b="1" dirty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sz="4000" b="1" dirty="0">
                <a:cs typeface="Arial" charset="0"/>
              </a:rPr>
              <a:t>  I </a:t>
            </a:r>
            <a:r>
              <a:rPr lang="en-US" sz="4000" b="1" i="1" u="sng" dirty="0">
                <a:cs typeface="Arial" charset="0"/>
              </a:rPr>
              <a:t>was</a:t>
            </a:r>
            <a:r>
              <a:rPr lang="en-US" sz="4000" b="1" dirty="0">
                <a:cs typeface="Arial" charset="0"/>
              </a:rPr>
              <a:t> saved by grace, I </a:t>
            </a:r>
            <a:r>
              <a:rPr lang="en-US" sz="4000" b="1" i="1" u="sng" dirty="0">
                <a:cs typeface="Arial" charset="0"/>
              </a:rPr>
              <a:t>am</a:t>
            </a:r>
            <a:r>
              <a:rPr lang="en-US" sz="4000" b="1" dirty="0">
                <a:cs typeface="Arial" charset="0"/>
              </a:rPr>
              <a:t> saved by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sz="4000" b="1" dirty="0">
                <a:cs typeface="Arial" charset="0"/>
              </a:rPr>
              <a:t>  grace, and I </a:t>
            </a:r>
            <a:r>
              <a:rPr lang="en-US" sz="4000" b="1" i="1" u="sng" dirty="0">
                <a:cs typeface="Arial" charset="0"/>
              </a:rPr>
              <a:t>will be</a:t>
            </a:r>
            <a:r>
              <a:rPr lang="en-US" sz="4000" b="1" dirty="0">
                <a:cs typeface="Arial" charset="0"/>
              </a:rPr>
              <a:t> saved by grace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63640C0C-BA0A-4289-8EE3-BD57F1FB2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B546CFC6-040A-4345-A8B3-F0E5DFDF3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38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</a:t>
            </a: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Acceptance</a:t>
            </a:r>
            <a:r>
              <a:rPr lang="en-US" sz="4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22F06CF1-3A0A-492D-838A-DC277A95692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676400"/>
            <a:ext cx="8610600" cy="35052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400" b="1" dirty="0">
                <a:cs typeface="Times New Roman" pitchFamily="18" charset="0"/>
              </a:rPr>
              <a:t>God said yes to us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400" b="1" dirty="0">
                <a:cs typeface="Times New Roman" pitchFamily="18" charset="0"/>
              </a:rPr>
              <a:t>	Faith is a reasonable response to God’s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400" b="1" dirty="0">
                <a:cs typeface="Times New Roman" pitchFamily="18" charset="0"/>
              </a:rPr>
              <a:t>	revelation.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400" b="1" dirty="0">
                <a:cs typeface="Times New Roman" pitchFamily="18" charset="0"/>
              </a:rPr>
              <a:t>We say yes to God</a:t>
            </a:r>
          </a:p>
          <a:p>
            <a:pPr algn="l" eaLnBrk="1" hangingPunct="1">
              <a:defRPr/>
            </a:pPr>
            <a:r>
              <a:rPr lang="en-US" sz="3400" b="1" i="1" dirty="0">
                <a:cs typeface="Times New Roman" pitchFamily="18" charset="0"/>
              </a:rPr>
              <a:t>     Justified = Just-as-if-I’d never sinned.</a:t>
            </a:r>
            <a:endParaRPr lang="en-US" sz="3400" b="1" dirty="0">
              <a:cs typeface="Times New Roman" pitchFamily="18" charset="0"/>
            </a:endParaRPr>
          </a:p>
          <a:p>
            <a:pPr algn="l" eaLnBrk="1" hangingPunct="1">
              <a:defRPr/>
            </a:pPr>
            <a:r>
              <a:rPr lang="en-US" sz="3400" b="1" dirty="0">
                <a:cs typeface="Times New Roman" pitchFamily="18" charset="0"/>
              </a:rPr>
              <a:t>	</a:t>
            </a:r>
            <a:r>
              <a:rPr lang="en-US" sz="3400" b="1" i="1" dirty="0">
                <a:cs typeface="Times New Roman" pitchFamily="18" charset="0"/>
              </a:rPr>
              <a:t>Agape Love = God’s love.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1094D8EE-DA89-4563-B0D3-AD42DE4C8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5F6B2847-9E42-4C3B-BB72-42A7993BF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14400"/>
            <a:ext cx="89916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Justifying Grace is a Double Acceptance</a:t>
            </a:r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12C55C29-16ED-4CB5-92E6-9D0650D01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52400"/>
            <a:ext cx="819467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Activity and Our Response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18635E6-5B3D-44DC-897B-79D4D8407C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0C3D2BA-08FA-4CB6-BE60-1E1F2D34D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849</TotalTime>
  <Words>199</Words>
  <Application>Microsoft Office PowerPoint</Application>
  <PresentationFormat>On-screen Show (4:3)</PresentationFormat>
  <Paragraphs>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Wingdings</vt:lpstr>
      <vt:lpstr>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50</cp:revision>
  <cp:lastPrinted>1601-01-01T00:00:00Z</cp:lastPrinted>
  <dcterms:created xsi:type="dcterms:W3CDTF">2002-09-23T01:58:48Z</dcterms:created>
  <dcterms:modified xsi:type="dcterms:W3CDTF">2018-03-06T16:42:30Z</dcterms:modified>
</cp:coreProperties>
</file>