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8"/>
  </p:notesMasterIdLst>
  <p:sldIdLst>
    <p:sldId id="282" r:id="rId3"/>
    <p:sldId id="256" r:id="rId4"/>
    <p:sldId id="277" r:id="rId5"/>
    <p:sldId id="260" r:id="rId6"/>
    <p:sldId id="283" r:id="rId7"/>
    <p:sldId id="284" r:id="rId8"/>
    <p:sldId id="286" r:id="rId9"/>
    <p:sldId id="287" r:id="rId10"/>
    <p:sldId id="288" r:id="rId11"/>
    <p:sldId id="280" r:id="rId12"/>
    <p:sldId id="274" r:id="rId13"/>
    <p:sldId id="279" r:id="rId14"/>
    <p:sldId id="285" r:id="rId15"/>
    <p:sldId id="265" r:id="rId16"/>
    <p:sldId id="27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432" autoAdjust="0"/>
    <p:restoredTop sz="94657" autoAdjust="0"/>
  </p:normalViewPr>
  <p:slideViewPr>
    <p:cSldViewPr>
      <p:cViewPr varScale="1">
        <p:scale>
          <a:sx n="75" d="100"/>
          <a:sy n="75" d="100"/>
        </p:scale>
        <p:origin x="43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2BF633CE-F552-454D-B038-E14622B2FAA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F54BE58F-2C69-468D-B591-83D2DA3A7C8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4B8B3AFA-FCC1-4FF6-9EF3-DD9BED423F1B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08F39D41-9792-4E4C-B2D1-823D8141FAC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9CFB10F1-CAF3-4A06-8AE4-90E68936C71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97A55430-54B6-496D-B655-BB2954A615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EE9690-2A89-405C-B2DA-246DEB29D1E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C2894FF4-0511-4BF6-BED9-7468C4FF2B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CCCDCB8-93AC-495B-9B96-D45EC8E3EFCF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0C7D4E21-23DC-425C-86C4-9E968D76E78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4E63915E-C6A4-41D2-A798-7E33F86664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4B60BCD2-A9E8-4600-8F64-A2C4F46A01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DC201BF-D5D9-43A5-B862-F455DDB3BE95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E66A54A4-31C0-4857-BAD7-7E101A4C242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2549B49B-9DC3-4F1E-97C1-E01B7D3608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43E47BE-C953-473D-9929-80C6C6AA6A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B49A261-F117-497A-997E-1F9E9AEE9C9C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F0BF844-728E-4A96-AD77-9FE78EB700F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6EF69591-E231-4AA4-A554-E2EA4AD586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C8479D86-2231-4D39-A9CE-10FEFD5D55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F01503A-35DC-4D95-9A09-AB366F06BA5C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4D5863D2-7759-4609-BC8C-86E5EC770D8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7525A544-1226-45DD-8EA8-01417EB2AA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>
            <a:extLst>
              <a:ext uri="{FF2B5EF4-FFF2-40B4-BE49-F238E27FC236}">
                <a16:creationId xmlns:a16="http://schemas.microsoft.com/office/drawing/2014/main" id="{FD3FFD40-5072-489E-AC78-44EA4CDD842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>
            <a:extLst>
              <a:ext uri="{FF2B5EF4-FFF2-40B4-BE49-F238E27FC236}">
                <a16:creationId xmlns:a16="http://schemas.microsoft.com/office/drawing/2014/main" id="{55151DD6-1920-4FB5-A09D-6953BAF222F0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19F0B0CC-D11F-4C66-82A9-A9FBD498CA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6C2BE36-B138-49C1-9166-99E9F1706C13}" type="slidenum">
              <a:rPr lang="en-US" altLang="en-US" sz="1200"/>
              <a:pPr eaLnBrk="1" hangingPunct="1"/>
              <a:t>14</a:t>
            </a:fld>
            <a:endParaRPr lang="en-US" altLang="en-US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01406FB0-B4A8-4306-AEDB-69FBA0B403C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F03DD6A2-CE32-42EC-A4C7-0978973673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180BE14E-48FC-4F83-AFD4-2F7A5323A7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DBC02DE-0085-4545-B4CC-B195E90190A8}" type="slidenum">
              <a:rPr lang="en-US" altLang="en-US" sz="1200"/>
              <a:pPr eaLnBrk="1" hangingPunct="1"/>
              <a:t>15</a:t>
            </a:fld>
            <a:endParaRPr lang="en-US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4F2BD265-94CC-4DAA-BD3B-E7749405003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EE71B0B2-972B-4161-B924-7579E6D4E9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010BB8F1-C0C8-433C-848C-F27DF2CFCE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2AE1979-E604-412E-9058-11BF63835911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17EE73B8-D30B-46B9-86DA-698FC66E7EA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EDBD4378-F8B2-4789-A140-33739D7CC6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5420573B-C016-44FE-8C31-12B622976B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AF812D2-68DB-4295-8A76-8FB4E507248C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19912968-C7BB-4729-BE98-534399F96B8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BBC3918C-DDBE-4866-83BD-81DE0D41BC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0345FBA8-6B96-4D6E-B00D-91F04D1FA4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D6D0F66-460C-4730-A9B2-7DC5C8402845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3332FCAF-F6BA-4A22-A835-367180A5ADB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5D5BBB71-8E03-4164-8AC0-1953449A90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F640C0B9-471F-4394-8154-7583524F9B5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31DCEE98-5C81-4D71-8683-C72DA0AB63D8}" type="slidenum">
              <a:rPr lang="en-US" altLang="en-US" sz="1200"/>
              <a:pPr algn="r" eaLnBrk="1" hangingPunct="1"/>
              <a:t>5</a:t>
            </a:fld>
            <a:endParaRPr lang="en-US" altLang="en-US" sz="1200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6BC775B6-ACC3-4290-A871-7225D481E39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740730AF-B778-4734-91CE-FF111AFF1F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>
            <a:extLst>
              <a:ext uri="{FF2B5EF4-FFF2-40B4-BE49-F238E27FC236}">
                <a16:creationId xmlns:a16="http://schemas.microsoft.com/office/drawing/2014/main" id="{D3B9CC93-C46A-48CB-A6F5-E1B40051C6B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038501B4-70B2-44CD-9A8F-E42A902684B7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1D46F519-F33B-485C-A9A1-35F54C3FA53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0E95C6EB-37E1-49CC-9291-A03E89C4ADA4}" type="slidenum">
              <a:rPr lang="en-US" altLang="en-US" sz="1200"/>
              <a:pPr algn="r" eaLnBrk="1" hangingPunct="1"/>
              <a:t>7</a:t>
            </a:fld>
            <a:endParaRPr lang="en-US" altLang="en-US" sz="1200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681368C9-68B2-4C70-AF8B-DF14B6502E8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75C6FE40-D47A-4B20-9E97-676F50797D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0F62D7A4-EC38-436C-B006-D91B82071889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59E9E566-4159-443D-A719-234924C2B003}" type="slidenum">
              <a:rPr lang="en-US" altLang="en-US" sz="1200"/>
              <a:pPr algn="r" eaLnBrk="1" hangingPunct="1"/>
              <a:t>8</a:t>
            </a:fld>
            <a:endParaRPr lang="en-US" altLang="en-US" sz="12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49EB577F-FFB8-45E4-846F-620210E8ECF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8EF7C2CA-FC28-4731-B6F9-8331F2CD3A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>
            <a:extLst>
              <a:ext uri="{FF2B5EF4-FFF2-40B4-BE49-F238E27FC236}">
                <a16:creationId xmlns:a16="http://schemas.microsoft.com/office/drawing/2014/main" id="{46FED8EC-9B2E-403E-B098-94427308E5D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>
            <a:extLst>
              <a:ext uri="{FF2B5EF4-FFF2-40B4-BE49-F238E27FC236}">
                <a16:creationId xmlns:a16="http://schemas.microsoft.com/office/drawing/2014/main" id="{37440675-1989-49FD-A3D3-D56EDB2DFC22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7D86538-7E37-4B4D-92BC-22C0621BE72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06F9690A-10F2-4B22-A6DD-F0B10CA73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340B4534-74A1-461E-B2B3-D8CBF1EBE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204BC76-CF72-49E1-B6E9-A4CDF073C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C462156-C35F-4DAC-9108-99EDF7FE9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070C8084-E25F-4FC8-A113-D61E27A4786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5DACE7DA-413B-41B6-9C17-16EE87CCE0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EDE5185-393D-48E9-B11C-E8DB420013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E5F15D-09DB-4885-96A5-C6007868D4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92609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6E64A39-7E01-4867-BC2F-008B0042F5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B34377D-F04B-47B7-B6A6-049A41175D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4FB006C-BC1B-4A8C-A309-40CCB64AD3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92F176-D6AF-4C1C-A8F0-C3F147C8C0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30102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6CD9B48-B706-4BFF-B596-04C2596C26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1509843-6A13-4818-B15F-715838208F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4B3502CF-202D-4296-893F-DE33D85A0E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93977F-472D-4049-AA1D-47B963F9BE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538711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C3C3D88-AC02-4EB1-B8BD-B4A54EBBCC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0DC7190-FE5B-4169-B806-F73B8CD1A2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81C9D77-10A2-44CE-869C-EE6F6379A3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3CFB9-EB8A-4DCF-A8D6-13632A210B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634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E7F23F-F140-477A-BD4A-0573CA27A4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DDA7826-E88F-4567-9732-A45A075BE0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342C305-2BD7-444F-99D8-3365203595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BCE853-58B3-44E7-9A97-473B9159C6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2065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18210BC-3F15-4316-99C0-2E6D355A2C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871A140-EDD0-4515-8585-99568E8105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36448BA-F7A8-4001-8A7F-4690DE8FD0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9DF9B-5CB1-4DD5-AC1E-97337559A9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2904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F26045-69A7-49F7-87CF-D16A1F11C3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DD1C0D-FC79-4CAF-9FDC-8F4FE2FBE9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2BDA8D-0D81-4A31-9018-2706D65DB3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762E57-9BB2-439C-9E9C-E4EE95A517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2076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C50B64C-0B45-4A3A-A0AB-52CA07749C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9D7FB1B-5009-4ACE-9E1A-02D778A06A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0283D8D-1C5E-4A26-8C70-8EC6482326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EE0D85-A309-471E-8125-30F1890439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2554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DEC2F26-CD07-4761-A92F-6F05222FA9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F179D44-C912-4330-92D2-014C768FA0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57985DB-8F67-4CFA-8F7F-6E76B8559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7E9B58-8B3B-4262-B6A6-F2D95676E1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29533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617D79A-8454-46DF-BCB5-2D51CCAA5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AC697DD-42D2-45F1-89A0-03AE6E2151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647AF0D-51D7-4FD4-923F-416CF8DBD0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9491AD-27A6-446F-943E-0097A9C9F3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187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DDF3EE-6C20-40D5-8FB2-43890B9D12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79AA8F-BCE4-41C3-B785-E1724AC7E6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AB6C2A-5C42-4FA2-AAD0-DC480FE933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D3DC86-3C6F-49B1-89C2-B6F0F74F7C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76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364256F-9384-4194-9C5C-AF97EAEA6D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82374C6-16FB-4BE1-9311-B9504D5046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E22947BB-8EBA-4CA9-909D-BA7F6F757B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50526-8271-4689-8E5F-4E9BEB27CE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2708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344EB1-D2CB-415F-9EFC-A4DAA2DA2E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0C0ADF-A8AB-4792-A633-F1318DBB24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2EA0DE-7406-4878-B04C-A962EACF91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FD6CCC-FE96-45A6-A0CB-0C5444AF96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302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7912CA7-D6E1-4954-8434-FFB089C607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4F0E223-9E17-4E87-A8D8-F21244DDBA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236EA1C-B099-49A1-88D8-8762C24F66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E182DA-54D2-4EF9-892B-6C0134822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03347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40E8F1-6B10-45C5-87C7-4006B8552E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FF33713-8723-4616-A609-D88B12034B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EE93AD1-19EA-4A40-9960-A4DF87A804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4BC806-C3EC-4020-9B47-61A1AB5BDD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8621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D9AA2B1B-FA8E-4186-ADF9-20A365F895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2F132FC-784B-4112-8D67-2C8D7E919D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0DDF3258-3136-48A0-85CB-637928DF2F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D038C4-688B-4F9E-BA8A-F9C92300ED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355278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C22D8E6-729B-4C72-90A5-2BAF6DA8E3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F17ABEA-7952-46E8-97FE-7374D034F6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D44E7657-11F6-4047-98B3-8FD873990B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C0543-E5C6-4003-94D0-11651996C7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08043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87ABBECE-E916-46BE-9CC4-8C2FC764E4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1E6614C7-4FC6-447A-9295-800E3E12D6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06D9FED7-A7CA-49D4-B584-002C9E04F0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6BAC1D-016B-49D1-9268-93BDC7B7B7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092626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30E85B07-EF36-4710-9781-D0F3AA60EC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FFD0095A-BF02-46A3-989D-45E987CCF8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2CAA1723-E92B-40C3-B12B-2111FBA221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00A022-E5ED-48D5-8EE0-0444DB791E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28521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3B021C6F-3A64-4139-9E15-5C6C3C4324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EF7FA2DE-74C5-4C3F-925E-E41AA10A92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4FAF0355-86F0-4A40-98C5-1F45BCEE61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960C32-6EF3-43C5-A72A-551D0986F4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055562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9D83FD0-3477-45EB-AEDF-0AF5EA9EF0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E68200A-ED9F-4F35-BC87-A6456EDD19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ED09D2E2-194A-4D88-BCE1-70F811F20F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E4B5A8-75D9-4098-896D-4F04281351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023751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1CBF21FB-14DE-441A-A24F-796138F454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BC8D234C-E823-431E-B01A-7EB80D8095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613773D1-3B2C-4E21-92C1-3358FA1AE3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1A7AA4-D7E1-46C4-AA58-141754D49F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00773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2A681C0F-9085-4984-8C7C-BE7E3B53E7A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144E1C7B-225E-4A6C-AE78-107C731B0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7CB614E4-C848-48EB-8EBC-3799A34CE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4449345D-FBD1-4BDE-8B4B-E0043285C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6A3AA065-4575-4741-939D-C7F835583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12241CD5-EF42-4185-A046-07019E0F95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A0F7DA9-2E5A-474B-B6CF-E11DFBD0193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33F405E8-CDE7-45C0-9D19-CADC6F50B9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38ACAF89-21C6-4815-A805-59E7A5AF853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C49348A3-0F6B-4A13-A2E8-F9E6EF90C4E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E2AEA6D6-EA97-4927-B304-9B9478A828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FD45454-261E-4C9A-9172-D70CF61C19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FA64F1F8-6261-400F-8449-F31D8696D2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9876" name="Rectangle 4">
            <a:extLst>
              <a:ext uri="{FF2B5EF4-FFF2-40B4-BE49-F238E27FC236}">
                <a16:creationId xmlns:a16="http://schemas.microsoft.com/office/drawing/2014/main" id="{F8DE8D32-A226-47C0-A57A-75BF93018B9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7" name="Rectangle 5">
            <a:extLst>
              <a:ext uri="{FF2B5EF4-FFF2-40B4-BE49-F238E27FC236}">
                <a16:creationId xmlns:a16="http://schemas.microsoft.com/office/drawing/2014/main" id="{7C02C910-4B45-48E5-9494-055F973CFE8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8" name="Rectangle 6">
            <a:extLst>
              <a:ext uri="{FF2B5EF4-FFF2-40B4-BE49-F238E27FC236}">
                <a16:creationId xmlns:a16="http://schemas.microsoft.com/office/drawing/2014/main" id="{730F4479-96D6-46A9-815A-F25DD466AD3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1C4F124B-CC28-4B8E-A1D5-BA63C65DCB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A54FBB26-3C78-402E-ADCC-600181DC90B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1FF34CB8-2634-443D-A435-48CAA237777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989B499B-B333-402B-B7EE-0B1860E72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8E524174-0E37-431E-95C5-0A032352CCA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1676400"/>
            <a:ext cx="7924800" cy="3962400"/>
          </a:xfrm>
        </p:spPr>
        <p:txBody>
          <a:bodyPr/>
          <a:lstStyle/>
          <a:p>
            <a:pPr marL="609600" indent="-609600" algn="l" eaLnBrk="1" hangingPunct="1">
              <a:buSzPct val="85000"/>
              <a:buFont typeface="Wingdings" pitchFamily="2" charset="2"/>
              <a:buAutoNum type="arabicPeriod"/>
            </a:pPr>
            <a:r>
              <a:rPr lang="en-US" altLang="en-US" sz="4000" b="1">
                <a:cs typeface="Times New Roman" panose="02020603050405020304" pitchFamily="18" charset="0"/>
              </a:rPr>
              <a:t>Divine love</a:t>
            </a:r>
          </a:p>
          <a:p>
            <a:pPr marL="609600" indent="-609600" algn="l" eaLnBrk="1" hangingPunct="1">
              <a:buSzPct val="85000"/>
              <a:buFont typeface="Wingdings" pitchFamily="2" charset="2"/>
              <a:buAutoNum type="arabicPeriod"/>
            </a:pPr>
            <a:r>
              <a:rPr lang="en-US" altLang="en-US" sz="4000" b="1">
                <a:cs typeface="Times New Roman" panose="02020603050405020304" pitchFamily="18" charset="0"/>
              </a:rPr>
              <a:t>Seeking love</a:t>
            </a:r>
          </a:p>
          <a:p>
            <a:pPr marL="609600" indent="-609600" algn="l" eaLnBrk="1" hangingPunct="1">
              <a:buSzPct val="85000"/>
              <a:buFont typeface="Wingdings" pitchFamily="2" charset="2"/>
              <a:buAutoNum type="arabicPeriod"/>
            </a:pPr>
            <a:r>
              <a:rPr lang="en-US" altLang="en-US" sz="4000" b="1">
                <a:cs typeface="Times New Roman" panose="02020603050405020304" pitchFamily="18" charset="0"/>
              </a:rPr>
              <a:t>Everlasting love</a:t>
            </a:r>
          </a:p>
          <a:p>
            <a:pPr marL="609600" indent="-609600" algn="l" eaLnBrk="1" hangingPunct="1">
              <a:buSzPct val="85000"/>
              <a:buFont typeface="Wingdings" pitchFamily="2" charset="2"/>
              <a:buAutoNum type="arabicPeriod"/>
            </a:pPr>
            <a:r>
              <a:rPr lang="en-US" altLang="en-US" sz="4000" b="1">
                <a:cs typeface="Times New Roman" panose="02020603050405020304" pitchFamily="18" charset="0"/>
              </a:rPr>
              <a:t>A gift of love</a:t>
            </a:r>
            <a:endParaRPr lang="en-US" altLang="en-US" sz="4000" b="1">
              <a:cs typeface="Arial" panose="020B0604020202020204" pitchFamily="34" charset="0"/>
            </a:endParaRP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3791FFB8-3AB4-4BE1-87C3-423A6C125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2708" name="Text Box 4">
            <a:extLst>
              <a:ext uri="{FF2B5EF4-FFF2-40B4-BE49-F238E27FC236}">
                <a16:creationId xmlns:a16="http://schemas.microsoft.com/office/drawing/2014/main" id="{57EF1358-3A21-4570-9F63-004CCA283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God’s love comes to us in</a:t>
            </a:r>
          </a:p>
          <a:p>
            <a:pPr algn="ctr" eaLnBrk="1" hangingPunct="1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different ways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689B9917-D11C-4747-9340-1FA8D534415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600200"/>
            <a:ext cx="8610600" cy="3733800"/>
          </a:xfrm>
        </p:spPr>
        <p:txBody>
          <a:bodyPr/>
          <a:lstStyle/>
          <a:p>
            <a:pPr marL="463550" indent="-463550" algn="l" eaLnBrk="1" hangingPunct="1"/>
            <a:r>
              <a:rPr lang="en-US" altLang="en-US" sz="3600" b="1">
                <a:cs typeface="Times New Roman" panose="02020603050405020304" pitchFamily="18" charset="0"/>
              </a:rPr>
              <a:t>Through …</a:t>
            </a:r>
          </a:p>
          <a:p>
            <a:pPr marL="463550" indent="-463550" algn="l" eaLnBrk="1" hangingPunct="1">
              <a:buSzPct val="85000"/>
              <a:buFont typeface="Wingdings" pitchFamily="2" charset="2"/>
              <a:buAutoNum type="arabicPeriod"/>
            </a:pPr>
            <a:r>
              <a:rPr lang="en-US" altLang="en-US" sz="3600" b="1">
                <a:cs typeface="Times New Roman" panose="02020603050405020304" pitchFamily="18" charset="0"/>
              </a:rPr>
              <a:t>events, both positive and negative</a:t>
            </a:r>
          </a:p>
          <a:p>
            <a:pPr marL="463550" indent="-463550" algn="l" eaLnBrk="1" hangingPunct="1">
              <a:buSzPct val="85000"/>
              <a:buFont typeface="Wingdings" pitchFamily="2" charset="2"/>
              <a:buAutoNum type="arabicPeriod"/>
            </a:pPr>
            <a:r>
              <a:rPr lang="en-US" altLang="en-US" sz="3600" b="1">
                <a:cs typeface="Times New Roman" panose="02020603050405020304" pitchFamily="18" charset="0"/>
              </a:rPr>
              <a:t>the care and sacrifice of others</a:t>
            </a:r>
          </a:p>
          <a:p>
            <a:pPr marL="463550" indent="-463550" algn="l" eaLnBrk="1" hangingPunct="1">
              <a:buSzPct val="85000"/>
              <a:buFont typeface="Wingdings" pitchFamily="2" charset="2"/>
              <a:buAutoNum type="arabicPeriod"/>
            </a:pPr>
            <a:r>
              <a:rPr lang="en-US" altLang="en-US" sz="3600" b="1">
                <a:cs typeface="Times New Roman" panose="02020603050405020304" pitchFamily="18" charset="0"/>
              </a:rPr>
              <a:t>the body of believers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A7672A6-233A-45A9-A2D0-1BFBA1C0F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50F05EE6-ECC7-4739-8C65-94D72B488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experience</a:t>
            </a:r>
          </a:p>
          <a:p>
            <a:pPr algn="ctr" eaLnBrk="1" hangingPunct="1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God’s Prevenient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C51431C6-EB16-4DE3-84EE-39BA70F2676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600200"/>
            <a:ext cx="8915400" cy="4114800"/>
          </a:xfrm>
        </p:spPr>
        <p:txBody>
          <a:bodyPr/>
          <a:lstStyle/>
          <a:p>
            <a:pPr marL="463550" indent="-463550" algn="l" eaLnBrk="1" hangingPunct="1"/>
            <a:r>
              <a:rPr lang="en-US" altLang="en-US" sz="3600" b="1">
                <a:cs typeface="Times New Roman" panose="02020603050405020304" pitchFamily="18" charset="0"/>
              </a:rPr>
              <a:t>Through …</a:t>
            </a:r>
          </a:p>
          <a:p>
            <a:pPr marL="463550" indent="-463550" algn="l" eaLnBrk="1" hangingPunct="1">
              <a:buSzPct val="85000"/>
              <a:buFont typeface="Wingdings" pitchFamily="2" charset="2"/>
              <a:buAutoNum type="arabicPeriod" startAt="4"/>
            </a:pPr>
            <a:r>
              <a:rPr lang="en-US" altLang="en-US" sz="3600" b="1">
                <a:cs typeface="Times New Roman" panose="02020603050405020304" pitchFamily="18" charset="0"/>
              </a:rPr>
              <a:t>the Holy Spirit awakening our conscience</a:t>
            </a:r>
          </a:p>
          <a:p>
            <a:pPr marL="463550" indent="-463550" algn="l" eaLnBrk="1" hangingPunct="1">
              <a:buSzPct val="85000"/>
              <a:buFont typeface="Wingdings" pitchFamily="2" charset="2"/>
              <a:buAutoNum type="arabicPeriod" startAt="4"/>
            </a:pPr>
            <a:r>
              <a:rPr lang="en-US" altLang="en-US" sz="3600" b="1">
                <a:cs typeface="Times New Roman" panose="02020603050405020304" pitchFamily="18" charset="0"/>
              </a:rPr>
              <a:t>the Holy Spirit courting us, not forcing us</a:t>
            </a:r>
          </a:p>
          <a:p>
            <a:pPr marL="463550" indent="-463550" algn="l" eaLnBrk="1" hangingPunct="1">
              <a:buSzPct val="85000"/>
              <a:buFont typeface="Wingdings" pitchFamily="2" charset="2"/>
              <a:buAutoNum type="arabicPeriod" startAt="4"/>
            </a:pPr>
            <a:r>
              <a:rPr lang="en-US" altLang="en-US" sz="3600" b="1">
                <a:cs typeface="Arial" panose="020B0604020202020204" pitchFamily="34" charset="0"/>
              </a:rPr>
              <a:t>us to others – through our words, attitudes, &amp; actions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CBAF141A-01ED-4A72-96D7-DBC47896B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0660" name="Text Box 4">
            <a:extLst>
              <a:ext uri="{FF2B5EF4-FFF2-40B4-BE49-F238E27FC236}">
                <a16:creationId xmlns:a16="http://schemas.microsoft.com/office/drawing/2014/main" id="{EEFF29E1-5BE2-4928-BD25-05CC368D5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experience</a:t>
            </a:r>
          </a:p>
          <a:p>
            <a:pPr algn="ctr" eaLnBrk="1" hangingPunct="1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God’s Prevenient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071990C9-1ED0-4D59-8630-18733C31DD3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3DEC03C8-BFC7-4B2B-8A48-F4667D5A7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DB67BEB-2629-40EB-A776-9F067C03C92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F585A6C-8B17-4A67-BA89-90B563CC757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/>
            <a:endParaRPr lang="en-US" altLang="en-US" sz="7200">
              <a:cs typeface="Times New Roman" panose="02020603050405020304" pitchFamily="18" charset="0"/>
            </a:endParaRPr>
          </a:p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  <a:p>
            <a:pPr eaLnBrk="1" hangingPunct="1"/>
            <a:endParaRPr lang="en-US" altLang="en-US"/>
          </a:p>
        </p:txBody>
      </p:sp>
      <p:sp>
        <p:nvSpPr>
          <p:cNvPr id="5124" name="Text Box 7">
            <a:extLst>
              <a:ext uri="{FF2B5EF4-FFF2-40B4-BE49-F238E27FC236}">
                <a16:creationId xmlns:a16="http://schemas.microsoft.com/office/drawing/2014/main" id="{4154A871-B31B-49AB-93CA-0847319EAB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27D169C6-B2AD-416B-B3CF-B1B7D82D392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5CD7765F-6415-41C8-9F2B-3EC5178E06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Prevenient Grace</a:t>
            </a:r>
            <a:endParaRPr lang="en-US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4AC04E87-0B8E-4985-855C-5C6F76B6A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4038600"/>
            <a:ext cx="30543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Keith Taylor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4CC20178-154D-4753-B8D1-B32D8B79D0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6150" name="Picture 6" descr="new-arklogo">
            <a:hlinkClick r:id="rId3"/>
            <a:extLst>
              <a:ext uri="{FF2B5EF4-FFF2-40B4-BE49-F238E27FC236}">
                <a16:creationId xmlns:a16="http://schemas.microsoft.com/office/drawing/2014/main" id="{DAB482EF-B806-438B-8ADF-11316C8B8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49CB45D2-0993-46AF-8CC5-85300325F2E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914400"/>
            <a:ext cx="8534400" cy="4876800"/>
          </a:xfrm>
        </p:spPr>
        <p:txBody>
          <a:bodyPr/>
          <a:lstStyle/>
          <a:p>
            <a:pPr algn="l" eaLnBrk="1" hangingPunct="1">
              <a:spcBef>
                <a:spcPct val="10000"/>
              </a:spcBef>
            </a:pPr>
            <a:r>
              <a:rPr lang="en-US" altLang="en-US" sz="3800" b="1">
                <a:cs typeface="Times New Roman" panose="02020603050405020304" pitchFamily="18" charset="0"/>
              </a:rPr>
              <a:t>… at work from our conception to our conversion – from the moment we begin to be until the time when we accept for ourselves the relationship God offers in Christ</a:t>
            </a:r>
          </a:p>
          <a:p>
            <a:pPr algn="l" eaLnBrk="1" hangingPunct="1">
              <a:spcBef>
                <a:spcPct val="10000"/>
              </a:spcBef>
            </a:pPr>
            <a:r>
              <a:rPr lang="en-US" altLang="en-US" sz="3800" b="1">
                <a:cs typeface="Times New Roman" panose="02020603050405020304" pitchFamily="18" charset="0"/>
              </a:rPr>
              <a:t>… at work in our lives until we accept Christ on our own</a:t>
            </a: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8162E1F4-D229-4F4A-911E-2900E70A5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766FFF62-74C8-40CA-B021-23A3081AE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C5D5BB92-5B53-4469-91FD-E4444BD7FF5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762000" y="838200"/>
            <a:ext cx="7924800" cy="48768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indent="0" eaLnBrk="1" hangingPunct="1">
              <a:spcBef>
                <a:spcPct val="10000"/>
              </a:spcBef>
              <a:buFont typeface="Wingdings" panose="05000000000000000000" pitchFamily="2" charset="2"/>
              <a:buNone/>
            </a:pPr>
            <a:r>
              <a:rPr lang="en-US" altLang="en-US" sz="4000" b="1">
                <a:cs typeface="Times New Roman" panose="02020603050405020304" pitchFamily="18" charset="0"/>
              </a:rPr>
              <a:t> The grace that …</a:t>
            </a:r>
          </a:p>
          <a:p>
            <a:pPr marL="0" indent="0" eaLnBrk="1" hangingPunct="1">
              <a:spcBef>
                <a:spcPct val="10000"/>
              </a:spcBef>
            </a:pPr>
            <a:r>
              <a:rPr lang="en-US" altLang="en-US" sz="4000" b="1">
                <a:cs typeface="Times New Roman" panose="02020603050405020304" pitchFamily="18" charset="0"/>
              </a:rPr>
              <a:t> is wooing us (Revelations 22: 17)</a:t>
            </a:r>
          </a:p>
          <a:p>
            <a:pPr marL="0" indent="0" eaLnBrk="1" hangingPunct="1">
              <a:spcBef>
                <a:spcPct val="10000"/>
              </a:spcBef>
            </a:pPr>
            <a:r>
              <a:rPr lang="en-US" altLang="en-US" sz="4000" b="1">
                <a:cs typeface="Times New Roman" panose="02020603050405020304" pitchFamily="18" charset="0"/>
              </a:rPr>
              <a:t> draws us (John 6: 44-47)</a:t>
            </a:r>
          </a:p>
          <a:p>
            <a:pPr marL="0" indent="0" eaLnBrk="1" hangingPunct="1">
              <a:spcBef>
                <a:spcPct val="10000"/>
              </a:spcBef>
            </a:pPr>
            <a:r>
              <a:rPr lang="en-US" altLang="en-US" sz="4000" b="1">
                <a:cs typeface="Times New Roman" panose="02020603050405020304" pitchFamily="18" charset="0"/>
              </a:rPr>
              <a:t> pursues us (Romans 5: 8)</a:t>
            </a:r>
          </a:p>
          <a:p>
            <a:pPr marL="0" indent="0" eaLnBrk="1" hangingPunct="1">
              <a:spcBef>
                <a:spcPct val="10000"/>
              </a:spcBef>
            </a:pPr>
            <a:r>
              <a:rPr lang="en-US" altLang="en-US" sz="4000" b="1">
                <a:cs typeface="Times New Roman" panose="02020603050405020304" pitchFamily="18" charset="0"/>
              </a:rPr>
              <a:t> frees us (Romans 8: 31-39)</a:t>
            </a:r>
          </a:p>
          <a:p>
            <a:pPr marL="0" indent="0" eaLnBrk="1" hangingPunct="1">
              <a:spcBef>
                <a:spcPct val="10000"/>
              </a:spcBef>
            </a:pPr>
            <a:r>
              <a:rPr lang="en-US" altLang="en-US" sz="4000" b="1">
                <a:cs typeface="Times New Roman" panose="02020603050405020304" pitchFamily="18" charset="0"/>
              </a:rPr>
              <a:t> empowers us (Romans 5: 6)</a:t>
            </a:r>
            <a:endParaRPr lang="en-US" altLang="en-US" sz="4000" b="1">
              <a:cs typeface="Arial" panose="020B0604020202020204" pitchFamily="34" charset="0"/>
            </a:endParaRPr>
          </a:p>
        </p:txBody>
      </p:sp>
      <p:sp>
        <p:nvSpPr>
          <p:cNvPr id="29699" name="Text Box 3">
            <a:extLst>
              <a:ext uri="{FF2B5EF4-FFF2-40B4-BE49-F238E27FC236}">
                <a16:creationId xmlns:a16="http://schemas.microsoft.com/office/drawing/2014/main" id="{5DE170B1-DC24-4593-8F43-98F8F7552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464D3C87-BDA5-4C7C-9F6D-FD4265DD61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FDF5720C-20F5-4437-869A-8A029BF9FA36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914400"/>
            <a:ext cx="8305800" cy="48768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indent="0" eaLnBrk="1" hangingPunct="1">
              <a:spcBef>
                <a:spcPct val="10000"/>
              </a:spcBef>
              <a:buFont typeface="Wingdings" panose="05000000000000000000" pitchFamily="2" charset="2"/>
              <a:buNone/>
            </a:pPr>
            <a:r>
              <a:rPr lang="en-US" altLang="en-US" sz="4000" b="1">
                <a:cs typeface="Times New Roman" panose="02020603050405020304" pitchFamily="18" charset="0"/>
              </a:rPr>
              <a:t>Because we are created in his image, this love will never end.</a:t>
            </a:r>
          </a:p>
          <a:p>
            <a:pPr marL="0" indent="0" eaLnBrk="1" hangingPunct="1">
              <a:spcBef>
                <a:spcPct val="10000"/>
              </a:spcBef>
              <a:buFont typeface="Wingdings" panose="05000000000000000000" pitchFamily="2" charset="2"/>
              <a:buNone/>
            </a:pPr>
            <a:r>
              <a:rPr lang="en-US" altLang="en-US" sz="4000" b="1">
                <a:cs typeface="Times New Roman" panose="02020603050405020304" pitchFamily="18" charset="0"/>
              </a:rPr>
              <a:t>Because God is love, each of us has the capacity to love and to be loved.</a:t>
            </a:r>
          </a:p>
        </p:txBody>
      </p:sp>
      <p:sp>
        <p:nvSpPr>
          <p:cNvPr id="33795" name="Text Box 3">
            <a:extLst>
              <a:ext uri="{FF2B5EF4-FFF2-40B4-BE49-F238E27FC236}">
                <a16:creationId xmlns:a16="http://schemas.microsoft.com/office/drawing/2014/main" id="{D34C7BC4-7910-49EF-99AD-3E27B20E6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CFD8D9F0-882E-4923-B538-9DEA01B9746B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52400" y="914400"/>
            <a:ext cx="8991600" cy="48768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indent="0" eaLnBrk="1" hangingPunct="1">
              <a:spcBef>
                <a:spcPct val="10000"/>
              </a:spcBef>
              <a:buFont typeface="Wingdings" panose="05000000000000000000" pitchFamily="2" charset="2"/>
              <a:buNone/>
            </a:pPr>
            <a:r>
              <a:rPr lang="en-US" altLang="en-US" sz="4000" b="1">
                <a:cs typeface="Times New Roman" panose="02020603050405020304" pitchFamily="18" charset="0"/>
              </a:rPr>
              <a:t>As Augustine said in his “Confessions”, “Our hearts will not find rest until they find rest in Thee (God).”</a:t>
            </a:r>
          </a:p>
        </p:txBody>
      </p:sp>
      <p:sp>
        <p:nvSpPr>
          <p:cNvPr id="35843" name="Text Box 3">
            <a:extLst>
              <a:ext uri="{FF2B5EF4-FFF2-40B4-BE49-F238E27FC236}">
                <a16:creationId xmlns:a16="http://schemas.microsoft.com/office/drawing/2014/main" id="{E5C8F916-2508-4A0F-85A3-25995AED5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690</TotalTime>
  <Words>314</Words>
  <Application>Microsoft Office PowerPoint</Application>
  <PresentationFormat>On-screen Show (4:3)</PresentationFormat>
  <Paragraphs>55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Times New Roman</vt:lpstr>
      <vt:lpstr>Arial</vt:lpstr>
      <vt:lpstr>Wingdings</vt:lpstr>
      <vt:lpstr>Blue Diagonal</vt:lpstr>
      <vt:lpstr>Default Design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64</cp:revision>
  <cp:lastPrinted>1601-01-01T00:00:00Z</cp:lastPrinted>
  <dcterms:created xsi:type="dcterms:W3CDTF">2002-09-23T01:58:48Z</dcterms:created>
  <dcterms:modified xsi:type="dcterms:W3CDTF">2018-03-06T16:37:06Z</dcterms:modified>
</cp:coreProperties>
</file>