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  <p:sldMasterId id="2147483663" r:id="rId3"/>
    <p:sldMasterId id="2147483665" r:id="rId4"/>
    <p:sldMasterId id="2147483710" r:id="rId5"/>
    <p:sldMasterId id="2147483711" r:id="rId6"/>
  </p:sldMasterIdLst>
  <p:notesMasterIdLst>
    <p:notesMasterId r:id="rId23"/>
  </p:notesMasterIdLst>
  <p:sldIdLst>
    <p:sldId id="285" r:id="rId7"/>
    <p:sldId id="256" r:id="rId8"/>
    <p:sldId id="272" r:id="rId9"/>
    <p:sldId id="302" r:id="rId10"/>
    <p:sldId id="304" r:id="rId11"/>
    <p:sldId id="305" r:id="rId12"/>
    <p:sldId id="258" r:id="rId13"/>
    <p:sldId id="306" r:id="rId14"/>
    <p:sldId id="312" r:id="rId15"/>
    <p:sldId id="313" r:id="rId16"/>
    <p:sldId id="314" r:id="rId17"/>
    <p:sldId id="315" r:id="rId18"/>
    <p:sldId id="316" r:id="rId19"/>
    <p:sldId id="283" r:id="rId20"/>
    <p:sldId id="265" r:id="rId21"/>
    <p:sldId id="30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57" autoAdjust="0"/>
  </p:normalViewPr>
  <p:slideViewPr>
    <p:cSldViewPr>
      <p:cViewPr varScale="1">
        <p:scale>
          <a:sx n="75" d="100"/>
          <a:sy n="75" d="100"/>
        </p:scale>
        <p:origin x="110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A4A7C239-F97F-48AB-A9EE-2E3D035E44A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56F16A85-2DB9-4F9E-A7A4-4899C35B7EE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588AF7FC-2FF4-458A-B80C-9860456AEA67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29048A72-C6A1-4FBF-809F-549CE213D44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257F0B90-75E7-49CE-A6B7-4194B8C93AE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54951D1A-A394-40DD-AF4E-58BD8BFF87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1DE3FB-80D3-4CA7-B82D-1278B6260E8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17DB0148-5786-4F04-A6A9-353386DA55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ADCA4CC-8B41-4968-BF4D-E81093374A7A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26627" name="Rectangle 7">
            <a:extLst>
              <a:ext uri="{FF2B5EF4-FFF2-40B4-BE49-F238E27FC236}">
                <a16:creationId xmlns:a16="http://schemas.microsoft.com/office/drawing/2014/main" id="{020F6564-EFC1-4F0D-93CF-6AF37C4F66F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8E114565-CA71-48B4-82AF-5BFA32F0236A}" type="slidenum">
              <a:rPr lang="en-US" altLang="en-US" sz="1200"/>
              <a:pPr algn="r" eaLnBrk="1" hangingPunct="1"/>
              <a:t>1</a:t>
            </a:fld>
            <a:endParaRPr lang="en-US" altLang="en-US" sz="1200"/>
          </a:p>
        </p:txBody>
      </p:sp>
      <p:sp>
        <p:nvSpPr>
          <p:cNvPr id="26628" name="Rectangle 2">
            <a:extLst>
              <a:ext uri="{FF2B5EF4-FFF2-40B4-BE49-F238E27FC236}">
                <a16:creationId xmlns:a16="http://schemas.microsoft.com/office/drawing/2014/main" id="{EDE1835B-9D16-4DBF-AD5B-F7947BA0AC9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A41B88FA-F6DE-4E6F-BABB-A410D3C499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CECB5257-9B94-48E9-AACA-526A1DEF78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4D060CF-3BAD-49E5-90CC-DDE17B203003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7193B7EF-7993-401F-ACFB-C66DF6D0D11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DEBE78F5-7646-428A-AAA8-AC8F91886D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FE2A0623-DDBA-4EB9-A722-85634BDA91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95CB233-89FA-4D5C-89DF-568CB6C96D5B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1F41A438-3670-412E-8D6E-1EF0251D353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41B1A6E6-D363-47ED-B225-F39CCE059F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06F809A3-0F4C-453A-B2D2-4C6DA24D51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814F10A-0A09-4852-9B6F-DA9DBDCF5E51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AEA570FF-23FE-4999-881C-1D5886C900E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4AE35005-662E-44A8-B3BF-7632C5540B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BB43832A-3482-421D-B815-399E6649DF2F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1DAB5CC-8B84-4453-BAF8-3EC0B50779F3}" type="slidenum">
              <a:rPr lang="en-US" altLang="en-US" sz="1200"/>
              <a:pPr algn="r" eaLnBrk="1" hangingPunct="1"/>
              <a:t>13</a:t>
            </a:fld>
            <a:endParaRPr lang="en-US" altLang="en-US" sz="12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74E1B8A8-5E04-405D-8192-2F75BC78D40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23A00E36-C24C-467B-8895-594E37C1AF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5C3A7272-34D9-4DA9-A561-12C0A7DCF9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7FECE56-B52A-4616-B09D-3F8EF3572885}" type="slidenum">
              <a:rPr lang="en-US" altLang="en-US" sz="1200"/>
              <a:pPr eaLnBrk="1" hangingPunct="1"/>
              <a:t>14</a:t>
            </a:fld>
            <a:endParaRPr lang="en-US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FE189235-D0BC-48B2-B9AE-B9B9D1A8007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EC7756DD-178B-4D03-AC9C-72768B5F4F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9D433B3C-059F-4F39-8C1B-C32DE25020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38DA99E-F8C3-4E19-B9C3-8FA5281505D2}" type="slidenum">
              <a:rPr lang="en-US" altLang="en-US" sz="1200"/>
              <a:pPr eaLnBrk="1" hangingPunct="1"/>
              <a:t>15</a:t>
            </a:fld>
            <a:endParaRPr lang="en-US" altLang="en-US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CDCD631F-E0AD-4F3A-9D2E-73B51773598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1CEB5211-DD31-4DCE-9E42-CBC76706D7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690C470-00FB-4C34-8B70-7D6AE22C95A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4F23CDA1-B8C6-44AE-B10C-2BCFF1ED0F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67E9420-E037-4BCD-A71F-B30A8DC30EB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0C257FE5-A3DF-4D76-9EEC-07FA99456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074808EB-81E0-42CD-B72D-175F3ED34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4EA30B9E-F28F-491C-98E5-A7F07FD31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ACC262-5509-464E-A5F8-4F639EC75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extLst/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B5198F93-D3D6-4FE5-8F65-B627B4F08C0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A1E6B97A-FE3D-4B02-B623-D4E9B3420A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BA0CAEB8-1049-4D8C-91CC-F835DF9B73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AFBEFA-EE10-4399-9246-EE24AF9C44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147087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5C9631A-BA52-49CE-9D48-1A4662D1AF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99B29C7-17DA-40FA-B37B-98A1BC8B13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422B20A6-F20E-4198-81A0-79FF04E70A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5798BC-539E-488F-80E8-023ECADB99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32782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20931A0-47C5-4D5B-BD73-0FB3114C2E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D1A7A56-1783-4327-834C-9CFBEDFACF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1FCB22E9-8832-45C7-B1B6-2A96E8E1BC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055ED-4991-4336-96CF-F5CE8C86FC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320541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AD6FFC-6FF5-4D49-A9D1-97ABF23CC0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D9781-2A6F-4EEF-9A53-A7617F0599B3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F1FB558-6044-4C3D-ABBB-37B13941F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6E735F5-2EC3-4B48-A4D5-B1EB45B125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B82620-CDE4-4BB2-BA69-64BCC044B6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59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D4CC34E-DB24-4A32-AE13-AAC5A37856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968C9-DDB2-4E76-A5DB-78FF6123E10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8EDD9B-7887-42BF-A311-D026CA52F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82F34EE-4EC9-4D5D-A176-ADFEF7482D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7665C-3F7B-43E5-AA1F-57271C3C44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849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4095957-E633-401A-976A-879DBBD68E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C3C20-6547-4C01-9A67-9B0AC338F76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AC06F52-9FBF-46AF-B73E-7A4AB65A75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4175FE4-EB18-4E0B-826F-021120C886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E31C01-5BEA-4363-B2D7-A00898F964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64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B03CDC-2931-468C-9D07-8AEC8819F1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8C340-2F5D-42C5-A997-64F81F43719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AE54C8-9993-4DA2-B31B-C3D8050843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CDA5A7-76A7-4824-BECE-2703170284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F4F03-5AB9-44F3-9FC5-47EF10DBF0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5876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FF73673-A426-44F5-9298-5013A3D539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0620-6B73-4217-8DA5-DEC1323866D5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2E4A4BA-4AEC-4AD8-8666-2E65DB2A05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63F5FF9-CE60-49D9-9347-B191D1B894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DDEE9-1C3F-4CB5-BDAE-5AAB19389B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971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225C1DB-6C46-4404-B5CF-C7D4802DAB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A4B2C-F6B6-4037-A1C3-22AA2ABE63F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7B8A894-270A-4BCC-871E-94CC2D52B9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62BBED7-8207-4F56-B66D-2A6BA6D911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17FE94-46EF-4662-897E-6F8CE6F17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432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B7912B5-21B5-4196-BAD9-82312B2ACB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6299D-35AF-438F-BFC4-949F02D5949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C61E687-165B-47D1-B44D-369C752846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49979C2-D90C-461B-B7C1-258BE3D285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32044E-1226-4D38-BD1B-AE31CBB411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3762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DA6AD4-DB22-4CFC-9CE5-C59EDAEE4C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AE429-7CD2-460D-BF54-E457021D05F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C7BE21-B5AF-4AE3-90AF-B23A321FBB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C4DC03-D710-4C12-89D6-74218D5350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BA12A4-5684-49DE-AE8E-87F6A9654E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5490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74CE881-56E5-43FB-BB7D-512F9DB93D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E6C7BCD6-A399-4221-AE5E-440DE346F9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95BF480-BF2D-4CD4-B42B-A0351CD853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3AB48-C34C-4F47-8428-216EFE2BF0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83209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40EAB1-DBDB-4004-A47E-C2447A7B74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2465D-BFAF-434A-9980-35580B911AB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B570A2-BBF7-4BF4-ACBF-D8E3E50DEA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A74839-A786-40AE-8F76-602730E649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D7877-84D9-4E0F-BEDE-9B659560D0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8278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798970-9E84-44F0-BE7C-E071492080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A3E9C-A766-46D5-92F6-922A8872C2FB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24D1EA8-C7F3-434F-A738-5216197EE0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0D94B6B-E0DF-401A-8376-0CB6E271CC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B8CB12-B0E7-486C-85F2-968C97B365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5286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D75286-9F97-4940-B782-9DCEEFE064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1CFA9-CA13-42E0-9244-37B607685C9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FB907F-C336-469A-85C6-1B27ED2906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02909F-82B2-42F5-9A62-64EFB75224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1E3CAF-0A87-4612-B722-611F91711D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6564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AC64164E-B9D8-4CA7-9CED-B3FC2B076B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892F0-2665-4B19-AA08-8C2BE5C3F38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81F486A4-776A-498A-8AE9-B8B6E11AF8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51E5B81-363C-4718-BB80-C6B80938D0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A1F6DE-9408-44AC-AD83-A506EA87B1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4124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F3924EB0-B404-4D15-8829-5A87A3B64D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83D7F-FA20-4FF4-8B53-9BD0285D9E0B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113FF2E-3D7D-4931-8D6C-22C61B3228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5B48931-638B-4355-9761-BA282B2B15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37D91-D47A-477A-A9D1-A464152DDE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3975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B16D650D-F853-4A27-8C7E-591BB9412B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44A4C-F9B1-4DE5-B83E-2CB60B3E494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72B192F9-09E8-49ED-B74B-BAFD52B9E8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C0400215-720A-41E1-875E-F04006BC7D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CBF401-9B4E-4D04-8428-B143DFA48B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14425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462910A0-3790-484D-94F2-4243C859CD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73C3B-BC6B-41B2-AFC2-98A121959BF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FB59C086-4E5A-48C0-BD55-E5B9C8AA83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828CDD25-18D2-4ED6-89A6-FB5FE44125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BBA960-0FB3-42FC-8D92-D01C559B77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26029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75866FD8-01B0-47F0-9359-2DB586C0D4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7C003-21A2-47DE-ACFB-CF184DAC762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C41F02C-7230-4066-B2BB-0A36485707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B0F2FF63-DBC2-4655-824A-E4EEC39244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4E73C-CCFF-49C8-9F6D-46A2CF9C7C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71922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3B706C1A-FCDC-460E-A4AD-28F61310E8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C2747-11A7-4130-BBD3-3D37902CCBE5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F2FE0AAA-D97C-4972-892D-91433BFEC2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15109C9C-E187-4887-8210-9F3357AB08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51F67C-A0A6-420F-8DC1-247C3F6166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79857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85B39B17-82A8-46EA-B2B1-1153921978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2EFF4-C37E-4CF2-8488-BFBE3D2B4825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FE8533B-730F-478D-B7DF-8FECD0C0A1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72FEE15E-44EC-4BE4-A85F-CCF197668C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9E5A2E-F6B0-4B26-BC78-4A05D7DFF0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7140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854064C6-4828-4826-9DBC-4FB7EF1EDD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0607B46-E5A7-4198-BFA0-338AFBC21C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85E7CEA0-F3C9-4A2A-85EB-0A32D32BAE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C01D7-144A-4D70-A83D-1324E18743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126290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50F4E547-7672-4107-B5A6-27AC5DDDA5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451C2-CC85-45C2-AA0F-3B5D6261A58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5C8B01D2-03C0-4BA7-807D-C79AF97CEA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C568B8E5-745F-4980-B30E-4ADD76E058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37DF6-5DAF-452F-9746-68C8A0AFE8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7100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401A6F4B-D937-4369-8D7E-C30A958C3D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CC8C4-2618-487E-83BA-DC9F928FFA5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4D4AC40-DBC6-4E85-A59D-B42BC18529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357CD57-2AC9-4457-8A32-0CF08E1D12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4AC733-2241-4E39-BAFA-528C4A3C23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03200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CF879913-19E1-4617-99EE-0EFC0E4659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4DF3C-3315-4FDF-BE8A-79AA44114FE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F3A7D41-5856-4443-A9FB-0C9AB5472A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87CCF51-5689-4C3A-A677-15E911946F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76CF39-6D4B-4136-AEB8-D4CDBB6AE0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9745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E2661BB1-D98D-46D8-947F-24218B2070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E802C-45B9-4F6B-83C4-4D2E361609C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2BA292B5-60A1-465D-A122-D7B48D65B0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F9527BA-750D-49F9-8102-19B930CB1D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5C918-E883-423B-B97D-AED700F177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92435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22A52882-5248-470A-A4EA-A871D32D71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C2CC3-D154-4456-A60E-ECE9F27CC70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CCB022D4-038E-420E-97EB-A8B8BBA916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06BC565-A9EE-4274-AEA9-333D58A5A4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9D6A1D-367B-4BFC-BD9F-0A899F3A3F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7463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C2E5931F-0DDD-4186-8D97-EB7E5FF62B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CDE92-5CC3-45B4-9F3E-C3FCCAD0DBA4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BDC97A82-3CD6-4FF0-BD29-DFB2DA029E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20CA9256-44ED-4F7E-8832-68D9AD918A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854F60-7DF0-451D-A41E-55AD053E75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98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5967048E-859B-4498-A1D2-D8806F6D5F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7D1A7-6558-4939-AC3D-99563F760AA8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9A199D97-50BD-4D8F-B109-6792AD0079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30BEE328-4EEA-43CA-BD68-93137C857D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808C0F-F932-4684-A9E9-3B99817297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26968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7C6AB840-6FAC-43B4-A59B-9A1854F953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F8E88-E994-403E-94BF-B16F95000263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6F35753-94E1-4BF8-A36B-AC549CB740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7AD3FBF-FA72-4B02-BCF5-040516EF1F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17C60D-1AE7-4BF4-A81A-121B103C5F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35024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5A1DBB82-CFFA-41C9-B6D3-EBA4A7C8E6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193AF-4653-4479-BC0E-C98B7619F88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4B6E3FDA-43D6-4737-8BFD-A42D984862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5739172C-F062-4DC9-B8C7-9102ECC848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E1582-F297-4576-A177-C5147D511F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67807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6864B779-2C2C-46C0-99DA-798CD7C718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1DDE0-8AED-40CD-8AFC-CF8F5A9B1B4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92BB9C6A-257D-421C-B585-54C639110C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4C95E527-3C97-446E-B5EC-95978DECE0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9EB3DC-B60A-4835-9957-5CF70A2E36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709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CF2EB58-64F4-4BCD-B0F3-27981FD82E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1C8B1DF1-374F-447D-A79A-B3C8130EB8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61A1C4D-40E5-42DD-9473-2CF36CB1E9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5EC6C6-027F-4D06-9063-3AA1743625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068375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651EEF9A-9A53-406A-9526-AD43757C6E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35AC5-D98F-4843-A846-A246069EBAB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C0B1426F-C0C3-412A-A317-43AFF14754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8E5CEFD1-68E8-452D-8BA4-08DD81325B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21DE9-053C-4F3E-8722-21CA5E61EB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577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3B15CF44-E233-4BC2-82F6-BF8D55E87D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D9911-419D-40CC-A582-54BDE2DE97D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9147809-DC72-4D4F-BFBD-C76C8BC827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9DE56A5-7098-489A-8151-CDE0EBC082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5147AF-A7E5-46A6-92E1-71691A7EFD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98391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9DADA3B7-B3D9-464F-A8CD-3B55A676DD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1B731-7EA6-44AC-B7DF-D19FDF3ED00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6D0C79C-5FD9-4A00-851F-A79557565C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346C3211-D408-4F25-A97B-15082F2D06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E1F495-4442-4E5D-A2D0-CDBAEE5C0A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8274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551C457-B931-4347-B166-161CC6D759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5A33A-AB80-4B6C-9477-4B68E3F04BF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758D1B-AEDE-4CA7-AA45-49A412D407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0718956-18BD-4FA4-8071-7B31755E80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CA750E-2EA0-4F4B-8181-E9D55A1D3E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220090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B56B9C9-24E6-41FA-86AF-33B00A8221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778A6-F471-467B-807B-2C608879C063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596847E-08EF-481E-8FAB-67DF974D15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88F39B-C3DC-43DE-B373-A0B71A88A6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B03C81-D582-49DE-B084-CE9A5BF884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4522609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040FE73-6462-46F7-8E88-D221B94EF1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6777A-73DC-4A78-A197-288FD013562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1DF4F0B-BA8B-4501-9689-75AA3C6BBE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2CE03F2-91AA-48F6-9C51-9A21594CA0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285BD-3041-4DD4-9D38-626B6FE0CF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825611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F247B8-0222-498C-8B23-A0653C5F30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00C99-380B-49C6-BDC5-CD0CB0B7078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293D49-2F49-453C-B3B0-84F0A5EAD9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A87217-EE45-42DF-B18C-EB8030FDCA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C80B6-F088-44E6-AEC0-1AE63B489E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14918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5FE87B4-91EF-4627-A214-FC2245F4A5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F99BD-3239-47A2-B3D2-3EBB55B0C60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547CFAA-0259-452E-B24D-D47CFBDF06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EC3607-2953-45A1-AF9B-D67CF0FF43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5F6010-F198-4ED4-A9F5-E061CF28D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655424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999808D-17B0-4981-A75F-60DD985707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63C7F-C89B-4462-9E17-CFCE8F2D2A0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E59F6C0-0058-472F-9802-DDFDC69B81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CEB2FB9-22A5-4182-BFD7-3746D97BC5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1EA51E-9C72-40E8-9BA8-8B53F30321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815078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48D24EB-5E77-4946-B049-A746341A27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FE987-7C6A-4AA5-88BE-C91CEDBC6805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08302DE-6128-43A9-B481-3EDD3A4221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9D4BA44-B53D-4A69-AD07-D0D4921907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39B5E-2DA9-4324-B19A-58263E33C8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13736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B1B1F898-8A0A-4275-9E6E-2A86FBE76D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C0009827-CED4-4467-8280-EF6EFC475A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9B7437D-72DF-4ED4-BBE7-F2FA06D0B9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1DADCD-6CD2-42B0-9B73-A0B534B20E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1056775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A2824D-09A6-4C1B-93A9-9719D7A824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2722C-5E42-4AD7-9097-3F770CA0938A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D89977-A746-4A3B-A4F7-CE43ADEA19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2FAEBA-7D76-4FB8-9097-739A703F58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2F16D-0FD0-4EF6-8B83-8560163C27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481340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79973E-BF34-4BBF-94BB-D8348FD74B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9422B-597C-46D0-96C0-82297040735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965AC9-0AAE-4EA8-A084-E31119F664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926D76-C2F3-4B2F-BC33-577EA8433F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5CCE38-EF14-44B4-9CC0-BFC4C3A4A0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35172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70422F0-7669-408C-A9D7-A28AF388F5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496DF-FAA1-4331-BD52-2C824E06DBE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95D16C2-CD9A-4DD1-AA7B-A6CA2D5EA7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FA4059C-6744-48D6-A1C0-AE4D3C1B20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26F18C-FC3B-4749-88C9-3E2D154EAF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122224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EA6388-8327-4158-ACD0-04949733F0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C007F-2D66-4ADD-B971-B08E2633DA3D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DA4B33-F091-4A3A-BBD2-8BAEEBD6C6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84C9D26-B470-4290-B527-511B73F104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044B8B-152E-4EC3-8ED2-0967B3F950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80806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D02F8B61-1436-4E93-BF98-04923199DA8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7FA469E-5908-45FF-AE26-EFA772282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3E34D686-E2FC-4D3D-9BF0-9946062CC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D8B8A103-A8D7-4011-85F9-0AF4A65CA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B025C2F-66E2-4829-BB2C-AF4962421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035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D81BA9DF-AC3B-4C9F-8161-96B51A0352C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07D2DBC-383E-4353-913F-F435FDDC1E0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C021A708-B8D2-46EF-83CE-309FEFDBB4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A3E25DCF-8795-4050-A439-246F55D037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54E99C-4F82-4D91-B907-6055324049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878832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3FE69075-CD42-4A20-A4F1-0B51FE614E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C965B-FBC6-425D-87BC-7A2AE4F0E8CF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2123DF7-8DF9-45A7-B450-F5C6E564DC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EDAF02B-CFDF-4913-9CFF-D127E3F0FA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3F8814-6666-41E8-BCCA-D92DFC0A75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543139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7BE24F45-A460-4612-B39F-1F0DB5567C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80B7C-20F7-49F1-8696-314E82A53DB2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7774496-4C15-4905-B88D-302F433B89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19F783B-7AB5-430A-A8CB-55C2D524F6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EDAA65-3B72-4BCE-B901-981637A27C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640302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73675209-D7A1-4698-BE4B-8E0512B3B2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44C4F-AF4C-4524-B491-034A537F06D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1E242180-8B1A-4B05-BC9B-8508355B4C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87909A64-3C67-4E73-B6E3-0229C68249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BAAB08-8FC7-4AF0-8ADD-B0E18C287E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4950533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07B01BB8-3E3A-4669-8789-7277ACE5F2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3A64B-2868-446A-91C6-0FD58B02FF4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E0E9D056-A8E9-416D-B8BA-CCEFAC7FFE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8EDF77B5-7757-42A7-8E55-D6926A2590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6460C-1BF0-4235-8175-2E70F62870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0028127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5B90DB8C-933B-429B-82BE-934FBF7A45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0B0AE-A966-43EB-AF15-0CC378C2CFA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F68AAF5E-A5AC-413F-9DF7-67AC6BE116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138537B8-15C4-4D4B-B20E-0C1B715F9E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63C9C0-349D-4CFE-BA7A-9BD022CE72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74811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1EFDE515-A1D9-462B-BF34-366731E5FD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6FD41ED1-F44E-48EC-9DEC-D134407639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5C3F1C29-233D-4177-B156-E5BF8F8A29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CF8C3C-7C9B-48D7-AAAE-B0EC1D12DC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345287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17CC3F8B-81C9-4A48-9EF6-036C56C338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8E4C1-1634-4BE1-9E90-3C98B8F8BD71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6347AD90-50B4-4385-97D8-6551A5621A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E81DEC54-5C08-4076-A408-62ED723C6E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54078-EBB4-4183-B716-7E7E9ECD0A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453259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167D2B4-58D3-4711-A419-064201C3BC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114BE-8BB8-4467-9820-59282B22123C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C8069302-8D86-4923-8902-C3754605CD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C09949CB-D12A-4111-A451-2FEF9A5760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CB3708-7C1E-4930-9B55-C4D074ABB9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124415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283EFA9F-2827-49FA-B5C8-2357E561B1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214D9-7B5A-4A0E-983A-5F645CD57F3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4ABB2A1F-769F-4A3E-9E6C-E13E48BE6D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952A7749-DDD7-433B-B27F-95B06B8951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DFE18E-7D97-4A96-974A-D3D58EFF0A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2954424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32C4DFC0-CBDF-4D95-8BF8-ADC57A9C52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4458E-8702-4C2E-A2AE-972C8E7B11C3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DFC2B81-5DDA-43EC-84E8-11B74606E5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FF86D63-24D6-4D87-97E8-3022A77324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2C4A68-E671-432B-8267-86DB09A1A7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669478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5AD540D8-A6FF-4C1E-B018-73B90337D4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7027E-8B7E-4E6A-9A0E-C8C64841041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F55B974D-9FE6-422D-9EAD-10B3115427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98423882-C358-4719-B138-4C17D2FEE9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986F23-3045-41AB-9F81-48ED819236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796942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E5F85CF9-F6E4-4646-95D2-F25CB3AC03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BC74CA92-BC8E-4E17-8F00-93CE238F76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0E15CFC0-3A1A-40FB-AE88-9F1B63E62E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609ECD-68A7-42C4-ACA7-6C4795D63C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91240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6C7FB44D-8E12-467E-98CF-24B019F79F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B8F65DA-4623-444C-8519-8435FD4E7A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37068C83-9AAD-4B8C-A630-9386759F78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9CB1ED-2CA3-4F35-8DD9-413FE426BB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42237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E7A63AF-A881-4BE1-8BAC-87AACA38C0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E232A43-9835-4AD3-A57C-C0FD53EDCF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B5DB226D-F891-49A9-9DCD-47393F8AE9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6E628B-2618-4F4F-A067-7F80DECAB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976954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C72B8A39-3A26-4823-BD0E-D1D37EF22C0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3">
              <a:extLst>
                <a:ext uri="{FF2B5EF4-FFF2-40B4-BE49-F238E27FC236}">
                  <a16:creationId xmlns:a16="http://schemas.microsoft.com/office/drawing/2014/main" id="{5D7B7C23-54CF-444E-92F5-CE37294FD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Freeform 4">
              <a:extLst>
                <a:ext uri="{FF2B5EF4-FFF2-40B4-BE49-F238E27FC236}">
                  <a16:creationId xmlns:a16="http://schemas.microsoft.com/office/drawing/2014/main" id="{6E2577BD-5122-4E69-A591-0499898DC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5">
              <a:extLst>
                <a:ext uri="{FF2B5EF4-FFF2-40B4-BE49-F238E27FC236}">
                  <a16:creationId xmlns:a16="http://schemas.microsoft.com/office/drawing/2014/main" id="{55A5CD64-114D-4C31-AF06-B3210F9DE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5" name="Freeform 6">
              <a:extLst>
                <a:ext uri="{FF2B5EF4-FFF2-40B4-BE49-F238E27FC236}">
                  <a16:creationId xmlns:a16="http://schemas.microsoft.com/office/drawing/2014/main" id="{27D8B94B-EC62-4255-BE36-42E206D77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5" name="Rectangle 7">
            <a:extLst>
              <a:ext uri="{FF2B5EF4-FFF2-40B4-BE49-F238E27FC236}">
                <a16:creationId xmlns:a16="http://schemas.microsoft.com/office/drawing/2014/main" id="{067B94D8-0D01-464C-BC43-57FF9AC8ED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57003186-59C4-43DF-8C74-EDA83E34D39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475FF68D-43CF-4080-AB71-E4083A9F3CF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9" name="Rectangle 11">
            <a:extLst>
              <a:ext uri="{FF2B5EF4-FFF2-40B4-BE49-F238E27FC236}">
                <a16:creationId xmlns:a16="http://schemas.microsoft.com/office/drawing/2014/main" id="{D2DE7968-94F1-41DC-B4E4-3C2416F1A13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FFEF94DC-0BCE-460F-8BE2-D18719D704A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3DDC2CBD-DC3B-4E73-BE9D-D04B8A0797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0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49769517-648C-4AA2-AFC4-AE4572C190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7BD6ED45-BE60-4C97-B157-9AAFF9CE64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9940" name="Rectangle 4">
            <a:extLst>
              <a:ext uri="{FF2B5EF4-FFF2-40B4-BE49-F238E27FC236}">
                <a16:creationId xmlns:a16="http://schemas.microsoft.com/office/drawing/2014/main" id="{EDF963BD-7CB2-4143-9181-326B5FD7EE0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283ADE31-A2AC-4D84-9233-B91DBA53E7D0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39941" name="Rectangle 5">
            <a:extLst>
              <a:ext uri="{FF2B5EF4-FFF2-40B4-BE49-F238E27FC236}">
                <a16:creationId xmlns:a16="http://schemas.microsoft.com/office/drawing/2014/main" id="{B447E537-C36F-45DA-A65C-1BB9B97A169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>
            <a:extLst>
              <a:ext uri="{FF2B5EF4-FFF2-40B4-BE49-F238E27FC236}">
                <a16:creationId xmlns:a16="http://schemas.microsoft.com/office/drawing/2014/main" id="{34C2A91F-A07E-4E18-A77B-AA60B391519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081CD8F1-1FAE-46DE-BCF7-B217123F00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DDAAAB66-A581-4A6C-8309-530A4DDE8A2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80" name="Freeform 3">
              <a:extLst>
                <a:ext uri="{FF2B5EF4-FFF2-40B4-BE49-F238E27FC236}">
                  <a16:creationId xmlns:a16="http://schemas.microsoft.com/office/drawing/2014/main" id="{1574F1AD-4DC6-4C4B-97D0-6731A2FE8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1" name="Freeform 4">
              <a:extLst>
                <a:ext uri="{FF2B5EF4-FFF2-40B4-BE49-F238E27FC236}">
                  <a16:creationId xmlns:a16="http://schemas.microsoft.com/office/drawing/2014/main" id="{90E1A62A-612C-4C9B-89F5-9E9D5D87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2" name="Freeform 5">
              <a:extLst>
                <a:ext uri="{FF2B5EF4-FFF2-40B4-BE49-F238E27FC236}">
                  <a16:creationId xmlns:a16="http://schemas.microsoft.com/office/drawing/2014/main" id="{11FBD1CC-E537-4500-841D-539BE22E6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83" name="Freeform 6">
              <a:extLst>
                <a:ext uri="{FF2B5EF4-FFF2-40B4-BE49-F238E27FC236}">
                  <a16:creationId xmlns:a16="http://schemas.microsoft.com/office/drawing/2014/main" id="{8673920B-9E14-4BE7-AEEF-62290155A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1991" name="Rectangle 7">
            <a:extLst>
              <a:ext uri="{FF2B5EF4-FFF2-40B4-BE49-F238E27FC236}">
                <a16:creationId xmlns:a16="http://schemas.microsoft.com/office/drawing/2014/main" id="{F5F05702-AD87-4540-B9CA-D344B9A1ED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992" name="Rectangle 8">
            <a:extLst>
              <a:ext uri="{FF2B5EF4-FFF2-40B4-BE49-F238E27FC236}">
                <a16:creationId xmlns:a16="http://schemas.microsoft.com/office/drawing/2014/main" id="{95F9DA59-6E0E-4EC5-B21F-2F01C2CCA48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D005394E-96A7-40F8-96DF-A0BECF560D99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41993" name="Rectangle 9">
            <a:extLst>
              <a:ext uri="{FF2B5EF4-FFF2-40B4-BE49-F238E27FC236}">
                <a16:creationId xmlns:a16="http://schemas.microsoft.com/office/drawing/2014/main" id="{5465274D-8CE8-4C3E-9C39-6FE4E6E5C28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4" name="Rectangle 10">
            <a:extLst>
              <a:ext uri="{FF2B5EF4-FFF2-40B4-BE49-F238E27FC236}">
                <a16:creationId xmlns:a16="http://schemas.microsoft.com/office/drawing/2014/main" id="{78B4662C-1121-4670-80D8-DAC592FB30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B30A1BEC-3F96-42C5-B6C2-A683DCA6A6A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995" name="Rectangle 11">
            <a:extLst>
              <a:ext uri="{FF2B5EF4-FFF2-40B4-BE49-F238E27FC236}">
                <a16:creationId xmlns:a16="http://schemas.microsoft.com/office/drawing/2014/main" id="{5AF02E75-AC26-4A01-B675-3820ADD525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>
            <a:extLst>
              <a:ext uri="{FF2B5EF4-FFF2-40B4-BE49-F238E27FC236}">
                <a16:creationId xmlns:a16="http://schemas.microsoft.com/office/drawing/2014/main" id="{3928632B-1094-493D-BCD9-A128DA0EA6C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4104" name="Freeform 3">
              <a:extLst>
                <a:ext uri="{FF2B5EF4-FFF2-40B4-BE49-F238E27FC236}">
                  <a16:creationId xmlns:a16="http://schemas.microsoft.com/office/drawing/2014/main" id="{A02E1459-4030-4069-9873-C9D519ECC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5" name="Freeform 4">
              <a:extLst>
                <a:ext uri="{FF2B5EF4-FFF2-40B4-BE49-F238E27FC236}">
                  <a16:creationId xmlns:a16="http://schemas.microsoft.com/office/drawing/2014/main" id="{8158B799-064C-4FA5-B9FE-915A20C5A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6" name="Freeform 5">
              <a:extLst>
                <a:ext uri="{FF2B5EF4-FFF2-40B4-BE49-F238E27FC236}">
                  <a16:creationId xmlns:a16="http://schemas.microsoft.com/office/drawing/2014/main" id="{9674258A-E286-45A3-A9BD-351BC3C42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7" name="Freeform 6">
              <a:extLst>
                <a:ext uri="{FF2B5EF4-FFF2-40B4-BE49-F238E27FC236}">
                  <a16:creationId xmlns:a16="http://schemas.microsoft.com/office/drawing/2014/main" id="{98FE630C-DBCD-4522-957C-966588CC3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195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2231" name="Rectangle 7">
            <a:extLst>
              <a:ext uri="{FF2B5EF4-FFF2-40B4-BE49-F238E27FC236}">
                <a16:creationId xmlns:a16="http://schemas.microsoft.com/office/drawing/2014/main" id="{D6BA6C76-E1AE-4B67-ACFD-B565809756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2232" name="Rectangle 8">
            <a:extLst>
              <a:ext uri="{FF2B5EF4-FFF2-40B4-BE49-F238E27FC236}">
                <a16:creationId xmlns:a16="http://schemas.microsoft.com/office/drawing/2014/main" id="{7F31949B-6474-4667-A4B4-E398763166A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13F636CE-DB22-4673-A769-806BDA428BE7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52233" name="Rectangle 9">
            <a:extLst>
              <a:ext uri="{FF2B5EF4-FFF2-40B4-BE49-F238E27FC236}">
                <a16:creationId xmlns:a16="http://schemas.microsoft.com/office/drawing/2014/main" id="{EEF48956-955F-4EA0-96BB-C4ABB0AB4A1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34" name="Rectangle 10">
            <a:extLst>
              <a:ext uri="{FF2B5EF4-FFF2-40B4-BE49-F238E27FC236}">
                <a16:creationId xmlns:a16="http://schemas.microsoft.com/office/drawing/2014/main" id="{A5A2CD3D-FC73-46DA-9605-0AFF70A7C7F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B660887E-E782-4590-8C6D-0BE5A721760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2235" name="Rectangle 11">
            <a:extLst>
              <a:ext uri="{FF2B5EF4-FFF2-40B4-BE49-F238E27FC236}">
                <a16:creationId xmlns:a16="http://schemas.microsoft.com/office/drawing/2014/main" id="{400811E7-1133-4DEA-A95B-69304C974D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E83C357D-CE45-4804-843C-47A3FFD693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E77580C8-9F4D-479E-AC50-83CBB96A42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96260" name="Rectangle 4">
            <a:extLst>
              <a:ext uri="{FF2B5EF4-FFF2-40B4-BE49-F238E27FC236}">
                <a16:creationId xmlns:a16="http://schemas.microsoft.com/office/drawing/2014/main" id="{8D561666-DE5C-4037-8801-51EE01921A2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fld id="{18493D05-0FCA-474B-ABC4-AD8D4396FF4E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96261" name="Rectangle 5">
            <a:extLst>
              <a:ext uri="{FF2B5EF4-FFF2-40B4-BE49-F238E27FC236}">
                <a16:creationId xmlns:a16="http://schemas.microsoft.com/office/drawing/2014/main" id="{DE0D6A30-5E6F-480E-954C-958F35D228A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2" name="Rectangle 6">
            <a:extLst>
              <a:ext uri="{FF2B5EF4-FFF2-40B4-BE49-F238E27FC236}">
                <a16:creationId xmlns:a16="http://schemas.microsoft.com/office/drawing/2014/main" id="{AE297BD8-1456-457E-9DA4-0559EE472EF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fld id="{5C6E29FB-343A-4046-8251-2B112EFEE9C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>
            <a:extLst>
              <a:ext uri="{FF2B5EF4-FFF2-40B4-BE49-F238E27FC236}">
                <a16:creationId xmlns:a16="http://schemas.microsoft.com/office/drawing/2014/main" id="{638E4DAF-4D21-4EF6-BA6A-E9AA815A308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99331" name="Freeform 3">
              <a:extLst>
                <a:ext uri="{FF2B5EF4-FFF2-40B4-BE49-F238E27FC236}">
                  <a16:creationId xmlns:a16="http://schemas.microsoft.com/office/drawing/2014/main" id="{6C9CA712-9636-4550-867D-33AB37F14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9332" name="Freeform 4">
              <a:extLst>
                <a:ext uri="{FF2B5EF4-FFF2-40B4-BE49-F238E27FC236}">
                  <a16:creationId xmlns:a16="http://schemas.microsoft.com/office/drawing/2014/main" id="{0000B0B1-7CBE-4AC8-A290-7C5246BFD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9333" name="Freeform 5">
              <a:extLst>
                <a:ext uri="{FF2B5EF4-FFF2-40B4-BE49-F238E27FC236}">
                  <a16:creationId xmlns:a16="http://schemas.microsoft.com/office/drawing/2014/main" id="{EABFEBDE-A95C-4465-8910-1C5B3D27F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9334" name="Freeform 6">
              <a:extLst>
                <a:ext uri="{FF2B5EF4-FFF2-40B4-BE49-F238E27FC236}">
                  <a16:creationId xmlns:a16="http://schemas.microsoft.com/office/drawing/2014/main" id="{1D06E50D-6416-4077-A03B-8243F582B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9335" name="Rectangle 7">
            <a:extLst>
              <a:ext uri="{FF2B5EF4-FFF2-40B4-BE49-F238E27FC236}">
                <a16:creationId xmlns:a16="http://schemas.microsoft.com/office/drawing/2014/main" id="{3827DF2D-218C-42FD-B2D5-87428B1257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9336" name="Rectangle 8">
            <a:extLst>
              <a:ext uri="{FF2B5EF4-FFF2-40B4-BE49-F238E27FC236}">
                <a16:creationId xmlns:a16="http://schemas.microsoft.com/office/drawing/2014/main" id="{8464B044-00FA-4D74-8829-8AA9F42FA2D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fld id="{BBCEFAA0-6A17-4312-8238-15565CEB03C6}" type="datetimeFigureOut">
              <a:rPr lang="en-US"/>
              <a:pPr>
                <a:defRPr/>
              </a:pPr>
              <a:t>3/6/2018</a:t>
            </a:fld>
            <a:endParaRPr lang="en-US"/>
          </a:p>
        </p:txBody>
      </p:sp>
      <p:sp>
        <p:nvSpPr>
          <p:cNvPr id="99337" name="Rectangle 9">
            <a:extLst>
              <a:ext uri="{FF2B5EF4-FFF2-40B4-BE49-F238E27FC236}">
                <a16:creationId xmlns:a16="http://schemas.microsoft.com/office/drawing/2014/main" id="{D3A51252-1382-41B4-A9EF-14D1E7D63DD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8" name="Rectangle 10">
            <a:extLst>
              <a:ext uri="{FF2B5EF4-FFF2-40B4-BE49-F238E27FC236}">
                <a16:creationId xmlns:a16="http://schemas.microsoft.com/office/drawing/2014/main" id="{E011C83E-93BB-4DA4-BB72-706996963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1CFEC950-C6EE-4C10-85B8-47600C8DA3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9339" name="Rectangle 11">
            <a:extLst>
              <a:ext uri="{FF2B5EF4-FFF2-40B4-BE49-F238E27FC236}">
                <a16:creationId xmlns:a16="http://schemas.microsoft.com/office/drawing/2014/main" id="{ABE2E98E-AE8B-4CBD-99A0-DCC901CB7F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1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-arkemmaus.org/index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>
            <a:extLst>
              <a:ext uri="{FF2B5EF4-FFF2-40B4-BE49-F238E27FC236}">
                <a16:creationId xmlns:a16="http://schemas.microsoft.com/office/drawing/2014/main" id="{B3E90A88-9642-4895-ABDA-01C67DAE4AC3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/>
              <a:t>Holy Spirit, Thou Art Welcome</a:t>
            </a:r>
            <a:endParaRPr lang="en-US" b="1">
              <a:cs typeface="Times New Roman" pitchFamily="18" charset="0"/>
            </a:endParaRPr>
          </a:p>
        </p:txBody>
      </p:sp>
      <p:sp>
        <p:nvSpPr>
          <p:cNvPr id="147459" name="Rectangle 3">
            <a:extLst>
              <a:ext uri="{FF2B5EF4-FFF2-40B4-BE49-F238E27FC236}">
                <a16:creationId xmlns:a16="http://schemas.microsoft.com/office/drawing/2014/main" id="{440D1126-B365-4754-B19E-A59084CDE7B0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066800"/>
            <a:ext cx="9144000" cy="3962400"/>
          </a:xfrm>
        </p:spPr>
        <p:txBody>
          <a:bodyPr lIns="92075" tIns="46038" rIns="92075" bIns="46038"/>
          <a:lstStyle/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latin typeface="Arial" charset="0"/>
                <a:cs typeface="Arial" charset="0"/>
              </a:rPr>
              <a:t>Holy Spirit, Thou art welcome in this place;</a:t>
            </a:r>
            <a:endParaRPr lang="en-US" sz="3400" b="1" i="1">
              <a:latin typeface="Arial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Holy Spirit, Thou art welcome in this place.</a:t>
            </a:r>
          </a:p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Omnipotent Father of mercy and grace, </a:t>
            </a:r>
          </a:p>
          <a:p>
            <a:pPr marL="0" indent="0" algn="ctr" eaLnBrk="1" hangingPunct="1">
              <a:spcBef>
                <a:spcPct val="10000"/>
              </a:spcBef>
              <a:buFont typeface="Wingdings" panose="05000000000000000000" pitchFamily="2" charset="2"/>
              <a:buNone/>
              <a:defRPr/>
            </a:pPr>
            <a:r>
              <a:rPr lang="en-US" sz="3400" b="1">
                <a:latin typeface="Arial" charset="0"/>
                <a:cs typeface="Times New Roman" pitchFamily="18" charset="0"/>
              </a:rPr>
              <a:t>Thou art welcome in this place.</a:t>
            </a:r>
          </a:p>
        </p:txBody>
      </p:sp>
      <p:sp>
        <p:nvSpPr>
          <p:cNvPr id="147460" name="Text Box 4">
            <a:extLst>
              <a:ext uri="{FF2B5EF4-FFF2-40B4-BE49-F238E27FC236}">
                <a16:creationId xmlns:a16="http://schemas.microsoft.com/office/drawing/2014/main" id="{847A02EF-7F4F-44DC-9907-8A9C8CA21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6000"/>
            <a:ext cx="91440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Dottie Rambo / David </a:t>
            </a:r>
            <a:r>
              <a:rPr lang="en-US" sz="12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Huntsinger</a:t>
            </a:r>
            <a:r>
              <a:rPr lang="en-US" sz="1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© 1977  John T Benson Publishing Co   (ASCAP) </a:t>
            </a:r>
            <a:r>
              <a:rPr lang="en-US" sz="1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 CCLI#11082353</a:t>
            </a:r>
            <a:endParaRPr lang="en-US" sz="1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>
            <a:extLst>
              <a:ext uri="{FF2B5EF4-FFF2-40B4-BE49-F238E27FC236}">
                <a16:creationId xmlns:a16="http://schemas.microsoft.com/office/drawing/2014/main" id="{2C0AF59C-18D9-4903-A46B-9B6E308BAE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Perfecting …</a:t>
            </a:r>
          </a:p>
        </p:txBody>
      </p:sp>
      <p:sp>
        <p:nvSpPr>
          <p:cNvPr id="136195" name="Rectangle 3">
            <a:extLst>
              <a:ext uri="{FF2B5EF4-FFF2-40B4-BE49-F238E27FC236}">
                <a16:creationId xmlns:a16="http://schemas.microsoft.com/office/drawing/2014/main" id="{692D611C-D14A-42F7-B14A-F946D38A00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4454525"/>
          </a:xfrm>
        </p:spPr>
        <p:txBody>
          <a:bodyPr/>
          <a:lstStyle/>
          <a:p>
            <a:pPr marL="463550" indent="-463550" eaLnBrk="1" hangingPunct="1">
              <a:buSzPct val="90000"/>
              <a:defRPr/>
            </a:pPr>
            <a:r>
              <a:rPr lang="en-US" sz="3600" b="1"/>
              <a:t>taking on the likeness of Christ; becoming perfected in the image of God</a:t>
            </a:r>
          </a:p>
          <a:p>
            <a:pPr marL="463550" indent="-463550" eaLnBrk="1" hangingPunct="1">
              <a:buSzPct val="90000"/>
              <a:defRPr/>
            </a:pPr>
            <a:r>
              <a:rPr lang="en-US" sz="3600" b="1"/>
              <a:t>conversion is not instant, but a process:</a:t>
            </a:r>
          </a:p>
          <a:p>
            <a:pPr marL="914400" lvl="1" indent="-336550" eaLnBrk="1" hangingPunct="1">
              <a:buSzPct val="90000"/>
              <a:defRPr/>
            </a:pPr>
            <a:r>
              <a:rPr lang="en-US" sz="3600" b="1"/>
              <a:t>happens only once, but not all at once</a:t>
            </a:r>
          </a:p>
          <a:p>
            <a:pPr marL="914400" lvl="1" indent="-336550" eaLnBrk="1" hangingPunct="1">
              <a:buSzPct val="90000"/>
              <a:defRPr/>
            </a:pPr>
            <a:r>
              <a:rPr lang="en-US" sz="3600" b="1"/>
              <a:t>Christian perfection is both instantaneous and progressive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>
            <a:extLst>
              <a:ext uri="{FF2B5EF4-FFF2-40B4-BE49-F238E27FC236}">
                <a16:creationId xmlns:a16="http://schemas.microsoft.com/office/drawing/2014/main" id="{11D1784D-AEC1-4E69-846F-A5CEB5DEC4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Perfecting …</a:t>
            </a:r>
          </a:p>
        </p:txBody>
      </p:sp>
      <p:sp>
        <p:nvSpPr>
          <p:cNvPr id="137219" name="Rectangle 3">
            <a:extLst>
              <a:ext uri="{FF2B5EF4-FFF2-40B4-BE49-F238E27FC236}">
                <a16:creationId xmlns:a16="http://schemas.microsoft.com/office/drawing/2014/main" id="{A6F91000-2ED9-4CA0-A7C3-8318A66B4A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86800" cy="1905000"/>
          </a:xfrm>
        </p:spPr>
        <p:txBody>
          <a:bodyPr/>
          <a:lstStyle/>
          <a:p>
            <a:pPr marL="463550" indent="-463550" eaLnBrk="1" hangingPunct="1">
              <a:buSzPct val="90000"/>
              <a:defRPr/>
            </a:pPr>
            <a:r>
              <a:rPr lang="en-US" sz="3800" b="1"/>
              <a:t>To become perfected in love is the promise of God, as well as His promise to us</a:t>
            </a:r>
            <a:endParaRPr lang="en-US" sz="3600" b="1"/>
          </a:p>
        </p:txBody>
      </p:sp>
      <p:sp>
        <p:nvSpPr>
          <p:cNvPr id="137220" name="Rectangle 4">
            <a:extLst>
              <a:ext uri="{FF2B5EF4-FFF2-40B4-BE49-F238E27FC236}">
                <a16:creationId xmlns:a16="http://schemas.microsoft.com/office/drawing/2014/main" id="{CB768F09-EC03-4109-9381-4D4F4DC2E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24200"/>
            <a:ext cx="9144000" cy="1905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en-US" sz="38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is the doctrine of “more”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B2280C7C-6A96-4922-BF6F-1C9C48545E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Equipping …</a:t>
            </a:r>
          </a:p>
        </p:txBody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96AE1FB6-FA7B-456D-8950-49D07B0A2A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153400" cy="4454525"/>
          </a:xfrm>
        </p:spPr>
        <p:txBody>
          <a:bodyPr/>
          <a:lstStyle/>
          <a:p>
            <a:pPr marL="569913" indent="-569913" eaLnBrk="1" hangingPunct="1">
              <a:buSzPct val="90000"/>
              <a:defRPr/>
            </a:pPr>
            <a:r>
              <a:rPr lang="en-US" sz="4000" b="1"/>
              <a:t>us to do the work of Christ in the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96243566-18B4-4BBB-A7F0-127154C7595F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04800" y="1524000"/>
            <a:ext cx="8610600" cy="4648200"/>
          </a:xfrm>
          <a:extLst/>
        </p:spPr>
        <p:txBody>
          <a:bodyPr lIns="92075" tIns="46038" rIns="92075" bIns="46038"/>
          <a:lstStyle/>
          <a:p>
            <a:pPr marL="0" indent="0" eaLnBrk="1" hangingPunct="1">
              <a:spcBef>
                <a:spcPct val="10000"/>
              </a:spcBef>
              <a:defRPr/>
            </a:pPr>
            <a:r>
              <a:rPr lang="en-US" sz="4000" b="1">
                <a:cs typeface="Arial" charset="0"/>
              </a:rPr>
              <a:t> </a:t>
            </a:r>
            <a:r>
              <a:rPr lang="en-US" sz="4000" b="1">
                <a:solidFill>
                  <a:schemeClr val="tx2"/>
                </a:solidFill>
                <a:cs typeface="Arial" charset="0"/>
              </a:rPr>
              <a:t>The Great Commandment</a:t>
            </a:r>
          </a:p>
          <a:p>
            <a:pPr marL="795338" lvl="1" indent="-338138" eaLnBrk="1" hangingPunct="1">
              <a:spcBef>
                <a:spcPct val="10000"/>
              </a:spcBef>
              <a:defRPr/>
            </a:pPr>
            <a:r>
              <a:rPr lang="en-US" sz="3600" b="1"/>
              <a:t>Love the Lord your God with all your heart, with all your soul, and with all your mind … love your neighbor</a:t>
            </a:r>
            <a:endParaRPr lang="en-US" sz="3600" b="1">
              <a:cs typeface="Arial" charset="0"/>
            </a:endParaRPr>
          </a:p>
          <a:p>
            <a:pPr marL="0" indent="0" eaLnBrk="1" hangingPunct="1">
              <a:spcBef>
                <a:spcPct val="10000"/>
              </a:spcBef>
              <a:defRPr/>
            </a:pPr>
            <a:r>
              <a:rPr lang="en-US" sz="4000" b="1">
                <a:cs typeface="Arial" charset="0"/>
              </a:rPr>
              <a:t> </a:t>
            </a:r>
            <a:r>
              <a:rPr lang="en-US" sz="4000" b="1">
                <a:solidFill>
                  <a:schemeClr val="tx2"/>
                </a:solidFill>
                <a:cs typeface="Arial" charset="0"/>
              </a:rPr>
              <a:t>The Great Commission</a:t>
            </a:r>
          </a:p>
          <a:p>
            <a:pPr marL="795338" lvl="1" indent="-338138" eaLnBrk="1" hangingPunct="1">
              <a:spcBef>
                <a:spcPct val="10000"/>
              </a:spcBef>
              <a:defRPr/>
            </a:pPr>
            <a:r>
              <a:rPr lang="en-US" sz="3600" b="1"/>
              <a:t>Go … make disciples of all nations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627E830F-B136-42A9-859C-E90F96523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25FFFEBB-C5F1-4F89-8375-1B24DE682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65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equips us</a:t>
            </a:r>
          </a:p>
          <a:p>
            <a:pPr algn="ctr">
              <a:lnSpc>
                <a:spcPct val="95000"/>
              </a:lnSpc>
              <a:defRPr/>
            </a:pPr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 obey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9D59F554-25C7-47D8-9FF5-C00FF53E35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5BB586A5-489E-417B-815F-6CFCBE0A2C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>
              <a:defRPr/>
            </a:pPr>
            <a:endParaRPr lang="en-US" sz="7200">
              <a:cs typeface="Times New Roman" pitchFamily="18" charset="0"/>
            </a:endParaRPr>
          </a:p>
          <a:p>
            <a:pPr eaLnBrk="1" hangingPunct="1">
              <a:defRPr/>
            </a:pPr>
            <a:endParaRPr lang="en-US">
              <a:cs typeface="Times New Roman" pitchFamily="18" charset="0"/>
            </a:endParaRPr>
          </a:p>
          <a:p>
            <a:pPr eaLnBrk="1" hangingPunct="1">
              <a:defRPr/>
            </a:pPr>
            <a:endParaRPr lang="en-US"/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5941E3C2-A659-4799-870C-ACB89DAF1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BA872860-E6BD-44EB-9E46-1093DA9CA40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36220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i="1">
                <a:solidFill>
                  <a:schemeClr val="tx2"/>
                </a:solidFill>
                <a:cs typeface="Times New Roman" pitchFamily="18" charset="0"/>
              </a:rPr>
              <a:t>De Colores!</a:t>
            </a:r>
            <a:endParaRPr lang="en-US" sz="6000" b="1" i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4FBBA5DC-2A0C-4666-8722-88CAC9666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72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F0782DB9-D640-4DE6-A74B-4633975D47A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altLang="en-US"/>
            </a:br>
            <a:endParaRPr lang="en-US" altLang="en-US" sz="1000" b="1">
              <a:cs typeface="Times New Roman" panose="02020603050405020304" pitchFamily="18" charset="0"/>
            </a:endParaRP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BDD59CDE-62F0-47A7-8604-FBE7AD58766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2667000"/>
            <a:ext cx="9144000" cy="2514600"/>
          </a:xfrm>
        </p:spPr>
        <p:txBody>
          <a:bodyPr/>
          <a:lstStyle/>
          <a:p>
            <a:pPr eaLnBrk="1" hangingPunct="1"/>
            <a:endParaRPr lang="en-US" altLang="en-US" sz="7200">
              <a:cs typeface="Times New Roman" panose="02020603050405020304" pitchFamily="18" charset="0"/>
            </a:endParaRPr>
          </a:p>
          <a:p>
            <a:pPr eaLnBrk="1" hangingPunct="1"/>
            <a:endParaRPr lang="en-US" altLang="en-US">
              <a:cs typeface="Times New Roman" panose="02020603050405020304" pitchFamily="18" charset="0"/>
            </a:endParaRPr>
          </a:p>
          <a:p>
            <a:pPr eaLnBrk="1" hangingPunct="1"/>
            <a:endParaRPr lang="en-US" altLang="en-US"/>
          </a:p>
        </p:txBody>
      </p:sp>
      <p:sp>
        <p:nvSpPr>
          <p:cNvPr id="24580" name="Text Box 4">
            <a:extLst>
              <a:ext uri="{FF2B5EF4-FFF2-40B4-BE49-F238E27FC236}">
                <a16:creationId xmlns:a16="http://schemas.microsoft.com/office/drawing/2014/main" id="{960498E0-B86E-4454-BD01-72EC5BA5A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>
            <a:extLst>
              <a:ext uri="{FF2B5EF4-FFF2-40B4-BE49-F238E27FC236}">
                <a16:creationId xmlns:a16="http://schemas.microsoft.com/office/drawing/2014/main" id="{CC50A721-EE92-48CA-A2A6-20E69F9ED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B0BF8708-9069-425B-A4EC-4F9E996820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/>
            </a:br>
            <a:endParaRPr lang="en-US" sz="1000" b="1">
              <a:cs typeface="Times New Roman" pitchFamily="18" charset="0"/>
            </a:endParaRP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205936A6-467B-4DED-8280-D128CF06B2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9144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>
                <a:cs typeface="Arial" charset="0"/>
              </a:rPr>
              <a:t>Sanctifying Grace</a:t>
            </a:r>
            <a:endParaRPr lang="en-US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CEE012BF-6BBD-49A7-BFB7-DB8743343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3962400"/>
            <a:ext cx="5024438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Matthew Van Winkle</a:t>
            </a:r>
          </a:p>
        </p:txBody>
      </p:sp>
      <p:sp>
        <p:nvSpPr>
          <p:cNvPr id="11269" name="Text Box 5">
            <a:extLst>
              <a:ext uri="{FF2B5EF4-FFF2-40B4-BE49-F238E27FC236}">
                <a16:creationId xmlns:a16="http://schemas.microsoft.com/office/drawing/2014/main" id="{391267E7-6628-4E38-8F4B-1085017C8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1270" name="Picture 6" descr="new-arklogo">
            <a:hlinkClick r:id="rId3"/>
            <a:extLst>
              <a:ext uri="{FF2B5EF4-FFF2-40B4-BE49-F238E27FC236}">
                <a16:creationId xmlns:a16="http://schemas.microsoft.com/office/drawing/2014/main" id="{BF1BBB7B-DD65-40B9-8003-79CBE9F95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7200"/>
            <a:ext cx="2857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>
            <a:extLst>
              <a:ext uri="{FF2B5EF4-FFF2-40B4-BE49-F238E27FC236}">
                <a16:creationId xmlns:a16="http://schemas.microsoft.com/office/drawing/2014/main" id="{FCC40E89-FD90-48D1-AC3F-99D41231437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en-US" sz="4800" b="1"/>
              <a:t>Sanctifying Grace is…</a:t>
            </a:r>
          </a:p>
        </p:txBody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5B029077-F663-4516-92EB-C1075B40E4F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4800600"/>
          </a:xfrm>
        </p:spPr>
        <p:txBody>
          <a:bodyPr/>
          <a:lstStyle/>
          <a:p>
            <a:pPr marL="569913" indent="-569913">
              <a:lnSpc>
                <a:spcPct val="90000"/>
              </a:lnSpc>
              <a:spcBef>
                <a:spcPct val="10000"/>
              </a:spcBef>
              <a:buSzPct val="90000"/>
              <a:defRPr/>
            </a:pPr>
            <a:r>
              <a:rPr lang="en-US" sz="4000" b="1"/>
              <a:t>the gift of God, providing the desire and power to grow in our relationship with God forever</a:t>
            </a:r>
          </a:p>
          <a:p>
            <a:pPr marL="569913" indent="-569913">
              <a:lnSpc>
                <a:spcPct val="90000"/>
              </a:lnSpc>
              <a:spcBef>
                <a:spcPct val="10000"/>
              </a:spcBef>
              <a:buSzPct val="90000"/>
              <a:buFont typeface="Wingdings" panose="05000000000000000000" pitchFamily="2" charset="2"/>
              <a:buNone/>
              <a:defRPr/>
            </a:pPr>
            <a:endParaRPr lang="en-US" sz="1400" b="1"/>
          </a:p>
          <a:p>
            <a:pPr marL="569913" indent="-569913">
              <a:lnSpc>
                <a:spcPct val="90000"/>
              </a:lnSpc>
              <a:spcBef>
                <a:spcPct val="10000"/>
              </a:spcBef>
              <a:buSzPct val="90000"/>
              <a:defRPr/>
            </a:pPr>
            <a:r>
              <a:rPr lang="en-US" sz="4000" b="1"/>
              <a:t>the dynamic power of the Holy Spirit working in and through the heart and life of every believer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>
            <a:extLst>
              <a:ext uri="{FF2B5EF4-FFF2-40B4-BE49-F238E27FC236}">
                <a16:creationId xmlns:a16="http://schemas.microsoft.com/office/drawing/2014/main" id="{9BF6903B-98D7-4558-B0AA-D2E12D57A17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>
              <a:defRPr/>
            </a:pPr>
            <a:r>
              <a:rPr lang="en-US" sz="4800" b="1"/>
              <a:t>God’s Grace …</a:t>
            </a:r>
          </a:p>
        </p:txBody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E970D7C1-B8F4-4C0B-A21F-FCEF937503B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914400"/>
            <a:ext cx="8077200" cy="3581400"/>
          </a:xfrm>
        </p:spPr>
        <p:txBody>
          <a:bodyPr/>
          <a:lstStyle/>
          <a:p>
            <a:pPr marL="609600" indent="-609600">
              <a:spcBef>
                <a:spcPct val="10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It manifests as God’s active love toward me</a:t>
            </a:r>
          </a:p>
          <a:p>
            <a:pPr marL="609600" indent="-609600">
              <a:spcBef>
                <a:spcPct val="10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It is God’s love in action</a:t>
            </a:r>
          </a:p>
          <a:p>
            <a:pPr marL="609600" indent="-609600">
              <a:spcBef>
                <a:spcPct val="10000"/>
              </a:spcBef>
              <a:buSzPct val="90000"/>
              <a:buFont typeface="Wingdings" panose="05000000000000000000" pitchFamily="2" charset="2"/>
              <a:buAutoNum type="arabicPeriod"/>
              <a:defRPr/>
            </a:pPr>
            <a:r>
              <a:rPr lang="en-US" sz="4000" b="1"/>
              <a:t>Our response toward Grace involves both love and action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>
            <a:extLst>
              <a:ext uri="{FF2B5EF4-FFF2-40B4-BE49-F238E27FC236}">
                <a16:creationId xmlns:a16="http://schemas.microsoft.com/office/drawing/2014/main" id="{D4FB3917-9F4B-4FD0-A2A5-AD4D7266F40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en-US" sz="4800" b="1"/>
              <a:t>Sanctifying Grace …</a:t>
            </a:r>
          </a:p>
        </p:txBody>
      </p:sp>
      <p:sp>
        <p:nvSpPr>
          <p:cNvPr id="121859" name="Rectangle 3">
            <a:extLst>
              <a:ext uri="{FF2B5EF4-FFF2-40B4-BE49-F238E27FC236}">
                <a16:creationId xmlns:a16="http://schemas.microsoft.com/office/drawing/2014/main" id="{8A1E8308-1BF9-4AE0-8DA7-07874FA848A0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219200"/>
            <a:ext cx="8001000" cy="4800600"/>
          </a:xfrm>
        </p:spPr>
        <p:txBody>
          <a:bodyPr/>
          <a:lstStyle/>
          <a:p>
            <a:pPr marL="569913" indent="-569913">
              <a:lnSpc>
                <a:spcPct val="90000"/>
              </a:lnSpc>
              <a:spcBef>
                <a:spcPct val="10000"/>
              </a:spcBef>
              <a:buSzPct val="90000"/>
              <a:defRPr/>
            </a:pPr>
            <a:r>
              <a:rPr lang="en-US" sz="4000" b="1"/>
              <a:t>the process of opening ourselves to the work of the Holy Spirit -  in and through us</a:t>
            </a:r>
            <a:endParaRPr lang="en-US" sz="1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5410146C-DCCE-4AE2-8D91-0330D63516E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200400" y="1905000"/>
            <a:ext cx="1143000" cy="32766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 dirty="0">
                <a:cs typeface="Arial" charset="0"/>
              </a:rPr>
              <a:t> 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R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 dirty="0">
                <a:cs typeface="Arial" charset="0"/>
              </a:rPr>
              <a:t> 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I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 dirty="0">
                <a:cs typeface="Arial" charset="0"/>
              </a:rPr>
              <a:t> 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P</a:t>
            </a:r>
          </a:p>
          <a:p>
            <a:pPr algn="l" eaLnBrk="1" hangingPunct="1">
              <a:buFont typeface="Wingdings" pitchFamily="2" charset="2"/>
              <a:buChar char="n"/>
              <a:defRPr/>
            </a:pPr>
            <a:r>
              <a:rPr lang="en-US" sz="4400" b="1" dirty="0">
                <a:cs typeface="Arial" charset="0"/>
              </a:rPr>
              <a:t> </a:t>
            </a:r>
            <a:r>
              <a:rPr lang="en-US" sz="4400" b="1" dirty="0">
                <a:solidFill>
                  <a:schemeClr val="tx2"/>
                </a:solidFill>
                <a:cs typeface="Arial" charset="0"/>
              </a:rPr>
              <a:t>E</a:t>
            </a:r>
          </a:p>
        </p:txBody>
      </p:sp>
      <p:sp>
        <p:nvSpPr>
          <p:cNvPr id="15363" name="Text Box 3">
            <a:extLst>
              <a:ext uri="{FF2B5EF4-FFF2-40B4-BE49-F238E27FC236}">
                <a16:creationId xmlns:a16="http://schemas.microsoft.com/office/drawing/2014/main" id="{B61FA7A0-6FFE-4449-83DD-147FB35300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340B1D84-76F9-403B-B633-3E473CD1F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2400"/>
            <a:ext cx="9144000" cy="1482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Sanctifying Grace makes us</a:t>
            </a:r>
          </a:p>
          <a:p>
            <a:pPr algn="ctr">
              <a:lnSpc>
                <a:spcPct val="95000"/>
              </a:lnSpc>
              <a:defRPr/>
            </a:pPr>
            <a:r>
              <a:rPr lang="en-US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RIPE for glory</a:t>
            </a:r>
          </a:p>
        </p:txBody>
      </p:sp>
      <p:pic>
        <p:nvPicPr>
          <p:cNvPr id="15365" name="Picture 5" descr="Grapes%25202%2520bunch">
            <a:extLst>
              <a:ext uri="{FF2B5EF4-FFF2-40B4-BE49-F238E27FC236}">
                <a16:creationId xmlns:a16="http://schemas.microsoft.com/office/drawing/2014/main" id="{452A24F0-D887-438D-BEE7-523F1646B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 bwMode="auto">
          <a:xfrm>
            <a:off x="990600" y="1981200"/>
            <a:ext cx="1978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7">
            <a:extLst>
              <a:ext uri="{FF2B5EF4-FFF2-40B4-BE49-F238E27FC236}">
                <a16:creationId xmlns:a16="http://schemas.microsoft.com/office/drawing/2014/main" id="{AD508634-5B3E-47E9-813C-396BE2693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638" y="1905000"/>
            <a:ext cx="3352800" cy="3276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estoring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mparting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erfecting</a:t>
            </a:r>
            <a:endParaRPr lang="en-US" sz="4400" b="1" dirty="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quipping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>
            <a:extLst>
              <a:ext uri="{FF2B5EF4-FFF2-40B4-BE49-F238E27FC236}">
                <a16:creationId xmlns:a16="http://schemas.microsoft.com/office/drawing/2014/main" id="{1D6550DB-E479-4DCC-BA37-D53D2B3E35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Restoring …</a:t>
            </a:r>
          </a:p>
        </p:txBody>
      </p:sp>
      <p:sp>
        <p:nvSpPr>
          <p:cNvPr id="129027" name="Rectangle 3">
            <a:extLst>
              <a:ext uri="{FF2B5EF4-FFF2-40B4-BE49-F238E27FC236}">
                <a16:creationId xmlns:a16="http://schemas.microsoft.com/office/drawing/2014/main" id="{DCAE3202-1C7D-4AF5-862F-561126E637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454525"/>
          </a:xfrm>
        </p:spPr>
        <p:txBody>
          <a:bodyPr/>
          <a:lstStyle/>
          <a:p>
            <a:pPr marL="569913" indent="-569913" eaLnBrk="1" hangingPunct="1">
              <a:buSzPct val="90000"/>
              <a:defRPr/>
            </a:pPr>
            <a:r>
              <a:rPr lang="en-US" sz="4000" b="1"/>
              <a:t>our relationship with God and 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>
            <a:extLst>
              <a:ext uri="{FF2B5EF4-FFF2-40B4-BE49-F238E27FC236}">
                <a16:creationId xmlns:a16="http://schemas.microsoft.com/office/drawing/2014/main" id="{D2DB1399-1215-4753-9A66-7B76FD1283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/>
              <a:t>Imparting …</a:t>
            </a:r>
          </a:p>
        </p:txBody>
      </p:sp>
      <p:sp>
        <p:nvSpPr>
          <p:cNvPr id="135171" name="Rectangle 3">
            <a:extLst>
              <a:ext uri="{FF2B5EF4-FFF2-40B4-BE49-F238E27FC236}">
                <a16:creationId xmlns:a16="http://schemas.microsoft.com/office/drawing/2014/main" id="{B98D8C23-DBEF-4200-AD95-6C21D629CD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153400" cy="4454525"/>
          </a:xfrm>
        </p:spPr>
        <p:txBody>
          <a:bodyPr/>
          <a:lstStyle/>
          <a:p>
            <a:pPr marL="569913" indent="-569913" eaLnBrk="1" hangingPunct="1">
              <a:buSzPct val="90000"/>
              <a:defRPr/>
            </a:pPr>
            <a:r>
              <a:rPr lang="en-US" sz="4000" b="1"/>
              <a:t>new life, new light, new strength, and a new heart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ue Diagonal">
  <a:themeElements>
    <a:clrScheme name="2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2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ue Diagonal">
  <a:themeElements>
    <a:clrScheme name="3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3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Blue Diagonal">
  <a:themeElements>
    <a:clrScheme name="4_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4_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945</TotalTime>
  <Words>331</Words>
  <Application>Microsoft Office PowerPoint</Application>
  <PresentationFormat>On-screen Show (4:3)</PresentationFormat>
  <Paragraphs>62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Times New Roman</vt:lpstr>
      <vt:lpstr>Arial</vt:lpstr>
      <vt:lpstr>Wingdings</vt:lpstr>
      <vt:lpstr>Blue Diagonal</vt:lpstr>
      <vt:lpstr>Default Design</vt:lpstr>
      <vt:lpstr>2_Blue Diagonal</vt:lpstr>
      <vt:lpstr>3_Blue Diagonal</vt:lpstr>
      <vt:lpstr>1_Default Design</vt:lpstr>
      <vt:lpstr>4_Blue Diagonal</vt:lpstr>
      <vt:lpstr>Holy Spirit, Thou Art Welcome</vt:lpstr>
      <vt:lpstr>PowerPoint Presentation</vt:lpstr>
      <vt:lpstr> </vt:lpstr>
      <vt:lpstr>Sanctifying Grace is…</vt:lpstr>
      <vt:lpstr>God’s Grace …</vt:lpstr>
      <vt:lpstr>Sanctifying Grace …</vt:lpstr>
      <vt:lpstr>PowerPoint Presentation</vt:lpstr>
      <vt:lpstr>Restoring …</vt:lpstr>
      <vt:lpstr>Imparting …</vt:lpstr>
      <vt:lpstr>Perfecting …</vt:lpstr>
      <vt:lpstr>Perfecting …</vt:lpstr>
      <vt:lpstr>Equipping …</vt:lpstr>
      <vt:lpstr>PowerPoint Presentation</vt:lpstr>
      <vt:lpstr> </vt:lpstr>
      <vt:lpstr>PowerPoint Presentation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Amazing Grace</dc:title>
  <dc:creator>Kirk Paisley</dc:creator>
  <cp:lastModifiedBy>Belinda</cp:lastModifiedBy>
  <cp:revision>70</cp:revision>
  <cp:lastPrinted>1601-01-01T00:00:00Z</cp:lastPrinted>
  <dcterms:created xsi:type="dcterms:W3CDTF">2002-09-23T01:58:48Z</dcterms:created>
  <dcterms:modified xsi:type="dcterms:W3CDTF">2018-03-06T17:03:10Z</dcterms:modified>
</cp:coreProperties>
</file>