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916" r:id="rId3"/>
  </p:sldMasterIdLst>
  <p:notesMasterIdLst>
    <p:notesMasterId r:id="rId18"/>
  </p:notesMasterIdLst>
  <p:sldIdLst>
    <p:sldId id="278" r:id="rId4"/>
    <p:sldId id="256" r:id="rId5"/>
    <p:sldId id="277" r:id="rId6"/>
    <p:sldId id="260" r:id="rId7"/>
    <p:sldId id="281" r:id="rId8"/>
    <p:sldId id="290" r:id="rId9"/>
    <p:sldId id="258" r:id="rId10"/>
    <p:sldId id="293" r:id="rId11"/>
    <p:sldId id="280" r:id="rId12"/>
    <p:sldId id="287" r:id="rId13"/>
    <p:sldId id="285" r:id="rId14"/>
    <p:sldId id="291" r:id="rId15"/>
    <p:sldId id="265" r:id="rId16"/>
    <p:sldId id="27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57" autoAdjust="0"/>
  </p:normalViewPr>
  <p:slideViewPr>
    <p:cSldViewPr>
      <p:cViewPr varScale="1">
        <p:scale>
          <a:sx n="75" d="100"/>
          <a:sy n="75" d="100"/>
        </p:scale>
        <p:origin x="100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E30C741-2A1E-49F4-9AFE-8B89A1F931E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FF0B168-19EA-415D-8E5C-FDD767CCE47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E4BA2475-D3B7-4983-B54B-DB35DB7DA74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93A9F7F2-6B67-41E6-9F64-E324765DADE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0F6FDFC2-DB3D-47B4-A28C-92B242A4868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E8289E61-682E-4EB6-A99D-216A10988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C38A660-3460-4C1A-9BB4-99BD3C2A0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8171FC70-8F4F-42CB-8186-56E8BF23FE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8C33FC-CF3E-4BB3-9B06-CCBCBD91AE60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6ACC968F-63E7-405E-8C2E-AF1FE52FFF7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064E20CE-1A01-4BA8-A935-562DAB65F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3E2A679-2FC8-4789-A9A0-DEC57B5B6F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B651173-113E-4314-8D94-59149481C401}" type="slidenum">
              <a:rPr kumimoji="0" lang="en-US" altLang="en-US" smtClean="0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73CEC94-5840-4779-9134-1477FB2E34E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3A15DF58-2228-40D1-A29E-B51AAE084E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CA1ECC9D-569A-462B-A108-112B9CB9B8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DD6D3BB-7224-4CB4-AB87-88806F396A1B}" type="slidenum">
              <a:rPr kumimoji="0" lang="en-US" altLang="en-US" smtClean="0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D5CF2DA3-E591-4DFC-86AF-55B7226E5A1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FDAB4FF3-D5C4-42FD-857A-B18F29DC3D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D08590D6-7696-4B5C-A4C1-7FD80A7834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ADC880-EB7A-4C5B-B87C-3607A4A15E7B}" type="slidenum">
              <a:rPr kumimoji="0" lang="en-US" altLang="en-US" smtClean="0"/>
              <a:pPr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06742605-37EB-456C-94F2-9C52D8E4A4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9F115C79-C45A-4AC7-A4EC-DC59B2C566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A2505425-B41E-4412-955E-B365DDF543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2964B8-1191-4342-A676-A8B072F09996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2C593631-5F55-4DF5-89D5-010B5B370D2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83274076-63D7-485A-AAA4-3C2E3A6A9C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873B40D7-53E5-4A28-862D-B261D99B44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DB9AE2-B12D-4EB9-B696-C15D0D4ADAD4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4DCEFE05-A2CA-48C0-AA2E-CD80CFA1550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6D055A8C-51FE-4BE3-A10C-2C72B343E7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5FC06F88-1981-4832-8AE2-577FD12683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EF37E1-7A1E-4A93-BE7C-348DCB75307E}" type="slidenum">
              <a:rPr kumimoji="0" lang="en-US" altLang="en-US" smtClean="0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A317EC31-5824-4FAB-8C47-15D84A86193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4D2476A5-011A-4483-9E27-12B95C365F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6B961B8A-6E2E-4E98-B50F-FB0A97E489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ADFA954-EE06-4DDF-8154-E2C63B8AF02E}" type="slidenum">
              <a:rPr kumimoji="0" lang="en-US" altLang="en-US" smtClean="0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BBA3EAD4-80B4-497C-8FEC-337B16A28F1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32FB9C2A-0DBE-4A86-B647-B4A04BE7D9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A6337750-371D-4EAC-A55A-979708B31D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492B1DC-385D-4DDF-BBE2-F6A45ED36275}" type="slidenum">
              <a:rPr kumimoji="0" lang="en-US" altLang="en-US" smtClean="0"/>
              <a:pPr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14E1512A-848E-4DA9-A5C7-0AB5150F1FB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D2BE50C-D437-47D7-8828-7B321EC0E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6A3201C-A61C-44A7-91B0-C815490128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0964B4-F1D6-40B4-BB11-5BF8006A0C48}" type="slidenum">
              <a:rPr kumimoji="0" lang="en-US" altLang="en-US" smtClean="0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E937F458-6D96-40D2-A7B8-8B8F1C3D024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5773C1A-85BA-4C2C-9723-02E01CDFCE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F3DF3F9-6695-408F-88FC-607D428FC8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D1BEA88-45ED-4F1D-8C1A-644170078536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C671B7BB-597A-4FC1-9927-A7B3A45FA2F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0EA5D39-F75C-4712-BA96-664F1219C7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C938574-4766-4FEA-AFD5-C277D99693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7DE5701-9278-4685-8CD9-16ECAFB6182F}" type="slidenum">
              <a:rPr kumimoji="0" lang="en-US" altLang="en-US" smtClean="0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57B06AAA-444D-4F8E-B6D5-1C96CA4153E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81F402F-51E1-4620-955A-091561058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92FA567-5158-4AAD-B3B2-05174A71546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C9D2FE9-4C95-4E88-B5B1-928A36C1C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FD90CC5-35B5-44F2-B276-D6BB34EBE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E06923D-78A8-4EC4-9A7C-2E720257E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B412F8D-20B9-4BAF-A900-B9A5E7272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A181DDB-01C2-492D-A969-A32751FB7D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E4C7A4D-D9C4-479C-90CF-52DF56A2E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98F3F6B4-014D-4605-8C9B-7D05FDBA4D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B9F3C2-9394-453F-BAD6-1B6C5F02DC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3530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346DA31-935A-400C-A7E8-1863615804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5D2F124-2E50-4B05-A8FE-9B3C700D38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7A4D0C1-10B6-4C42-8594-5407512DE5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6CC8B-6571-417A-B397-1B4871E8D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92999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4EFF759-E152-4D55-A099-EBA617DE41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AB9B9C9-C894-4940-8EE4-D8E3364120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EB0921F-6E01-4A07-8002-2612D412FD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C2E98-1768-47AA-A5BA-3AECDD1ACD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4254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42AE67-BC42-4056-8682-5A413C18AE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95009-1125-4067-A629-F090582AAF3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3C140B-CDF2-46B1-9A25-B5F9F9ED2C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7FD147-7A03-4AF6-9B60-ED3C2783F1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DBDA3-1D16-467B-A6C3-5CD60EAAAA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731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6BFA70-64D7-4EF4-BDD3-AB6DCFBFEC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28713-844E-41EC-8209-E9B807E4105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F9C1E7-90C8-4C48-9BDE-B3E89AEC17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EDCB102-432B-4CB9-A443-3D6E9E545F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B36A7-0D8A-4792-8649-7BD3741A9C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73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75C945-4E99-4569-A369-318ED38765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5C3B-2D88-4390-A0AF-FCFEE8BEE52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6C02719-C32B-4221-A275-CA955542EA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97E07C-3F88-4878-8F9C-89262126E5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438FE-046B-4890-9699-177D8DCF15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558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FF580-0737-4B31-A0BE-58AC250362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FBF6A-3361-4A32-BE67-01CBA466CD8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E6DCB4-DC6E-45CA-A5EB-EF2775F3F2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EFC7F0-CA6E-4039-9893-C66E530F49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6FEE3-7507-4097-8F6F-DCE7DA5C7E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0643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8FA7526-D0EC-4F2A-9596-C051568670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F8EBD-4806-4E21-B0ED-82D0B7E8AD9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3D5D7B-FEB6-426F-AFA7-23F1426A6D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D633F2E-71FE-4B13-BDF9-47DB5A9AFA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36E7A-28F7-4DE0-A19F-2C9FB8085E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8836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CF343E7-0A06-43BE-B123-0A684530DC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EC84B-B28B-4635-A875-C7CE8210A3D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1461E16-0710-4877-8384-75FD850F2E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FEBB483-787F-4412-BE06-5284B84DE6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AF401-7C38-4EF1-AC1A-5860E9FD79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830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ACE19E6-287E-4E07-8AC9-5E11A00C02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B3A14-5C11-41F7-A796-4BBCB956F61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0EC88D6-2A15-459E-843A-26C94FF714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00AB172-4994-408E-A369-271F36DB85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6ED77-59B2-4AC8-AF3D-EA8C3761FA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241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D10B6A-5E75-41A5-A8E0-D2F0CFC008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EFAAB-7E57-45F8-9219-95019E01872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16A28B-C76E-4F7D-8DCE-923FA60A0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FB6C4A-373F-46CF-B069-8928842D22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899E8-1E2C-4A63-AA7D-9EDDB32CDF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17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9DE3CA9-10BC-4844-9F4F-E45476296A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F68E46B-E8FA-457A-98CD-1F3DB5EBB7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58886A0-3DA2-4426-BD89-A2CCA71B3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87EEA-8BEE-41CB-AB27-A58E689C22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17549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C23B66-7210-42BC-8098-D04845E92B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F38F3-75ED-43A4-BABB-1FD30CABF74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890E09-27CE-4F46-8EDC-AB3DB61FB2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E6B58-153C-43B0-B5A6-3D46AB8EC8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CD4CB-5CCD-4232-AFC6-B9171E43C3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505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7B1EA1-6C6F-4FC2-819C-C112E6AACD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BD233-F6CF-412A-B820-678E37E12CA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289310-18BE-4D00-93C8-FF7B348334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BBE5D2-1FC6-4BC6-9DC6-AF472D1957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A186B-F39F-46FE-9B64-F0A79559B5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378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CC3FF0-D260-4CF6-9AA9-AF1B0EE5AB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C9DEF-39CB-42CE-8076-C22AD13B7FB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40A203-D34C-4816-AC92-16318B3310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F67B28A-B5CB-4E20-A556-3D35D9861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A1A1D-6561-4BDF-842F-787B77F3FB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661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0A8C8B7F-0467-4D2C-9CB7-2E0D75A547B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3E286B5-15C0-4D74-82E9-39EB226A0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3E28684-AFF1-4F4A-91F2-F1DD78489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546A065-2FC8-463D-965E-9EF33F893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C9321A2-EFB5-4E20-8B17-C62838ABB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C1EBAB26-5F83-4A13-B46A-B81894D4578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6651FD6D-96EC-4885-AEFA-FEB57B105B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CE5683B-505E-4533-B3E0-E3F32F73B5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1558E5-0733-4896-A60B-3721813384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25225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230E372-76CD-4D3F-BE19-1C5738A5B0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D1289C6-4401-407C-96CC-60D4BD3660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DE644F2-E074-476A-B099-E2E71B51E8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6D0D8-3241-43F9-8F1C-E2FA51F17C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098318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2A5164C-00B8-4607-A23A-1A7D2300C7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BEFC540-4637-4843-848F-E709A18852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8960DD0-E23A-44B1-968C-2D593CBA5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676C-C672-4FEF-A669-352E70C7C2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6172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FD0C23D-1AC5-4175-9984-5417209623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8E5D6ED-C854-4D97-AD62-6616D128AA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CEC1866-DAF6-4D67-BDFA-4AF93E6FC5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272B7-18C2-483A-8526-071788CDEC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28207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A938848C-532C-4440-9832-BC5AB6C65D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26F1DAA-1BFD-4884-B11A-F17F4FEB6E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C7E497B1-4B10-455E-8EDF-39EF4EB7EF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8035-359E-4D7E-9466-F9C87F0F3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28352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95F9AD71-2F04-4D1A-A57A-C9DE59EF0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F2467DB-F304-4F40-9AEE-C8888E201A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C4F2AF7-3BAD-43CB-AB87-ADE5F77E6A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329A0-9158-4795-AC17-FD639719D5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01762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70508D34-F3B2-48B0-9DAC-D14AFA3A8E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CFF79666-CA37-4CA4-916B-922AADBD27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8191FA0-D81D-4F19-8D25-D62351F573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CC88-2BCE-47EE-ACD8-EB79BFE7EF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5048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BA7BC5B-DCBC-496C-A95D-C7740DF679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1EA833D-B52D-476D-8313-5B7218FDAE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212E7CC-D46A-446B-86D7-6A682BF12C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65029-A30B-4707-B837-C8537F193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96888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CB48C0F-C6FC-4FD1-90B1-D738FC883C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1A35219-D27E-48D6-9E31-51AED4E1E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16ECFE0-4B95-4E3D-8C93-7AB9DD76E8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CA60F-9F58-4815-AFF8-9920BFAE9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413348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67561CA-B0C2-4D60-BAD0-9E787AACE3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0D18CCA-461C-430C-9D04-EDE1F8D119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EC43B73-1EC8-4CF0-A31C-9AFAFB8C1D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A03A6-3DFF-49C1-92E9-E2EED1CCFA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92288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7AD8481-2E4F-4FC3-BF0F-C02C5C3B58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CB5D0E8-8B62-4CC2-993F-D3FFB3ECE7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B6FFE04-877A-4706-870C-E8CABDE4BF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9C95C-2846-4DED-82F9-8C2BC264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7611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D6DEDCA-21E0-4C15-BC86-1756D8DEE3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E624C4A-7BF0-4E43-BACF-4125447EE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CC17091-E2BD-499B-9766-E39EF3B586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185B5-D09E-4B0D-A9D8-DDAA61AB42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62844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275CACD-A18B-4041-B18C-6F97C5833D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5A94C69-4B81-46E2-89D4-111F303D4C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983ABFB-7985-48DA-931D-FA272DA106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4C905-381E-486C-B130-03BA44370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77090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D709CA5-3DEC-4AA9-A30C-76EE7FC984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1519C74-340B-484E-9567-76DD083DCA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6CABC94-0F91-4B27-85F7-A98598E1D4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BC369-4800-45C8-B4A6-A3F5D73DF9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722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AD6A3D0-2727-4B2B-A208-BC083CEF34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8AA70974-E887-4C55-85E1-4D01151AC9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CFBF82C3-F630-4FEB-B7C5-F80E730E77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B65FB-39A5-4F47-818A-BEB0CCF183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68322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A741E3B-B7DE-491F-9E75-B9993C46A2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97293EA-F26C-41FB-97F4-B3AD76E52A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BA1D287-778A-4AF9-91EF-4FC4F0FC1E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67A69-0DAE-4F2A-8875-5A45AB1BCC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69226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AF6F999-1D40-4900-A734-B00904257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31C50FE-B245-4112-8700-D451ADF56E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02F80F1-614D-4974-80CB-86BC8147AE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2F3A6-1049-46B6-811A-68F3B0C5E8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26651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2F995A2-810D-455C-BD26-ABEC88BDA8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88E627D-1D87-4193-A151-694F081B25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2CF822F-D714-4ED1-8AB4-B93FFAF82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B29C1-D75D-4E11-B3B4-F09639BF07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66970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20EAFEEF-824D-4E98-BD68-73C4B6E84D0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9357F7DE-A519-4977-93D9-7FCAE749D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FEA0826F-AF56-48BA-8226-96297CC81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D6FDE5F-339A-4EA3-AC75-B985A578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6E8E6678-A432-4DF2-886E-4E71D594E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10EA32A7-FE88-4B7D-BE9C-C1C9A805A1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1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F92EDA6-4BA4-4832-BD96-F8347F68FF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A058681-2916-4210-8098-81BD2AE4EB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28CF55BD-5716-4B7A-A6EA-BF3516AF6D6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18DF68FC-747B-4802-9CC6-C2214F6F95B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8862B62C-6203-41EA-9BA4-6F789C055E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id="{4853144A-4ACB-49FB-8D41-A9F18DA7A3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E04B6BA-9221-46EF-B14C-38362AE6D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5D6E91C1-2A84-4D84-AFD2-2BEB2894430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E3F61470-7797-4A87-BFF9-BF4A078D3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41147315-AE33-4BB3-91D1-B1CB6B55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70B00631-0F8B-4945-A700-DC3039937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08EDEB2F-7E86-4563-834E-755F167F7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1ED7BF78-1591-4AC5-A8C3-C477160B6D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2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096778CA-E3CE-4788-96FB-A3D143554F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C9446B3D-D07A-4507-A11A-640C9E2FF9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C3887BF3-8B73-4294-8454-290696D99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 CCLI#11082353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C7FCBB0E-6279-479C-8F34-C1B7DF60A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0833474A-F271-45BF-88BA-EAC129F90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4" name="Text Box 4">
            <a:extLst>
              <a:ext uri="{FF2B5EF4-FFF2-40B4-BE49-F238E27FC236}">
                <a16:creationId xmlns:a16="http://schemas.microsoft.com/office/drawing/2014/main" id="{B492675A-EC9F-492B-BC41-046E5B51E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5605" name="Text Box 5">
            <a:extLst>
              <a:ext uri="{FF2B5EF4-FFF2-40B4-BE49-F238E27FC236}">
                <a16:creationId xmlns:a16="http://schemas.microsoft.com/office/drawing/2014/main" id="{7E3FF343-94B6-4D0F-B41E-979431FDE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5606" name="Line 6">
            <a:extLst>
              <a:ext uri="{FF2B5EF4-FFF2-40B4-BE49-F238E27FC236}">
                <a16:creationId xmlns:a16="http://schemas.microsoft.com/office/drawing/2014/main" id="{2F779789-27EF-46CF-8F7E-8C64404DC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7" name="Text Box 8">
            <a:extLst>
              <a:ext uri="{FF2B5EF4-FFF2-40B4-BE49-F238E27FC236}">
                <a16:creationId xmlns:a16="http://schemas.microsoft.com/office/drawing/2014/main" id="{F4D6793E-D41E-4A68-A30C-87DEB8C31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5608" name="Text Box 9">
            <a:extLst>
              <a:ext uri="{FF2B5EF4-FFF2-40B4-BE49-F238E27FC236}">
                <a16:creationId xmlns:a16="http://schemas.microsoft.com/office/drawing/2014/main" id="{F6C47AD0-C072-462F-9276-681535F26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5609" name="Line 14">
            <a:extLst>
              <a:ext uri="{FF2B5EF4-FFF2-40B4-BE49-F238E27FC236}">
                <a16:creationId xmlns:a16="http://schemas.microsoft.com/office/drawing/2014/main" id="{11D54922-F057-47E8-9E15-4415F821928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895600"/>
            <a:ext cx="44958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6027" name="Text Box 11">
            <a:extLst>
              <a:ext uri="{FF2B5EF4-FFF2-40B4-BE49-F238E27FC236}">
                <a16:creationId xmlns:a16="http://schemas.microsoft.com/office/drawing/2014/main" id="{81B480B9-9251-4E6B-9EC5-1E99B79B4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/>
        </p:spPr>
        <p:txBody>
          <a:bodyPr/>
          <a:lstStyle>
            <a:lvl1pPr marL="801688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Come to know and love our true selves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Become reconciled with our neighbors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Seek spiritual guidance from spiritual friends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Participate in all the means of grace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Pray for leaders and those in authority over us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Let Jesus’ imperatives guide your life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9" name="Text Box 13">
            <a:extLst>
              <a:ext uri="{FF2B5EF4-FFF2-40B4-BE49-F238E27FC236}">
                <a16:creationId xmlns:a16="http://schemas.microsoft.com/office/drawing/2014/main" id="{5FF2950D-3F64-43F1-989F-19427C3A8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en-US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relationships with</a:t>
            </a:r>
          </a:p>
          <a:p>
            <a:pPr algn="ctr" eaLnBrk="1" hangingPunct="1">
              <a:lnSpc>
                <a:spcPct val="85000"/>
              </a:lnSpc>
              <a:defRPr/>
            </a:pPr>
            <a:r>
              <a:rPr lang="en-US" sz="3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ourselves and our neighbors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7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9" name="Text Box 29">
            <a:extLst>
              <a:ext uri="{FF2B5EF4-FFF2-40B4-BE49-F238E27FC236}">
                <a16:creationId xmlns:a16="http://schemas.microsoft.com/office/drawing/2014/main" id="{26026793-790C-4098-AACF-6AF26B35F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810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/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68BACA70-ADEC-4F5E-A724-82E207D23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905000"/>
            <a:ext cx="6248400" cy="1104900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9" grpId="0" animBg="1"/>
      <p:bldP spid="717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4E8709C-7059-4D23-9757-7E09542E58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5926D7CF-3CBE-47D9-AE3A-E1C9B29E6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DAC5E48-8135-482D-99AA-24A9B4CA92BC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43000"/>
            <a:ext cx="77724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b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n-US" sz="1000" b="1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10243" name="Text Box 7">
            <a:extLst>
              <a:ext uri="{FF2B5EF4-FFF2-40B4-BE49-F238E27FC236}">
                <a16:creationId xmlns:a16="http://schemas.microsoft.com/office/drawing/2014/main" id="{59C3ABC6-DBA7-4765-BA26-5F7B48691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DE972F45-51AC-4281-AC18-39A50CF017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E908A1C0-FA87-4AA3-AB01-D4902A7359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Obstacles to Grace</a:t>
            </a:r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37E9EECC-D5C9-4A2B-B270-245AC528D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038600"/>
            <a:ext cx="3303588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Pastor Sharon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F0D0DA93-E0CD-4411-8B20-1058C9B7A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2294" name="Picture 6" descr="new-arklogo">
            <a:hlinkClick r:id="rId3"/>
            <a:extLst>
              <a:ext uri="{FF2B5EF4-FFF2-40B4-BE49-F238E27FC236}">
                <a16:creationId xmlns:a16="http://schemas.microsoft.com/office/drawing/2014/main" id="{82CF30B0-3E95-415D-BBBF-042DBE111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388730B-E87B-467B-811F-F84708D675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1600200"/>
            <a:ext cx="7086600" cy="350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>
                <a:cs typeface="Times New Roman" pitchFamily="18" charset="0"/>
              </a:rPr>
              <a:t>Anything that keeps us from enjoying the loving relationship God offers us in Christ.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4FACC9D1-8C99-4C5E-9056-AA9935E64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10EFF699-5E5D-44D9-9EE3-57A93BFD0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 to Grace: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2615CF10-483A-48C0-9294-D798BD1512F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>
                <a:cs typeface="Times New Roman" pitchFamily="18" charset="0"/>
              </a:rPr>
              <a:t>Self-centeredness rather than God-centeredness.</a:t>
            </a:r>
            <a:endParaRPr lang="en-US" sz="4400" b="1">
              <a:cs typeface="Arial" charset="0"/>
            </a:endParaRP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7C7E202D-1D87-4B9F-8700-5D1D92667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728709B8-FF9C-4DB9-AE0D-E28528975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25AD9276-967D-4F80-A231-0A2F56CC2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E0BBC43-88AC-4642-9550-88222D4DE2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1600200"/>
            <a:ext cx="7086600" cy="3505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000" b="1" dirty="0">
                <a:cs typeface="Arial" charset="0"/>
              </a:rPr>
              <a:t>Ways we block God’s love from growing in our lives.</a:t>
            </a: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24F04B58-3474-45DA-9EF6-EE78099D9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16C14B1A-FC00-4926-AE83-058B73F56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DC246B88-A6AA-4D12-A3F7-298DB98C99D9}"/>
              </a:ext>
            </a:extLst>
          </p:cNvPr>
          <p:cNvGrpSpPr>
            <a:grpSpLocks/>
          </p:cNvGrpSpPr>
          <p:nvPr/>
        </p:nvGrpSpPr>
        <p:grpSpPr bwMode="auto">
          <a:xfrm>
            <a:off x="2509838" y="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41C47A77-8878-46E1-A529-5DA9FDB3373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15B6A9B6-683D-4A98-A8CC-5083C94D4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37FDA840-3350-48A4-9C5C-8F5EDEAEB836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923691B8-2E4B-415C-AFD6-312AA1893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954"/>
                <a:gd name="adj5" fmla="val 296074"/>
                <a:gd name="adj6" fmla="val -228185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16F92097-CE6C-4933-A669-BE61F2A21FE3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F6EECC3C-ABA2-4F0D-B768-37D9C0522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254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F0A2DC73-AC1E-4FF5-9D4D-FDC8F15064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>
                <a:cs typeface="Arial" charset="0"/>
              </a:rPr>
              <a:t>To miss the mark or target</a:t>
            </a:r>
            <a:endParaRPr lang="en-US" sz="3600" b="1">
              <a:cs typeface="Arial" charset="0"/>
            </a:endParaRP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2D4D2FD2-C985-4344-A904-845E12F4D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A8F7F77B-9FAF-4B66-A25E-88EF620A5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8392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Greek word for sin:</a:t>
            </a:r>
          </a:p>
          <a:p>
            <a:pPr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hamartia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EE7C06B1-CFA5-42C2-BCC2-3F99242BA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AE6D2547-0B2B-4FFF-8A20-5E3A3BE14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2D2FC673-9CF9-482C-A979-3D7F8765F1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A0337A4B-265E-471F-8303-5EEBB5CEC39F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A2114BE5-1AAD-4D07-9020-D53200B68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EFE6CBD6-2AAB-4E4E-9BF4-85137C5D1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7B52FC0D-35AE-4E9D-A3F6-40D496305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6D7F93B9-D3C4-4211-9F83-19B5DC6AA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3727A349-49B4-4B2F-9CF3-74D8CFD20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5" name="Text Box 4">
            <a:extLst>
              <a:ext uri="{FF2B5EF4-FFF2-40B4-BE49-F238E27FC236}">
                <a16:creationId xmlns:a16="http://schemas.microsoft.com/office/drawing/2014/main" id="{8FC31D39-70BC-4663-9EA6-9C558390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6" name="Text Box 5">
            <a:extLst>
              <a:ext uri="{FF2B5EF4-FFF2-40B4-BE49-F238E27FC236}">
                <a16:creationId xmlns:a16="http://schemas.microsoft.com/office/drawing/2014/main" id="{E31040F7-F981-4A16-BBAF-966EDB363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3557" name="Text Box 6">
            <a:extLst>
              <a:ext uri="{FF2B5EF4-FFF2-40B4-BE49-F238E27FC236}">
                <a16:creationId xmlns:a16="http://schemas.microsoft.com/office/drawing/2014/main" id="{AD6941DA-4CFA-4822-A857-7EADF1645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3558" name="Line 7">
            <a:extLst>
              <a:ext uri="{FF2B5EF4-FFF2-40B4-BE49-F238E27FC236}">
                <a16:creationId xmlns:a16="http://schemas.microsoft.com/office/drawing/2014/main" id="{6F564EE3-5CEC-4E30-B95A-F407386F8B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8" name="Text Box 10">
            <a:extLst>
              <a:ext uri="{FF2B5EF4-FFF2-40B4-BE49-F238E27FC236}">
                <a16:creationId xmlns:a16="http://schemas.microsoft.com/office/drawing/2014/main" id="{1D83F5E7-D2F0-41DD-8030-F72316FFD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 with God</a:t>
            </a:r>
          </a:p>
        </p:txBody>
      </p:sp>
      <p:sp>
        <p:nvSpPr>
          <p:cNvPr id="23560" name="Text Box 11">
            <a:extLst>
              <a:ext uri="{FF2B5EF4-FFF2-40B4-BE49-F238E27FC236}">
                <a16:creationId xmlns:a16="http://schemas.microsoft.com/office/drawing/2014/main" id="{A8921BC4-7B52-4E14-AC73-736F48BB0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3561" name="Text Box 12">
            <a:extLst>
              <a:ext uri="{FF2B5EF4-FFF2-40B4-BE49-F238E27FC236}">
                <a16:creationId xmlns:a16="http://schemas.microsoft.com/office/drawing/2014/main" id="{E0E744AB-D033-4646-A478-D61E06EC3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3562" name="Line 13">
            <a:extLst>
              <a:ext uri="{FF2B5EF4-FFF2-40B4-BE49-F238E27FC236}">
                <a16:creationId xmlns:a16="http://schemas.microsoft.com/office/drawing/2014/main" id="{FC4E3532-3268-4953-A34E-1A6507CA11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600200"/>
            <a:ext cx="0" cy="4724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42" name="Text Box 14">
            <a:extLst>
              <a:ext uri="{FF2B5EF4-FFF2-40B4-BE49-F238E27FC236}">
                <a16:creationId xmlns:a16="http://schemas.microsoft.com/office/drawing/2014/main" id="{A5AA5661-6DFB-4BEE-B6BB-13E4B078D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/>
        </p:spPr>
        <p:txBody>
          <a:bodyPr/>
          <a:lstStyle>
            <a:lvl1pPr marL="801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14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he has called us to repent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baptism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Recover our identity as children of God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Receive the power to walk in the Spirit</a:t>
            </a:r>
          </a:p>
          <a:p>
            <a:pPr eaLnBrk="1" hangingPunct="1">
              <a:spcBef>
                <a:spcPts val="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Resist evil and renounce the forces of the evil one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 build="allAtOnce" animBg="1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1364</TotalTime>
  <Words>350</Words>
  <Application>Microsoft Office PowerPoint</Application>
  <PresentationFormat>On-screen Show (4:3)</PresentationFormat>
  <Paragraphs>141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Default Design</vt:lpstr>
      <vt:lpstr>1_Blue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95</cp:revision>
  <cp:lastPrinted>1601-01-01T00:00:00Z</cp:lastPrinted>
  <dcterms:created xsi:type="dcterms:W3CDTF">2002-09-23T01:58:48Z</dcterms:created>
  <dcterms:modified xsi:type="dcterms:W3CDTF">2018-03-06T16:55:55Z</dcterms:modified>
</cp:coreProperties>
</file>