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861" r:id="rId3"/>
    <p:sldMasterId id="2147483908" r:id="rId4"/>
    <p:sldMasterId id="2147483920" r:id="rId5"/>
  </p:sldMasterIdLst>
  <p:notesMasterIdLst>
    <p:notesMasterId r:id="rId24"/>
  </p:notesMasterIdLst>
  <p:sldIdLst>
    <p:sldId id="306" r:id="rId6"/>
    <p:sldId id="307" r:id="rId7"/>
    <p:sldId id="256" r:id="rId8"/>
    <p:sldId id="298" r:id="rId9"/>
    <p:sldId id="260" r:id="rId10"/>
    <p:sldId id="308" r:id="rId11"/>
    <p:sldId id="314" r:id="rId12"/>
    <p:sldId id="311" r:id="rId13"/>
    <p:sldId id="280" r:id="rId14"/>
    <p:sldId id="312" r:id="rId15"/>
    <p:sldId id="313" r:id="rId16"/>
    <p:sldId id="288" r:id="rId17"/>
    <p:sldId id="284" r:id="rId18"/>
    <p:sldId id="274" r:id="rId19"/>
    <p:sldId id="291" r:id="rId20"/>
    <p:sldId id="292" r:id="rId21"/>
    <p:sldId id="265" r:id="rId22"/>
    <p:sldId id="276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43" autoAdjust="0"/>
  </p:normalViewPr>
  <p:slideViewPr>
    <p:cSldViewPr>
      <p:cViewPr varScale="1">
        <p:scale>
          <a:sx n="75" d="100"/>
          <a:sy n="75" d="100"/>
        </p:scale>
        <p:origin x="1109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3699894-D3AF-486F-8F4F-5E504B6442D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A148C1C-A7B9-453E-A789-10ACA4A553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40669D8-06E8-44AB-A331-56B1D9C6C21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3ED30F7C-4DD0-44F6-ACDF-555A2392775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1B62214-4639-4F8F-85C2-E25430788BE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8AD9B33F-8992-4D3A-B963-F0D93382CC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2529B44-AB06-4F9E-B40A-310C8A363FF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161F7F1-1728-4F67-AB79-6A9C628D9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FC4C1B-38BE-44A2-8D40-A0A0D6F89E7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608D7FA-E5CC-4B39-B276-E747C1DCCC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D3A94B6-C481-49CE-8797-59F3CEB7D8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71D7FDC-E924-4EF0-818E-B7F85D30D6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907A0E-9699-48A0-A677-E2A64171B1A8}" type="slidenum">
              <a:rPr kumimoji="0" lang="en-US" altLang="en-US"/>
              <a:pPr>
                <a:spcBef>
                  <a:spcPct val="0"/>
                </a:spcBef>
              </a:pPr>
              <a:t>14</a:t>
            </a:fld>
            <a:endParaRPr kumimoji="0" lang="en-US" altLang="en-US" dirty="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EBC315F0-3B78-4B85-BFB9-DF4B5C11B6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8DB3C654-93A1-4D7D-9472-268A5BDE0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10BED44B-276F-458A-829D-C5C50E3E25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9BA9F0-248B-4440-8C83-1E97B1349C37}" type="slidenum">
              <a:rPr kumimoji="0" lang="en-US" altLang="en-US"/>
              <a:pPr>
                <a:spcBef>
                  <a:spcPct val="0"/>
                </a:spcBef>
              </a:pPr>
              <a:t>17</a:t>
            </a:fld>
            <a:endParaRPr kumimoji="0" lang="en-US" altLang="en-US" dirty="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286FC77-49FE-44D4-B4C5-1D22C9622E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C80FDF8-147D-4742-8A45-6E368ED87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2A652F0F-9C9F-4F4C-80DF-5D8CB1C504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A60E21E-6272-4789-87CF-F60BB776A37F}" type="slidenum">
              <a:rPr kumimoji="0" lang="en-US" altLang="en-US"/>
              <a:pPr>
                <a:spcBef>
                  <a:spcPct val="0"/>
                </a:spcBef>
              </a:pPr>
              <a:t>18</a:t>
            </a:fld>
            <a:endParaRPr kumimoji="0" lang="en-US" altLang="en-US" dirty="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DA0A5A8E-C616-4DEA-9EDD-03CD27E652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436D52C8-0BE9-499A-914D-0F85F1C49E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C7DCC7D1-40CB-419C-A424-E88DFE1BD4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A5AEED-3C26-4770-880B-450F14E0D06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41A72C6E-5C41-4CDE-A64B-276D4E054B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552522FC-1538-443A-AF28-6252B1A998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2E14B9D7-6FE4-4871-8C3D-BB8CE02520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8CB0D15-0EE6-4521-A35D-47D7309985D3}" type="slidenum">
              <a:rPr kumimoji="0" lang="en-US" altLang="en-US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23BC438F-93CA-4A53-9140-C96E41552C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32340D27-3813-4537-BB96-2343F00FC4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B027225-3735-49F0-AC4A-90A918F527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D4D2F50-B7E3-4BEB-9DB4-967A512C034E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A892CD9-D1C4-4CA0-A610-68D8F03568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E063198-A6C1-4511-95A4-861CFE104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B027225-3735-49F0-AC4A-90A918F527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D4D2F50-B7E3-4BEB-9DB4-967A512C034E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A892CD9-D1C4-4CA0-A610-68D8F03568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E063198-A6C1-4511-95A4-861CFE104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57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B027225-3735-49F0-AC4A-90A918F527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4D2F50-B7E3-4BEB-9DB4-967A512C034E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A892CD9-D1C4-4CA0-A610-68D8F03568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E063198-A6C1-4511-95A4-861CFE104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644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4E4A2FE-57FB-46C6-98A0-68D8B68A0F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EFA6E41-96C3-42E8-8D67-0A76B6AA931C}" type="slidenum">
              <a:rPr kumimoji="0" lang="en-US" altLang="en-US"/>
              <a:pPr>
                <a:spcBef>
                  <a:spcPct val="0"/>
                </a:spcBef>
              </a:pPr>
              <a:t>9</a:t>
            </a:fld>
            <a:endParaRPr kumimoji="0" lang="en-US" altLang="en-US" dirty="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6D60702-F98E-4072-A461-446545D62C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CDCC0EE-D419-4D45-80CC-49FE067A8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AB25774B-5702-4F3F-9E5C-D5A1D96B2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3AE37C-3D6A-4F18-BCEE-CD8536F76E8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61028D6-AE2F-4773-AA1C-777C79BBA8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DB8AF8E-D7D2-49E4-BF96-409DD87806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685EA847-224A-445B-90FA-28EDFAEBA9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3A23ECC-3DBC-4BE3-BAF1-B8E41D4C64D5}" type="slidenum">
              <a:rPr kumimoji="0" lang="en-US" altLang="en-US"/>
              <a:pPr>
                <a:spcBef>
                  <a:spcPct val="0"/>
                </a:spcBef>
              </a:pPr>
              <a:t>12</a:t>
            </a:fld>
            <a:endParaRPr kumimoji="0" lang="en-US" alt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23C03239-FC78-43A5-88AD-13657D9B08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AFB45A7-21C5-44F6-9DB4-A7233D34CB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D9AFF53-586A-4628-8713-F18AD360867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2F3AE4A-A65D-42A0-B07E-65416F3C0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13600862-8E01-4E5A-AAC6-85C5DBFCD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5D3B101A-CB33-4DF8-8A2A-27156D04B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08C0A58-9F2A-4BBD-9C07-20AB2F3DD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70900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36427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241174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56749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04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1186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2096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6721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1442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0626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41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40531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9842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4736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6411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DF5C02B-3423-4A09-A649-134348C3C57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DB6A9FC-7CE5-4E83-B84F-D8D5887DA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317417D-B6EC-4A8E-BFF8-F59ADE4E2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EA95FD5-5F94-4D61-A32A-3FE807087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8BF3216-FEDC-4858-B119-84368427C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716627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63241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298804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5394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64462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731274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270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06951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34661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90255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346526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402578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23473DC-0E63-4B99-927F-49F0AE329C1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6B6800C6-A376-4B9A-BCC3-D8079EE7C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DBE53954-BD9D-4BBB-9102-E59391C31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A2B08C1D-68E9-485F-938D-E50F3B8A8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86F7B26F-05D5-4982-83E1-24CEF8D23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8856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44029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413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48779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7568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327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95060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16887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9319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28982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64583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19464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0EFFE2D3-10EE-40A9-BA23-853D7BF41E3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8009FCC-1465-4DC2-868F-DDEA688F5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3B50BA5-BE08-4FDD-A134-582B4FE4F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86B8494-33AB-4D00-81F2-9C1C1496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3B30849-A7F9-4424-ACA1-EC802809B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9" name="Group 5">
            <a:extLst>
              <a:ext uri="{FF2B5EF4-FFF2-40B4-BE49-F238E27FC236}">
                <a16:creationId xmlns:a16="http://schemas.microsoft.com/office/drawing/2014/main" id="{207FE30A-6BFD-4C00-A9AC-3F3C8F1424A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371600" y="76200"/>
            <a:ext cx="6477000" cy="1408113"/>
            <a:chOff x="1371600" y="5297488"/>
            <a:chExt cx="6477000" cy="140811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D8725E-7F11-4EDD-9340-6C0A69339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400" y="5791201"/>
              <a:ext cx="350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New-Ark Area Emmaus</a:t>
              </a:r>
            </a:p>
          </p:txBody>
        </p:sp>
        <p:pic>
          <p:nvPicPr>
            <p:cNvPr id="11" name="Picture 6" descr="whiteonblack.jpg">
              <a:extLst>
                <a:ext uri="{FF2B5EF4-FFF2-40B4-BE49-F238E27FC236}">
                  <a16:creationId xmlns:a16="http://schemas.microsoft.com/office/drawing/2014/main" id="{BD507600-F071-4F55-A4EB-B47084B8E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5297488"/>
              <a:ext cx="3124200" cy="140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2823927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45A4DF1-9A68-4336-974F-A77C025A018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D58B771-B1C3-4FD6-94E0-8ADC32834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A17E174-530F-4203-B0A4-014222A74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12CCD9B-314C-4F29-83B2-5260E3025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FF1FF631-0888-441B-AB58-592FD0523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8706749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182523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979235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594241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038012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839512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46140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FA6C70A-620D-4A42-881C-C97B1C1853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D689A58-BE1D-4675-AF8A-4005CAC8E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6D97A41-6B2F-4FD3-A899-AB6C7AB16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27186A9A-57C7-48E2-8BDF-E2971CDC8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303B999-202A-4FED-A3B9-AD45A1E2F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8B181B2-B7F0-4AA5-94CE-B4A8868546A6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265490518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43370D2-ED24-496F-82A7-701345152A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265373037"/>
      </p:ext>
    </p:extLst>
  </p:cSld>
  <p:clrMapOvr>
    <a:masterClrMapping/>
  </p:clrMapOvr>
  <p:transition/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58074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113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27576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4636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F9C3BB0-A3CC-4160-AED1-6CAC6052A85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832E338F-AF5D-4CC6-A9D9-FB5E6527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4FFF2044-B68D-4A17-A478-13729542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FD528F08-854D-496B-A6EE-E6DA9AB2D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13498B9C-CAA2-4372-A4AE-9922729D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BE0674C6-1386-4DFD-BBBB-2A6FAAD6D1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2745F658-045C-4CCE-AEFE-FB2937EB2D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6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EF4CA022-55FA-4A4B-948C-AD32DC1B468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76D20873-F9F1-4BD1-9802-5DEDDDA77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89393B34-4B11-4EF6-8869-C791469E0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5" name="Freeform 5">
              <a:extLst>
                <a:ext uri="{FF2B5EF4-FFF2-40B4-BE49-F238E27FC236}">
                  <a16:creationId xmlns:a16="http://schemas.microsoft.com/office/drawing/2014/main" id="{1E93C965-459E-4585-9E73-2FB01FBE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553E807F-EA15-4083-93EE-9426E80EC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FFD2D614-0874-4022-8658-73A45BC40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E44046F0-C0B8-49A7-8B59-78EEA4847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4240E2DC-C773-42B1-9750-CFC476A2B4C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636326B3-5FD6-43CB-9121-07D32254C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D48CAA3E-7F51-4694-8E8D-D318A3F3F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7465F702-E126-42E0-8336-89422288D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D3F41560-B5BB-419C-8A87-5842FA2CB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4308829-CB93-409B-83AC-3D39631D4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4A0D81DA-C969-4D38-AD98-F33F16FC81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63350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eaLnBrk="0" fontAlgn="base" hangingPunct="0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3267223A-DD8C-4E6A-917B-8853C0AC8A7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DEBAB80A-A9D4-489C-8B9A-2F30559EF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2C02DCED-4A99-4947-821D-574B0C5E1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16621CCE-AE56-4E1B-9D45-776FEA451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D8486930-4B59-4C8E-BB15-FF4301CB7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491C1B35-4274-4561-A8E1-71F2CA7658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C0F8DC90-CA08-4D5E-8700-EF2D14C098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19866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>
            <a:extLst>
              <a:ext uri="{FF2B5EF4-FFF2-40B4-BE49-F238E27FC236}">
                <a16:creationId xmlns:a16="http://schemas.microsoft.com/office/drawing/2014/main" id="{C8145BBE-3CC3-48A6-82EB-C5869E1003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 I See Thee</a:t>
            </a:r>
          </a:p>
        </p:txBody>
      </p:sp>
      <p:sp>
        <p:nvSpPr>
          <p:cNvPr id="882691" name="Rectangle 3">
            <a:extLst>
              <a:ext uri="{FF2B5EF4-FFF2-40B4-BE49-F238E27FC236}">
                <a16:creationId xmlns:a16="http://schemas.microsoft.com/office/drawing/2014/main" id="{5DA65AE4-2CC6-4145-98D3-F40482658B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</a:t>
            </a:r>
          </a:p>
          <a:p>
            <a:pPr eaLnBrk="1" hangingPunct="1">
              <a:defRPr/>
            </a:pPr>
            <a:r>
              <a:rPr lang="en-US" dirty="0"/>
              <a:t>I see thee face to face;</a:t>
            </a:r>
          </a:p>
          <a:p>
            <a:pPr eaLnBrk="1" hangingPunct="1">
              <a:defRPr/>
            </a:pPr>
            <a:r>
              <a:rPr lang="en-US" dirty="0"/>
              <a:t>here would I touch</a:t>
            </a:r>
          </a:p>
          <a:p>
            <a:pPr eaLnBrk="1" hangingPunct="1">
              <a:defRPr/>
            </a:pPr>
            <a:r>
              <a:rPr lang="en-US" dirty="0"/>
              <a:t>and handle things unseen;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fficeArt object">
            <a:extLst>
              <a:ext uri="{FF2B5EF4-FFF2-40B4-BE49-F238E27FC236}">
                <a16:creationId xmlns:a16="http://schemas.microsoft.com/office/drawing/2014/main" id="{15CC99CF-13F9-43A2-89FA-4DCD8D047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462" y="1143000"/>
            <a:ext cx="7633075" cy="4343399"/>
          </a:xfrm>
          <a:prstGeom prst="rect">
            <a:avLst/>
          </a:prstGeom>
          <a:ln w="25400" cap="flat">
            <a:solidFill>
              <a:schemeClr val="bg2"/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84723134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90A722F9-F4AD-41C4-A625-EE1626BDA41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838200"/>
            <a:ext cx="8153400" cy="48768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even the worst of us, or at our worst times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God’s grace is greater than all our wrong choices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2F830D54-D465-44FD-9CA6-3EA30FE8A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9EFFEB5A-0877-4425-AB30-03CE15095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38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God constantly offers us a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59D2B218-E825-4C23-8940-8A975DF273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914400"/>
            <a:ext cx="7848600" cy="373380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/>
              <a:t>To believe in prevenient grace is to always trust that God is out ahead of every situation making plans,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/>
              <a:t>for the purpose of bestowing plans for our welfare and our future. </a:t>
            </a:r>
            <a:endParaRPr lang="en-US" sz="3800" dirty="0">
              <a:cs typeface="Arial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E9546199-8B4C-4AC6-A1A8-65E5D87B9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3315223-65B3-43A2-8634-BC835D8E280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839200" cy="39624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defRPr/>
            </a:pPr>
            <a:r>
              <a:rPr lang="en-US" sz="3800" dirty="0">
                <a:cs typeface="Times New Roman" pitchFamily="18" charset="0"/>
              </a:rPr>
              <a:t>Through …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events, both positive and negative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the sacrifices others make for us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the body of believers, the Church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800" dirty="0">
                <a:cs typeface="Times New Roman" pitchFamily="18" charset="0"/>
              </a:rPr>
              <a:t>the Holy Spirit awakening our conscience</a:t>
            </a: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4A8BE83E-4C95-40D0-8348-C7C5B66F0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032FE99F-D54E-4EA5-8B20-9ED58FBC3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20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ts val="4400"/>
              </a:lnSpc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</a:t>
            </a:r>
          </a:p>
          <a:p>
            <a:pPr algn="ctr" eaLnBrk="1" hangingPunct="1">
              <a:lnSpc>
                <a:spcPts val="4400"/>
              </a:lnSpc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CAAAF03-5991-4998-B45F-8D613FF51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676400"/>
            <a:ext cx="8153400" cy="2209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04813" indent="-4048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620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254125" indent="-2778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US" sz="4000" kern="0" dirty="0">
                <a:cs typeface="Times New Roman" pitchFamily="18" charset="0"/>
              </a:rPr>
              <a:t>Will you open your heart to God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US" sz="4000" kern="0" dirty="0">
                <a:cs typeface="Times New Roman" pitchFamily="18" charset="0"/>
              </a:rPr>
              <a:t>to accept the relationship God offers or reoffers you in Jesus Christ? </a:t>
            </a:r>
            <a:endParaRPr lang="en-US" sz="4000" kern="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E60D456-4A13-4B60-BE28-EE7CBAEBFF4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08686F09-4815-41E4-BA16-FD0AD3C21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>
            <a:extLst>
              <a:ext uri="{FF2B5EF4-FFF2-40B4-BE49-F238E27FC236}">
                <a16:creationId xmlns:a16="http://schemas.microsoft.com/office/drawing/2014/main" id="{BA44CD7E-D3C0-47FE-B65A-2B374704B2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 grasp with firmer hand</a:t>
            </a:r>
          </a:p>
          <a:p>
            <a:pPr eaLnBrk="1" hangingPunct="1">
              <a:defRPr/>
            </a:pPr>
            <a:r>
              <a:rPr lang="en-US" dirty="0"/>
              <a:t>eternal grace,</a:t>
            </a:r>
          </a:p>
          <a:p>
            <a:pPr eaLnBrk="1" hangingPunct="1">
              <a:defRPr/>
            </a:pPr>
            <a:r>
              <a:rPr lang="en-US" dirty="0"/>
              <a:t>and all my weariness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en-US" dirty="0"/>
              <a:t>upon thee lean.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Edward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Dearle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Horatius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Bonar © Public Doman; CCLI# 11082353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1BB93E7F-A753-48C0-B64C-8D73A5A1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59D978-B488-4072-ABBC-E08728808BF3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0503F0F-3612-4C16-95AC-155B223AB9A2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Renee Lawrence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DF3C62F0-6845-474C-84F0-F5A6E26C2C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305800" cy="33528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from the Greek word ‘</a:t>
            </a:r>
            <a:r>
              <a:rPr lang="en-US" sz="4000" dirty="0" err="1">
                <a:cs typeface="Times New Roman" pitchFamily="18" charset="0"/>
              </a:rPr>
              <a:t>charis</a:t>
            </a:r>
            <a:r>
              <a:rPr lang="en-US" sz="4000" dirty="0">
                <a:cs typeface="Times New Roman" pitchFamily="18" charset="0"/>
              </a:rPr>
              <a:t>’ which means ‘gift’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we cannot earn it and cannot stop God from giving it</a:t>
            </a: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E59DA444-4FC8-485D-A9D6-CEA9BC2E5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BD71859E-E7B8-42B8-B145-CA1CCA07D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fficeArt object">
            <a:extLst>
              <a:ext uri="{FF2B5EF4-FFF2-40B4-BE49-F238E27FC236}">
                <a16:creationId xmlns:a16="http://schemas.microsoft.com/office/drawing/2014/main" id="{AE5F2E91-88F7-4683-9F26-9E228CB75C9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2830137" y="1201737"/>
            <a:ext cx="3483726" cy="4454525"/>
          </a:xfrm>
          <a:prstGeom prst="rect">
            <a:avLst/>
          </a:prstGeom>
          <a:ln w="19050" cap="flat">
            <a:solidFill>
              <a:schemeClr val="bg2"/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20395284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DF3C62F0-6845-474C-84F0-F5A6E26C2C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914400"/>
            <a:ext cx="8229600" cy="38100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from the Greek word ‘</a:t>
            </a:r>
            <a:r>
              <a:rPr lang="en-US" sz="4000" dirty="0" err="1">
                <a:cs typeface="Times New Roman" pitchFamily="18" charset="0"/>
              </a:rPr>
              <a:t>charis</a:t>
            </a:r>
            <a:r>
              <a:rPr lang="en-US" sz="4000" dirty="0">
                <a:cs typeface="Times New Roman" pitchFamily="18" charset="0"/>
              </a:rPr>
              <a:t>’ which means ‘gift’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we cannot earn it and cannot stop God from giving it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comes in many forms with many facets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endParaRPr lang="en-US" sz="4000" dirty="0">
              <a:cs typeface="Times New Roman" pitchFamily="18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E59DA444-4FC8-485D-A9D6-CEA9BC2E5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BD71859E-E7B8-42B8-B145-CA1CCA07D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Grace</a:t>
            </a:r>
          </a:p>
        </p:txBody>
      </p:sp>
    </p:spTree>
    <p:extLst>
      <p:ext uri="{BB962C8B-B14F-4D97-AF65-F5344CB8AC3E}">
        <p14:creationId xmlns:p14="http://schemas.microsoft.com/office/powerpoint/2010/main" val="6295868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DF3C62F0-6845-474C-84F0-F5A6E26C2C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685800"/>
            <a:ext cx="8305800" cy="19812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spans our life from conception to conversion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the grace that comes before any of our decisions or endeavors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the love of God …</a:t>
            </a: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E59DA444-4FC8-485D-A9D6-CEA9BC2E5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BD71859E-E7B8-42B8-B145-CA1CCA07D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Prevenient grace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4D5A73-1048-4B47-9592-1DA0BCFB2743}"/>
              </a:ext>
            </a:extLst>
          </p:cNvPr>
          <p:cNvSpPr txBox="1"/>
          <p:nvPr/>
        </p:nvSpPr>
        <p:spPr>
          <a:xfrm>
            <a:off x="914400" y="3733800"/>
            <a:ext cx="7772400" cy="184665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wooing us</a:t>
            </a:r>
          </a:p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drawing us</a:t>
            </a:r>
          </a:p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pursuing us</a:t>
            </a:r>
          </a:p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waiting for us</a:t>
            </a:r>
          </a:p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freeing us</a:t>
            </a:r>
          </a:p>
          <a:p>
            <a:pPr lvl="0" eaLnBrk="1" hangingPunct="1">
              <a:spcBef>
                <a:spcPts val="0"/>
              </a:spcBef>
              <a:buClr>
                <a:srgbClr val="FFFF00"/>
              </a:buClr>
              <a:buSzPct val="85000"/>
              <a:defRPr/>
            </a:pPr>
            <a:r>
              <a:rPr lang="en-US" sz="38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- empowering us</a:t>
            </a:r>
          </a:p>
        </p:txBody>
      </p:sp>
    </p:spTree>
    <p:extLst>
      <p:ext uri="{BB962C8B-B14F-4D97-AF65-F5344CB8AC3E}">
        <p14:creationId xmlns:p14="http://schemas.microsoft.com/office/powerpoint/2010/main" val="2855991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71E7DACF-83DC-4A79-952E-5A72714BC9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1143000"/>
            <a:ext cx="7315200" cy="281940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en-US" sz="4000" dirty="0">
                <a:cs typeface="Times New Roman" pitchFamily="18" charset="0"/>
              </a:rPr>
              <a:t>The biblical message is clear:</a:t>
            </a:r>
          </a:p>
          <a:p>
            <a:pPr algn="l" eaLnBrk="1" hangingPunct="1">
              <a:spcBef>
                <a:spcPts val="0"/>
              </a:spcBef>
              <a:defRPr/>
            </a:pPr>
            <a:endParaRPr lang="en-US" sz="1800" dirty="0">
              <a:cs typeface="Times New Roman" pitchFamily="18" charset="0"/>
            </a:endParaRP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4000" dirty="0">
                <a:cs typeface="Times New Roman" pitchFamily="18" charset="0"/>
              </a:rPr>
              <a:t>Human beings are created in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4000" dirty="0">
                <a:cs typeface="Times New Roman" pitchFamily="18" charset="0"/>
              </a:rPr>
              <a:t>God’s likeness for a relationship with the Divine. </a:t>
            </a:r>
            <a:endParaRPr lang="en-US" sz="4000" dirty="0">
              <a:cs typeface="Arial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F20BADD5-D8B6-4214-8155-82EB3A670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uiExpand="1" build="p"/>
    </p:bld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1361</TotalTime>
  <Words>310</Words>
  <Application>Microsoft Office PowerPoint</Application>
  <PresentationFormat>On-screen Show (4:3)</PresentationFormat>
  <Paragraphs>65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Times New Roman</vt:lpstr>
      <vt:lpstr>Verdana</vt:lpstr>
      <vt:lpstr>Wingdings</vt:lpstr>
      <vt:lpstr>1_Blue Diagonal</vt:lpstr>
      <vt:lpstr>1_Default Design</vt:lpstr>
      <vt:lpstr>2_Blue Diagonal</vt:lpstr>
      <vt:lpstr>3_Blue Diagonal</vt:lpstr>
      <vt:lpstr>Blue Diagonal</vt:lpstr>
      <vt:lpstr>Here, O My Lord, I See Thee</vt:lpstr>
      <vt:lpstr>PowerPoint Presentation</vt:lpstr>
      <vt:lpstr>PowerPoint Presentation</vt:lpstr>
      <vt:lpstr>Prevenient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131</cp:revision>
  <cp:lastPrinted>1601-01-01T00:00:00Z</cp:lastPrinted>
  <dcterms:created xsi:type="dcterms:W3CDTF">2002-09-23T01:58:48Z</dcterms:created>
  <dcterms:modified xsi:type="dcterms:W3CDTF">2018-07-20T20:21:59Z</dcterms:modified>
</cp:coreProperties>
</file>