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15"/>
  </p:notesMasterIdLst>
  <p:sldIdLst>
    <p:sldId id="282" r:id="rId3"/>
    <p:sldId id="290" r:id="rId4"/>
    <p:sldId id="277" r:id="rId5"/>
    <p:sldId id="260" r:id="rId6"/>
    <p:sldId id="283" r:id="rId7"/>
    <p:sldId id="284" r:id="rId8"/>
    <p:sldId id="286" r:id="rId9"/>
    <p:sldId id="287" r:id="rId10"/>
    <p:sldId id="289" r:id="rId11"/>
    <p:sldId id="288" r:id="rId12"/>
    <p:sldId id="265" r:id="rId13"/>
    <p:sldId id="291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8E90386E-9FD5-436A-B03C-298EB62B26D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2B81909D-8502-40ED-B8EF-29A05554FA7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33796" name="Rectangle 4">
            <a:extLst>
              <a:ext uri="{FF2B5EF4-FFF2-40B4-BE49-F238E27FC236}">
                <a16:creationId xmlns:a16="http://schemas.microsoft.com/office/drawing/2014/main" id="{C0C205E3-9E6E-4B1D-8135-AB487B48C678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98B38B4F-094F-40E5-A15A-50A498CA247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EA902783-DD2E-4D26-BB91-7FDFB9A1438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F9F8215E-AE9E-4D8F-A768-2684CC724C3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25D86A-BDDF-4221-ABEF-B9064F9EC38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F214903-F89B-4AF1-8B56-884B0C2F4D6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3D3286-BAC1-415E-B715-94B08D9157FC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77826" name="Rectangle 2">
            <a:extLst>
              <a:ext uri="{FF2B5EF4-FFF2-40B4-BE49-F238E27FC236}">
                <a16:creationId xmlns:a16="http://schemas.microsoft.com/office/drawing/2014/main" id="{044BC41A-1D5A-4C54-8957-E0B94A98E30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>
            <a:extLst>
              <a:ext uri="{FF2B5EF4-FFF2-40B4-BE49-F238E27FC236}">
                <a16:creationId xmlns:a16="http://schemas.microsoft.com/office/drawing/2014/main" id="{C78419C4-4BE5-4B86-968C-3ABBDBF8AB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237FFF2-BA2C-47AC-AE7B-25360C56B68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09A0E3-F131-4AED-A816-124C402C7D6A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64514" name="Rectangle 2">
            <a:extLst>
              <a:ext uri="{FF2B5EF4-FFF2-40B4-BE49-F238E27FC236}">
                <a16:creationId xmlns:a16="http://schemas.microsoft.com/office/drawing/2014/main" id="{52269A6D-83AF-461B-9D64-7AFEE0FB65B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03D81124-A733-47CE-9CF8-735674CAFA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4E983FF-6250-4140-BF03-6EB0443A65B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86A092-69D1-4BAB-AC24-6F2758521026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67586" name="Rectangle 2">
            <a:extLst>
              <a:ext uri="{FF2B5EF4-FFF2-40B4-BE49-F238E27FC236}">
                <a16:creationId xmlns:a16="http://schemas.microsoft.com/office/drawing/2014/main" id="{0B1EAFF7-9AF3-4D13-8D8C-22A739EBEEE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D25C297B-65C1-4E0E-8F23-1289958980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284584E-DE24-46ED-AD6A-6D4276C4257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E4A5B1-AD10-4E44-BE5E-A8D99D81527C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62466" name="Rectangle 2">
            <a:extLst>
              <a:ext uri="{FF2B5EF4-FFF2-40B4-BE49-F238E27FC236}">
                <a16:creationId xmlns:a16="http://schemas.microsoft.com/office/drawing/2014/main" id="{59B6854A-5EDD-4BA0-9B24-885CF5E4E5E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id="{7D76AD54-AFD1-44AD-ADEF-DB733A94A9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7C6F8C3-3CFA-4F95-A41F-C73841836AB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3FAA2B-A781-47EA-8ADA-757B3F07FD4C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79874" name="Rectangle 2">
            <a:extLst>
              <a:ext uri="{FF2B5EF4-FFF2-40B4-BE49-F238E27FC236}">
                <a16:creationId xmlns:a16="http://schemas.microsoft.com/office/drawing/2014/main" id="{783EBC3C-4A60-4343-9962-0785F59E83D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>
            <a:extLst>
              <a:ext uri="{FF2B5EF4-FFF2-40B4-BE49-F238E27FC236}">
                <a16:creationId xmlns:a16="http://schemas.microsoft.com/office/drawing/2014/main" id="{B9E9B602-6BCD-4B5E-B00C-FF5B6FC0F5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88E1DD8-0841-42B9-B466-459F492DFE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EAC8D1-36FA-411E-878D-C0DCA29D1379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81922" name="Rectangle 2">
            <a:extLst>
              <a:ext uri="{FF2B5EF4-FFF2-40B4-BE49-F238E27FC236}">
                <a16:creationId xmlns:a16="http://schemas.microsoft.com/office/drawing/2014/main" id="{188DB68F-23E5-4654-BA42-A5C2FCDBA0E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>
            <a:extLst>
              <a:ext uri="{FF2B5EF4-FFF2-40B4-BE49-F238E27FC236}">
                <a16:creationId xmlns:a16="http://schemas.microsoft.com/office/drawing/2014/main" id="{DB21BA86-943A-4CA0-86F3-E577E748BE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EBA9DC2-DF85-4D78-A97C-473F0FA3A1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B01AAF-D9F7-4874-8293-665C2EC84AD8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86018" name="Rectangle 2">
            <a:extLst>
              <a:ext uri="{FF2B5EF4-FFF2-40B4-BE49-F238E27FC236}">
                <a16:creationId xmlns:a16="http://schemas.microsoft.com/office/drawing/2014/main" id="{D3DBD46E-0880-411A-B7A9-C7BB30B738E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>
            <a:extLst>
              <a:ext uri="{FF2B5EF4-FFF2-40B4-BE49-F238E27FC236}">
                <a16:creationId xmlns:a16="http://schemas.microsoft.com/office/drawing/2014/main" id="{AC8B25EE-4B21-45A2-9B0B-957C1AE021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2933546-0E65-43CF-AE3C-040EDC4CD4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BA867A-ED29-42ED-A94B-8F112044225F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88066" name="Rectangle 2">
            <a:extLst>
              <a:ext uri="{FF2B5EF4-FFF2-40B4-BE49-F238E27FC236}">
                <a16:creationId xmlns:a16="http://schemas.microsoft.com/office/drawing/2014/main" id="{95881302-6063-4883-8498-9CC9406751F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24952A9C-3F6D-473B-80AC-C3697564B5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241D0D7-61E2-43F1-B43D-70656C799DE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F6AB0B-3E02-4F4E-B277-C3CAABEA1543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93186" name="Rectangle 2">
            <a:extLst>
              <a:ext uri="{FF2B5EF4-FFF2-40B4-BE49-F238E27FC236}">
                <a16:creationId xmlns:a16="http://schemas.microsoft.com/office/drawing/2014/main" id="{6BB95049-89B2-423F-A941-F4035E38BD3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>
            <a:extLst>
              <a:ext uri="{FF2B5EF4-FFF2-40B4-BE49-F238E27FC236}">
                <a16:creationId xmlns:a16="http://schemas.microsoft.com/office/drawing/2014/main" id="{A0DF50EF-872E-46F7-93F9-EB6256E416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AC77B2AD-9EBE-4D5E-9C19-B0DE46C70FB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27B58A-2674-4143-8B14-BF042873BE92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90114" name="Rectangle 2">
            <a:extLst>
              <a:ext uri="{FF2B5EF4-FFF2-40B4-BE49-F238E27FC236}">
                <a16:creationId xmlns:a16="http://schemas.microsoft.com/office/drawing/2014/main" id="{CF23CC0F-A2F7-4218-86FB-7377846D68D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>
            <a:extLst>
              <a:ext uri="{FF2B5EF4-FFF2-40B4-BE49-F238E27FC236}">
                <a16:creationId xmlns:a16="http://schemas.microsoft.com/office/drawing/2014/main" id="{54893B31-7FF3-4C85-A536-D074FD76CF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>
            <a:extLst>
              <a:ext uri="{FF2B5EF4-FFF2-40B4-BE49-F238E27FC236}">
                <a16:creationId xmlns:a16="http://schemas.microsoft.com/office/drawing/2014/main" id="{3033329D-E6A5-4D9D-B5A3-D8453EDDA19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075" name="Freeform 3">
              <a:extLst>
                <a:ext uri="{FF2B5EF4-FFF2-40B4-BE49-F238E27FC236}">
                  <a16:creationId xmlns:a16="http://schemas.microsoft.com/office/drawing/2014/main" id="{099A2F68-1CBB-4D5E-AAB5-C40365E69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6" name="Freeform 4">
              <a:extLst>
                <a:ext uri="{FF2B5EF4-FFF2-40B4-BE49-F238E27FC236}">
                  <a16:creationId xmlns:a16="http://schemas.microsoft.com/office/drawing/2014/main" id="{3FB3B135-ACE1-428E-A4D2-D781471C0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7" name="Freeform 5">
              <a:extLst>
                <a:ext uri="{FF2B5EF4-FFF2-40B4-BE49-F238E27FC236}">
                  <a16:creationId xmlns:a16="http://schemas.microsoft.com/office/drawing/2014/main" id="{2D4DF7CC-97FC-40BC-831D-8EF1606E6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8" name="Freeform 6">
              <a:extLst>
                <a:ext uri="{FF2B5EF4-FFF2-40B4-BE49-F238E27FC236}">
                  <a16:creationId xmlns:a16="http://schemas.microsoft.com/office/drawing/2014/main" id="{41A1F70C-82B9-4645-B7D7-22BCDE669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>
            <a:extLst>
              <a:ext uri="{FF2B5EF4-FFF2-40B4-BE49-F238E27FC236}">
                <a16:creationId xmlns:a16="http://schemas.microsoft.com/office/drawing/2014/main" id="{95FCDCED-2249-4749-8CB9-FD96CEB533FE}"/>
              </a:ext>
            </a:extLst>
          </p:cNvPr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080" name="Rectangle 8">
            <a:extLst>
              <a:ext uri="{FF2B5EF4-FFF2-40B4-BE49-F238E27FC236}">
                <a16:creationId xmlns:a16="http://schemas.microsoft.com/office/drawing/2014/main" id="{BC8C3762-5980-4228-B354-FDC28D33445B}"/>
              </a:ext>
            </a:extLst>
          </p:cNvPr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081" name="Rectangle 9">
            <a:extLst>
              <a:ext uri="{FF2B5EF4-FFF2-40B4-BE49-F238E27FC236}">
                <a16:creationId xmlns:a16="http://schemas.microsoft.com/office/drawing/2014/main" id="{C87EA195-DA66-4AD1-9D69-EED05301743B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082" name="Rectangle 10">
            <a:extLst>
              <a:ext uri="{FF2B5EF4-FFF2-40B4-BE49-F238E27FC236}">
                <a16:creationId xmlns:a16="http://schemas.microsoft.com/office/drawing/2014/main" id="{24F2BF74-52D3-40FB-8CC1-7CDE944F20C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083" name="Rectangle 11">
            <a:extLst>
              <a:ext uri="{FF2B5EF4-FFF2-40B4-BE49-F238E27FC236}">
                <a16:creationId xmlns:a16="http://schemas.microsoft.com/office/drawing/2014/main" id="{20D620B1-A054-4294-9E50-5A108619014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813E0B7-E860-4BC9-ABEF-732D1682CF6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F1E53-724D-4673-BED1-8050FB5CD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169672-42B6-4B63-BBD7-686E22D6C7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6A808-6106-489F-9DEE-77B36DC57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40DF5C-7E24-47E4-92F3-F576366F2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E49374-A065-41F3-A3FC-23CB7D7B1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2A2E80-9DBF-4804-B911-7389E694FB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795720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2DA680-8AA2-4791-B0A3-992BC24FCE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CE1055-E88D-4D77-848A-5E174E31B0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E5A49D-107C-4795-BA74-3F4CE1A1B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F391B-5970-46A0-90EB-D7AA627A0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23A400-0D33-4331-8996-E148128E6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3BBB5-6B71-46A5-82D0-70C2E41773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825597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60B92-D074-4058-9F21-4A421498BA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C02E14-5A63-44E8-A2A6-B9EBF48E7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D32859-96E6-49A5-BE39-D9082660A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5972AC-24CB-4969-BC94-CC4B935F2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7B442-6663-4249-9F86-2934419B4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805E03-AC36-4B4F-AD41-4EA833DA88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6975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78EC7-9512-43D3-86B0-ECF67F34C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A5AE5-C12E-4864-87B9-64C82E1BCE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234414-4471-4A27-AF31-38B843E0E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3D0DB8-69F8-40DF-A351-5D1DC24A8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F72D75-F460-4803-A427-462A6D735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D2492-BFC1-469A-89E3-4CEBA778D8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60719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7448C-18D2-4D64-89DC-A6E6E5A29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CCD9F9-AC0B-4B81-B70C-9A329FC395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E01F7E-D79C-4562-B7DF-93C3A043F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C768D4-CD40-4602-A56D-B8FBBAFFA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30CBB4-3252-4218-A912-131FB4FC3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1C1EF-AE4D-48A1-A3B3-0F8F7A312E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73598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80FD1-3D77-42FD-A90E-7E6518842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C34A83-8601-4EEB-A56A-C650EDD438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CA4653-E666-4A8D-AFED-971DA88506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4DC23B-1886-47CD-A6FF-07B456C20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C6A019-F147-488C-8588-BBE16C4E0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FE847A-4C00-4A7C-A2BC-19E250FF0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47B22-3DD9-435E-8ED5-275823D8F1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63066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1348E-1753-485F-8173-DD8D5340C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071DC3-6F25-457B-A2BA-2B5A56FDC5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7BFFC4-0436-4D85-9C13-B7AF381E8C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88EF7A-C585-4A3E-9F45-9DD1E8C7CE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8B16EC-0CA4-4BDC-9C5A-7945CEA81F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F55210-BFD4-4600-AD92-4CB80E32C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12E03E-BC19-470E-900F-989113863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03ED1A-78DB-4FC4-9E8E-4061EE02D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57EE9D-4A62-46A5-85F1-74E2A983E9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98554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BB9AE-A65F-4F0C-8D4B-F5B007CF7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AD3286-D3E5-4E7C-916C-24FF81C14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7B1BE2-CD6E-4B28-8377-0B275A460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80B77B-74DB-4DF2-AFD8-AA47D9C21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3C99C-58A8-4E9A-A850-57B63DD7CD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6865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649952-48F8-4BB3-8D9C-DC1C29BF5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27DC78-5EEC-49A7-B8C1-54C122A35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1209F-E336-4709-9172-CF1578E00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F151EC-3C0C-4870-B3BE-187CCE19FA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023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F9D96-0077-4AD6-B66C-247DE9FDC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6320D4-D7DD-415B-844A-2659AEA68E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DB82FE-7466-4B81-9F46-98D45EF462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02C6C9-3B3F-4364-80C0-BED86394D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5E99D3-FD73-45A6-822D-7EB766F18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79374A-62C2-4EDC-9026-275B14C4C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23910-28C6-427A-830F-D4F7BB3437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456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3E389-4EB1-4399-93C1-8E12BA92B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DF3AF-42F3-4351-873E-CBB9CEE12E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96BC7-9EA0-40A9-824D-463C59FD5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CA5B2-823C-435D-B970-5721490F4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34A0C3-3155-48C8-A2E4-EE5F2464D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08031-1D6F-4D7E-B888-ACDAF4419C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8929756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F942F-B77B-4F60-9204-27E237EB2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FBA11D-52F4-428B-B49D-3B2DFC9270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2CC23C-10DA-4DD5-AAC1-BB7C2D558C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49132C-51AB-4BDB-92B0-5AFEAFA00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C3A5B3-9CD5-4885-AA2D-F51BC7C9D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76FE76-94CE-44B7-9925-8EACEE378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29032-4B30-4438-A5DD-8B2C8CA25A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48622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587C1-FB4B-47BE-B0DF-1DF966C74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CF1C07-DB24-4BC3-A6C9-529D71B84C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36B7FC-2493-48BD-9512-C986076AD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432FF-9CD1-4D72-8881-BCFA92196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11F0A-30F4-4F65-86F2-BBFEAAC4C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FA8E8-CACD-4992-9570-85D90C64A5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07554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5EC7B0-5FD5-4A02-BCB0-48E8119580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6D802F-AE20-44E1-832C-07758E0969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CEE98A-E8BC-49B1-A87D-6185234A0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46C46A-128E-4219-9FE0-013E304BF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F28721-3DB5-405E-B310-5AD554860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2ECA5-2DC0-4433-9B44-E46755B326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2352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5722A-6425-4F41-8DDD-472C8D368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0AFD4-1759-4706-9566-ECB9FCD385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816D19-E02F-44DD-A648-9406DC89C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B06248-F232-4CF1-B14E-46CDABD6A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CE03C1-C347-454F-869B-5533BB623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A5B551-D9A6-4035-A6EF-E07356044B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63040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1BDA9-DA38-457F-825B-841840450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F53C5-5E24-4296-833B-EB92B32184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D5A3B8-470D-4FE7-B94F-928FF6D26C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601E20-56C3-4C8E-BB26-FB60B7FC8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BBB18F-4287-45AE-ADE5-9D6E253E9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458991-44FC-403A-9000-5AB8C1962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5DCF28-06BE-44E5-9D69-B0CC504BB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150911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8FEEE-2C97-45AC-A534-1DD8EF7B3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74B92F-CC70-4D8C-A20C-65B9FA6047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F8A87A-39D7-4FD4-9DBE-FA5BEDF395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A37D69-FEB7-4397-B3B7-E1BE621474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49DFE5-CD85-4574-BEEC-46C02FBCFA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3C98ED-B734-4CD2-8E9D-549151DD1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C5DD19-C57F-4E1C-B012-F9D8CA83D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86C202-33E4-4D1D-8452-EA1F4DB06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55F69-AB5F-45BC-8811-2FC8B8E6F4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526518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C78A1-AB70-44F2-A799-E1B1AF4D4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1904CC-2B4A-436F-AEFF-9371F8F31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C9F9AE-5C4B-4602-BC1F-1AF67A6BD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D462B7-574E-4F21-87E9-315052D65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BA5108-8A47-4F59-89A0-B4E75BB1CD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02366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74E4D6-C4E1-4EF4-B17E-74497D8C6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F1D270-1C4B-49C3-BC39-C95581FA9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F86936-F250-4951-9CDE-A80631F3F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BA5C75-BE51-4340-9683-49B627C7F3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128589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C653B-06A5-4BFE-AF2C-6A0A47FEA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EEE26-6E10-4EEE-A2B1-011C24EEF6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4B4D51-11F2-4E0E-8FBD-15DEB33FCA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E3F645-6660-44FA-907B-9F44C6AFF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C5860C-42BE-4003-80E2-9DDAEBB6F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70C4E5-42BE-4CBF-BA7D-ABCFCBC88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29487-4582-4F25-84B0-DC1B77A628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837490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39748-0937-4C18-BA6C-A798110DE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67D5BA-1BF5-419D-89FE-6655BE272F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102C1F-E8C9-4E22-98C8-57B491145A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787647-4158-46EC-A511-AB5CC5EB1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A5508D-2F08-431B-A892-F396AD6C2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DBB4AE-6556-47E4-A689-69AB6ADEA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CA74A-1438-4893-A074-2F1B1F258E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018028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FEE0891B-55F4-4325-8E55-0B8AAA3B3A5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>
              <a:extLst>
                <a:ext uri="{FF2B5EF4-FFF2-40B4-BE49-F238E27FC236}">
                  <a16:creationId xmlns:a16="http://schemas.microsoft.com/office/drawing/2014/main" id="{687A506C-5E34-4DCD-8298-7A1192E0D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2" name="Freeform 4">
              <a:extLst>
                <a:ext uri="{FF2B5EF4-FFF2-40B4-BE49-F238E27FC236}">
                  <a16:creationId xmlns:a16="http://schemas.microsoft.com/office/drawing/2014/main" id="{9E288CA6-67C5-4D04-B07F-6E35F1D23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3" name="Freeform 5">
              <a:extLst>
                <a:ext uri="{FF2B5EF4-FFF2-40B4-BE49-F238E27FC236}">
                  <a16:creationId xmlns:a16="http://schemas.microsoft.com/office/drawing/2014/main" id="{C752F9B7-B35A-4204-A6CB-6B1410DA4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" name="Freeform 6">
              <a:extLst>
                <a:ext uri="{FF2B5EF4-FFF2-40B4-BE49-F238E27FC236}">
                  <a16:creationId xmlns:a16="http://schemas.microsoft.com/office/drawing/2014/main" id="{8EC60226-76D0-4CB2-9FCB-453AEA5CE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095C21C6-1B3C-4FBB-A7BB-586C910FAA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C9526A1F-2C58-40BD-BB35-F48D29EA1F3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endParaRPr lang="en-US" alt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8E83FB05-3349-47EF-BFEE-706056FE67D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endParaRPr lang="en-US" alt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B1269ED5-7007-4C70-A2AA-70E8B893CB1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E58B05CB-F20D-4D9B-A4CD-6D7DD5223D0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F476DC5A-4FFF-4E37-822C-D55A0CC724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>
            <a:extLst>
              <a:ext uri="{FF2B5EF4-FFF2-40B4-BE49-F238E27FC236}">
                <a16:creationId xmlns:a16="http://schemas.microsoft.com/office/drawing/2014/main" id="{EC137FA8-9D3C-4813-87D6-2BF4A9A41C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8307" name="Rectangle 3">
            <a:extLst>
              <a:ext uri="{FF2B5EF4-FFF2-40B4-BE49-F238E27FC236}">
                <a16:creationId xmlns:a16="http://schemas.microsoft.com/office/drawing/2014/main" id="{6C3F4B49-6CE8-473C-BE1C-D1D660027F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98308" name="Rectangle 4">
            <a:extLst>
              <a:ext uri="{FF2B5EF4-FFF2-40B4-BE49-F238E27FC236}">
                <a16:creationId xmlns:a16="http://schemas.microsoft.com/office/drawing/2014/main" id="{A1A1FDB9-88D5-4222-A983-E43586B28AF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98309" name="Rectangle 5">
            <a:extLst>
              <a:ext uri="{FF2B5EF4-FFF2-40B4-BE49-F238E27FC236}">
                <a16:creationId xmlns:a16="http://schemas.microsoft.com/office/drawing/2014/main" id="{4713338C-C90E-4312-8E22-7B07848905F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98310" name="Rectangle 6">
            <a:extLst>
              <a:ext uri="{FF2B5EF4-FFF2-40B4-BE49-F238E27FC236}">
                <a16:creationId xmlns:a16="http://schemas.microsoft.com/office/drawing/2014/main" id="{3F4BFDEF-CD3C-4E58-8C5E-89CE25EE8E0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485CB50A-C4DD-499E-B748-F7F5721FC5C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4A73347A-49EB-4302-979A-963A67EB218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altLang="en-US" b="1"/>
              <a:t>Holy Spirit, Thou Art Welcome</a:t>
            </a:r>
            <a:endParaRPr lang="en-US" altLang="en-US" b="1">
              <a:cs typeface="Times New Roman" panose="02020603050405020304" pitchFamily="18" charset="0"/>
            </a:endParaRPr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8F031DE9-3331-4420-9E96-B4E923B0280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>
              <a:spcBef>
                <a:spcPct val="10000"/>
              </a:spcBef>
            </a:pPr>
            <a:r>
              <a:rPr lang="en-US" altLang="en-US" sz="3400" b="1">
                <a:latin typeface="Arial" panose="020B0604020202020204" pitchFamily="34" charset="0"/>
                <a:cs typeface="Arial" panose="020B0604020202020204" pitchFamily="34" charset="0"/>
              </a:rPr>
              <a:t>Holy Spirit, Thou art welcome in this place;</a:t>
            </a:r>
            <a:endParaRPr lang="en-US" altLang="en-US" sz="3400" b="1" i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10000"/>
              </a:spcBef>
            </a:pPr>
            <a:r>
              <a:rPr lang="en-US" altLang="en-US" sz="3400" b="1">
                <a:latin typeface="Arial" panose="020B0604020202020204" pitchFamily="34" charset="0"/>
                <a:cs typeface="Times New Roman" panose="02020603050405020304" pitchFamily="18" charset="0"/>
              </a:rPr>
              <a:t>Holy Spirit, Thou art welcome in this place.</a:t>
            </a:r>
          </a:p>
          <a:p>
            <a:pPr>
              <a:spcBef>
                <a:spcPct val="10000"/>
              </a:spcBef>
            </a:pPr>
            <a:r>
              <a:rPr lang="en-US" altLang="en-US" sz="3400" b="1">
                <a:latin typeface="Arial" panose="020B0604020202020204" pitchFamily="34" charset="0"/>
                <a:cs typeface="Times New Roman" panose="02020603050405020304" pitchFamily="18" charset="0"/>
              </a:rPr>
              <a:t>Omnipotent Father of mercy and grace, </a:t>
            </a:r>
          </a:p>
          <a:p>
            <a:pPr>
              <a:spcBef>
                <a:spcPct val="10000"/>
              </a:spcBef>
            </a:pPr>
            <a:r>
              <a:rPr lang="en-US" altLang="en-US" sz="3400" b="1">
                <a:latin typeface="Arial" panose="020B0604020202020204" pitchFamily="34" charset="0"/>
                <a:cs typeface="Times New Roman" panose="02020603050405020304" pitchFamily="18" charset="0"/>
              </a:rPr>
              <a:t>Thou art welcome in this place.</a:t>
            </a:r>
          </a:p>
        </p:txBody>
      </p:sp>
      <p:sp>
        <p:nvSpPr>
          <p:cNvPr id="76804" name="Text Box 4">
            <a:extLst>
              <a:ext uri="{FF2B5EF4-FFF2-40B4-BE49-F238E27FC236}">
                <a16:creationId xmlns:a16="http://schemas.microsoft.com/office/drawing/2014/main" id="{BE5B8D89-1065-4D54-8309-F495E940D5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Dottie Rambo / David Huntsinger  © 1977  John T Benson Publishing Co   (ASCAP) - CCLI#1009126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62591_wallpaper280">
            <a:extLst>
              <a:ext uri="{FF2B5EF4-FFF2-40B4-BE49-F238E27FC236}">
                <a16:creationId xmlns:a16="http://schemas.microsoft.com/office/drawing/2014/main" id="{EB473FD3-1894-42BA-8815-B1AD8F1C5E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79" b="5376"/>
          <a:stretch>
            <a:fillRect/>
          </a:stretch>
        </p:blipFill>
        <p:spPr bwMode="auto">
          <a:xfrm>
            <a:off x="0" y="0"/>
            <a:ext cx="9144000" cy="681990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140" name="Rectangle 4">
            <a:extLst>
              <a:ext uri="{FF2B5EF4-FFF2-40B4-BE49-F238E27FC236}">
                <a16:creationId xmlns:a16="http://schemas.microsoft.com/office/drawing/2014/main" id="{34350C9F-C999-4300-A6E0-2336B2255D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2667000"/>
            <a:ext cx="89154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algn="ctr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defRPr>
            </a:lvl1pPr>
            <a:lvl2pPr marL="742950" indent="-285750" algn="ctr">
              <a:spcBef>
                <a:spcPct val="20000"/>
              </a:spcBef>
              <a:buClr>
                <a:schemeClr val="tx1"/>
              </a:buClr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defRPr>
            </a:lvl2pPr>
            <a:lvl3pPr marL="1143000" indent="-228600" algn="ctr">
              <a:spcBef>
                <a:spcPct val="20000"/>
              </a:spcBef>
              <a:buClr>
                <a:schemeClr val="tx1"/>
              </a:buClr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defRPr>
            </a:lvl3pPr>
            <a:lvl4pPr marL="1600200" indent="-228600" algn="ctr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defRPr>
            </a:lvl4pPr>
            <a:lvl5pPr marL="2057400" indent="-228600" algn="ctr">
              <a:spcBef>
                <a:spcPct val="20000"/>
              </a:spcBef>
              <a:buClr>
                <a:schemeClr val="tx1"/>
              </a:buClr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altLang="en-US" sz="3600" b="1">
                <a:cs typeface="Times New Roman" panose="02020603050405020304" pitchFamily="18" charset="0"/>
              </a:rPr>
              <a:t>The Lord himself goes before you</a:t>
            </a:r>
          </a:p>
          <a:p>
            <a:pPr algn="l">
              <a:spcBef>
                <a:spcPct val="0"/>
              </a:spcBef>
            </a:pPr>
            <a:r>
              <a:rPr lang="en-US" altLang="en-US" sz="3600" b="1">
                <a:cs typeface="Times New Roman" panose="02020603050405020304" pitchFamily="18" charset="0"/>
              </a:rPr>
              <a:t>and will be with you;</a:t>
            </a:r>
          </a:p>
          <a:p>
            <a:pPr algn="l">
              <a:spcBef>
                <a:spcPct val="0"/>
              </a:spcBef>
            </a:pPr>
            <a:r>
              <a:rPr lang="en-US" altLang="en-US" sz="3600" b="1">
                <a:cs typeface="Times New Roman" panose="02020603050405020304" pitchFamily="18" charset="0"/>
              </a:rPr>
              <a:t>he will never leave you or forsake you.</a:t>
            </a:r>
          </a:p>
          <a:p>
            <a:pPr algn="l">
              <a:spcBef>
                <a:spcPct val="0"/>
              </a:spcBef>
            </a:pPr>
            <a:r>
              <a:rPr lang="en-US" altLang="en-US" sz="3600" b="1">
                <a:cs typeface="Times New Roman" panose="02020603050405020304" pitchFamily="18" charset="0"/>
              </a:rPr>
              <a:t>Do not be afraid; do not be discouraged.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E9620EA6-C1D7-4FF2-89A2-64169C4E598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r>
              <a:rPr lang="en-US" altLang="en-US" sz="6000" b="1" i="1">
                <a:solidFill>
                  <a:schemeClr val="tx2"/>
                </a:solidFill>
                <a:cs typeface="Times New Roman" panose="02020603050405020304" pitchFamily="18" charset="0"/>
              </a:rPr>
              <a:t>De Colores!</a:t>
            </a:r>
            <a:endParaRPr lang="en-US" altLang="en-US" sz="6000" b="1" i="1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41987" name="Text Box 3">
            <a:extLst>
              <a:ext uri="{FF2B5EF4-FFF2-40B4-BE49-F238E27FC236}">
                <a16:creationId xmlns:a16="http://schemas.microsoft.com/office/drawing/2014/main" id="{183A23B9-E762-460C-9792-F24082AA2E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3281CDE4-2CD2-4F94-8277-092A74A4703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7350F703-2387-4C36-892D-B3DE866F392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524000"/>
            <a:ext cx="9144000" cy="1371600"/>
          </a:xfrm>
        </p:spPr>
        <p:txBody>
          <a:bodyPr/>
          <a:lstStyle/>
          <a:p>
            <a:r>
              <a:rPr lang="en-US" altLang="en-US" sz="7200">
                <a:cs typeface="Arial" panose="020B0604020202020204" pitchFamily="34" charset="0"/>
              </a:rPr>
              <a:t>Prevenient Grace</a:t>
            </a:r>
            <a:endParaRPr lang="en-US" altLang="en-US"/>
          </a:p>
        </p:txBody>
      </p:sp>
      <p:sp>
        <p:nvSpPr>
          <p:cNvPr id="66564" name="Text Box 4">
            <a:extLst>
              <a:ext uri="{FF2B5EF4-FFF2-40B4-BE49-F238E27FC236}">
                <a16:creationId xmlns:a16="http://schemas.microsoft.com/office/drawing/2014/main" id="{B7CE66A5-0E30-4F03-B8CF-C4CCE7A12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4038600"/>
            <a:ext cx="32099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Cheryl Evans</a:t>
            </a:r>
          </a:p>
        </p:txBody>
      </p:sp>
      <p:sp>
        <p:nvSpPr>
          <p:cNvPr id="66565" name="Text Box 5">
            <a:extLst>
              <a:ext uri="{FF2B5EF4-FFF2-40B4-BE49-F238E27FC236}">
                <a16:creationId xmlns:a16="http://schemas.microsoft.com/office/drawing/2014/main" id="{F51062B9-C375-4EB7-9C8A-8F2BB35C28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pic>
        <p:nvPicPr>
          <p:cNvPr id="66566" name="Picture 6" descr="new-arklogo">
            <a:extLst>
              <a:ext uri="{FF2B5EF4-FFF2-40B4-BE49-F238E27FC236}">
                <a16:creationId xmlns:a16="http://schemas.microsoft.com/office/drawing/2014/main" id="{46D8E8B6-2E52-4DF3-8BB2-D00A839FDB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AE66C7A7-1D10-44B2-A840-37E9F590BFA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81000" y="990600"/>
            <a:ext cx="8305800" cy="4876800"/>
          </a:xfrm>
        </p:spPr>
        <p:txBody>
          <a:bodyPr/>
          <a:lstStyle/>
          <a:p>
            <a:pPr indent="463550" algn="l">
              <a:spcBef>
                <a:spcPct val="10000"/>
              </a:spcBef>
              <a:buFont typeface="Wingdings" panose="05000000000000000000" pitchFamily="2" charset="2"/>
              <a:buChar char="n"/>
            </a:pPr>
            <a:r>
              <a:rPr lang="en-US" altLang="en-US" sz="4000" b="1">
                <a:cs typeface="Times New Roman" panose="02020603050405020304" pitchFamily="18" charset="0"/>
              </a:rPr>
              <a:t>Pre – means “going before”</a:t>
            </a:r>
          </a:p>
          <a:p>
            <a:pPr indent="463550" algn="l">
              <a:spcBef>
                <a:spcPct val="10000"/>
              </a:spcBef>
              <a:buFont typeface="Wingdings" panose="05000000000000000000" pitchFamily="2" charset="2"/>
              <a:buChar char="n"/>
            </a:pPr>
            <a:r>
              <a:rPr lang="en-US" altLang="en-US" sz="4000" b="1">
                <a:cs typeface="Times New Roman" panose="02020603050405020304" pitchFamily="18" charset="0"/>
              </a:rPr>
              <a:t>Veni – means “come”</a:t>
            </a:r>
          </a:p>
          <a:p>
            <a:pPr indent="463550" algn="l">
              <a:spcBef>
                <a:spcPct val="10000"/>
              </a:spcBef>
              <a:buFont typeface="Wingdings" panose="05000000000000000000" pitchFamily="2" charset="2"/>
              <a:buChar char="n"/>
            </a:pPr>
            <a:r>
              <a:rPr lang="en-US" altLang="en-US" sz="4000" b="1">
                <a:cs typeface="Times New Roman" panose="02020603050405020304" pitchFamily="18" charset="0"/>
              </a:rPr>
              <a:t>Grace = gift; God’s free gift of love</a:t>
            </a:r>
            <a:endParaRPr lang="en-US" altLang="en-US" sz="4000" b="1">
              <a:cs typeface="Arial" panose="020B0604020202020204" pitchFamily="34" charset="0"/>
            </a:endParaRPr>
          </a:p>
        </p:txBody>
      </p:sp>
      <p:sp>
        <p:nvSpPr>
          <p:cNvPr id="36867" name="Text Box 3">
            <a:extLst>
              <a:ext uri="{FF2B5EF4-FFF2-40B4-BE49-F238E27FC236}">
                <a16:creationId xmlns:a16="http://schemas.microsoft.com/office/drawing/2014/main" id="{0F0EF79B-166D-42AB-ACD7-19AC1FA25F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3D406503-A398-421E-AE5A-74038BE6B0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 Grace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>
            <a:extLst>
              <a:ext uri="{FF2B5EF4-FFF2-40B4-BE49-F238E27FC236}">
                <a16:creationId xmlns:a16="http://schemas.microsoft.com/office/drawing/2014/main" id="{2F1EF176-C127-408E-B608-884AC5D9243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62000" y="990600"/>
            <a:ext cx="7924800" cy="4876800"/>
          </a:xfrm>
        </p:spPr>
        <p:txBody>
          <a:bodyPr/>
          <a:lstStyle/>
          <a:p>
            <a:pPr algn="l">
              <a:spcBef>
                <a:spcPct val="10000"/>
              </a:spcBef>
            </a:pPr>
            <a:r>
              <a:rPr lang="en-US" altLang="en-US" sz="4000" b="1">
                <a:cs typeface="Times New Roman" panose="02020603050405020304" pitchFamily="18" charset="0"/>
              </a:rPr>
              <a:t>… means that God is present with us throughout our lives, whether we are aware of it or not.</a:t>
            </a:r>
          </a:p>
          <a:p>
            <a:pPr algn="l">
              <a:spcBef>
                <a:spcPct val="10000"/>
              </a:spcBef>
            </a:pPr>
            <a:endParaRPr lang="en-US" altLang="en-US" sz="1000" b="1">
              <a:cs typeface="Times New Roman" panose="02020603050405020304" pitchFamily="18" charset="0"/>
            </a:endParaRPr>
          </a:p>
          <a:p>
            <a:pPr algn="l">
              <a:spcBef>
                <a:spcPct val="10000"/>
              </a:spcBef>
            </a:pPr>
            <a:r>
              <a:rPr lang="en-US" altLang="en-US" sz="4000" b="1">
                <a:cs typeface="Times New Roman" panose="02020603050405020304" pitchFamily="18" charset="0"/>
              </a:rPr>
              <a:t>… is at work in us from our conception to our conversion.</a:t>
            </a:r>
          </a:p>
        </p:txBody>
      </p:sp>
      <p:sp>
        <p:nvSpPr>
          <p:cNvPr id="78851" name="Text Box 3">
            <a:extLst>
              <a:ext uri="{FF2B5EF4-FFF2-40B4-BE49-F238E27FC236}">
                <a16:creationId xmlns:a16="http://schemas.microsoft.com/office/drawing/2014/main" id="{BD5A9BE2-F7EA-49BC-B5C2-9E9480C52D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78852" name="Text Box 4">
            <a:extLst>
              <a:ext uri="{FF2B5EF4-FFF2-40B4-BE49-F238E27FC236}">
                <a16:creationId xmlns:a16="http://schemas.microsoft.com/office/drawing/2014/main" id="{A1C65928-2E96-44C4-8B02-B66A437008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 Grace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DE4308CF-127F-4293-A993-D19C413923D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62000" y="838200"/>
            <a:ext cx="7924800" cy="4876800"/>
          </a:xfrm>
        </p:spPr>
        <p:txBody>
          <a:bodyPr/>
          <a:lstStyle/>
          <a:p>
            <a:pPr indent="463550" algn="l">
              <a:spcBef>
                <a:spcPct val="5000"/>
              </a:spcBef>
              <a:buFont typeface="Wingdings" panose="05000000000000000000" pitchFamily="2" charset="2"/>
              <a:buChar char="n"/>
            </a:pPr>
            <a:r>
              <a:rPr lang="en-US" altLang="en-US" sz="3800" b="1">
                <a:cs typeface="Times New Roman" panose="02020603050405020304" pitchFamily="18" charset="0"/>
              </a:rPr>
              <a:t>the grace that comes before any 	human decision or endeavor</a:t>
            </a:r>
          </a:p>
          <a:p>
            <a:pPr indent="463550" algn="l">
              <a:spcBef>
                <a:spcPct val="5000"/>
              </a:spcBef>
              <a:buFont typeface="Wingdings" panose="05000000000000000000" pitchFamily="2" charset="2"/>
              <a:buChar char="n"/>
            </a:pPr>
            <a:r>
              <a:rPr lang="en-US" altLang="en-US" sz="3800" b="1">
                <a:cs typeface="Times New Roman" panose="02020603050405020304" pitchFamily="18" charset="0"/>
              </a:rPr>
              <a:t>the love of God wooing us</a:t>
            </a:r>
          </a:p>
          <a:p>
            <a:pPr indent="463550" algn="l">
              <a:spcBef>
                <a:spcPct val="5000"/>
              </a:spcBef>
              <a:buFont typeface="Wingdings" panose="05000000000000000000" pitchFamily="2" charset="2"/>
              <a:buChar char="n"/>
            </a:pPr>
            <a:r>
              <a:rPr lang="en-US" altLang="en-US" sz="3800" b="1">
                <a:cs typeface="Times New Roman" panose="02020603050405020304" pitchFamily="18" charset="0"/>
              </a:rPr>
              <a:t>the will of God drawing us</a:t>
            </a:r>
          </a:p>
          <a:p>
            <a:pPr indent="463550" algn="l">
              <a:spcBef>
                <a:spcPct val="5000"/>
              </a:spcBef>
              <a:buFont typeface="Wingdings" panose="05000000000000000000" pitchFamily="2" charset="2"/>
              <a:buChar char="n"/>
            </a:pPr>
            <a:r>
              <a:rPr lang="en-US" altLang="en-US" sz="3800" b="1">
                <a:cs typeface="Times New Roman" panose="02020603050405020304" pitchFamily="18" charset="0"/>
              </a:rPr>
              <a:t>the desire of God pursuing us</a:t>
            </a:r>
          </a:p>
          <a:p>
            <a:pPr indent="463550" algn="l">
              <a:spcBef>
                <a:spcPct val="5000"/>
              </a:spcBef>
              <a:buFont typeface="Wingdings" panose="05000000000000000000" pitchFamily="2" charset="2"/>
              <a:buChar char="n"/>
            </a:pPr>
            <a:r>
              <a:rPr lang="en-US" altLang="en-US" sz="3800" b="1">
                <a:cs typeface="Times New Roman" panose="02020603050405020304" pitchFamily="18" charset="0"/>
              </a:rPr>
              <a:t>the gift of God freeing us</a:t>
            </a:r>
          </a:p>
          <a:p>
            <a:pPr indent="463550" algn="l">
              <a:spcBef>
                <a:spcPct val="5000"/>
              </a:spcBef>
              <a:buFont typeface="Wingdings" panose="05000000000000000000" pitchFamily="2" charset="2"/>
              <a:buChar char="n"/>
            </a:pPr>
            <a:r>
              <a:rPr lang="en-US" altLang="en-US" sz="3800" b="1">
                <a:cs typeface="Times New Roman" panose="02020603050405020304" pitchFamily="18" charset="0"/>
              </a:rPr>
              <a:t>the activity of God empowering us</a:t>
            </a:r>
          </a:p>
        </p:txBody>
      </p:sp>
      <p:sp>
        <p:nvSpPr>
          <p:cNvPr id="80899" name="Text Box 3">
            <a:extLst>
              <a:ext uri="{FF2B5EF4-FFF2-40B4-BE49-F238E27FC236}">
                <a16:creationId xmlns:a16="http://schemas.microsoft.com/office/drawing/2014/main" id="{5B80E16B-6380-40AF-80FF-6CFECBD20C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80900" name="Text Box 4">
            <a:extLst>
              <a:ext uri="{FF2B5EF4-FFF2-40B4-BE49-F238E27FC236}">
                <a16:creationId xmlns:a16="http://schemas.microsoft.com/office/drawing/2014/main" id="{91CD5268-8B39-4CDC-986D-E86ACFDE77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 Grace is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>
            <a:extLst>
              <a:ext uri="{FF2B5EF4-FFF2-40B4-BE49-F238E27FC236}">
                <a16:creationId xmlns:a16="http://schemas.microsoft.com/office/drawing/2014/main" id="{E10B70C7-AFFD-47DB-A4F4-9111BF0F404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84995" name="Rectangle 3">
            <a:extLst>
              <a:ext uri="{FF2B5EF4-FFF2-40B4-BE49-F238E27FC236}">
                <a16:creationId xmlns:a16="http://schemas.microsoft.com/office/drawing/2014/main" id="{2C63534D-F800-42DC-8F96-2A7C610F0EB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endParaRPr lang="en-US" altLang="en-US" sz="7200">
              <a:cs typeface="Times New Roman" panose="02020603050405020304" pitchFamily="18" charset="0"/>
            </a:endParaRPr>
          </a:p>
          <a:p>
            <a:endParaRPr lang="en-US" altLang="en-US">
              <a:cs typeface="Times New Roman" panose="02020603050405020304" pitchFamily="18" charset="0"/>
            </a:endParaRPr>
          </a:p>
          <a:p>
            <a:endParaRPr lang="en-US" altLang="en-US"/>
          </a:p>
        </p:txBody>
      </p:sp>
      <p:sp>
        <p:nvSpPr>
          <p:cNvPr id="84996" name="Text Box 4">
            <a:extLst>
              <a:ext uri="{FF2B5EF4-FFF2-40B4-BE49-F238E27FC236}">
                <a16:creationId xmlns:a16="http://schemas.microsoft.com/office/drawing/2014/main" id="{AB6B0898-AEDE-4173-B184-DF8DB413A0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D16DAB27-82BF-4563-AB3D-51EE9B13F3C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87043" name="Rectangle 3">
            <a:extLst>
              <a:ext uri="{FF2B5EF4-FFF2-40B4-BE49-F238E27FC236}">
                <a16:creationId xmlns:a16="http://schemas.microsoft.com/office/drawing/2014/main" id="{E545DDC5-8427-43D5-B72C-86447231959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endParaRPr lang="en-US" altLang="en-US" sz="7200">
              <a:cs typeface="Times New Roman" panose="02020603050405020304" pitchFamily="18" charset="0"/>
            </a:endParaRPr>
          </a:p>
          <a:p>
            <a:endParaRPr lang="en-US" altLang="en-US">
              <a:cs typeface="Times New Roman" panose="02020603050405020304" pitchFamily="18" charset="0"/>
            </a:endParaRPr>
          </a:p>
          <a:p>
            <a:endParaRPr lang="en-US" altLang="en-US"/>
          </a:p>
        </p:txBody>
      </p:sp>
      <p:sp>
        <p:nvSpPr>
          <p:cNvPr id="87044" name="Text Box 4">
            <a:extLst>
              <a:ext uri="{FF2B5EF4-FFF2-40B4-BE49-F238E27FC236}">
                <a16:creationId xmlns:a16="http://schemas.microsoft.com/office/drawing/2014/main" id="{091AA4A8-E118-42E6-923D-DC7E5185B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pic>
        <p:nvPicPr>
          <p:cNvPr id="87046" name="Picture 6">
            <a:extLst>
              <a:ext uri="{FF2B5EF4-FFF2-40B4-BE49-F238E27FC236}">
                <a16:creationId xmlns:a16="http://schemas.microsoft.com/office/drawing/2014/main" id="{FCE6C9B6-984B-480A-9867-29FA06E6F2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16"/>
          <a:stretch>
            <a:fillRect/>
          </a:stretch>
        </p:blipFill>
        <p:spPr bwMode="auto">
          <a:xfrm>
            <a:off x="1143000" y="457200"/>
            <a:ext cx="6934200" cy="601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>
            <a:extLst>
              <a:ext uri="{FF2B5EF4-FFF2-40B4-BE49-F238E27FC236}">
                <a16:creationId xmlns:a16="http://schemas.microsoft.com/office/drawing/2014/main" id="{3B7D6AC0-99CC-4EBF-8877-8F6256D94E7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52400" y="1828800"/>
            <a:ext cx="8991600" cy="3352800"/>
          </a:xfrm>
        </p:spPr>
        <p:txBody>
          <a:bodyPr/>
          <a:lstStyle/>
          <a:p>
            <a:pPr algn="l">
              <a:spcBef>
                <a:spcPct val="10000"/>
              </a:spcBef>
              <a:tabLst>
                <a:tab pos="463550" algn="l"/>
              </a:tabLst>
            </a:pPr>
            <a:r>
              <a:rPr lang="en-US" altLang="en-US" sz="4000" b="1">
                <a:cs typeface="Times New Roman" panose="02020603050405020304" pitchFamily="18" charset="0"/>
              </a:rPr>
              <a:t>…will you open your heart to God</a:t>
            </a:r>
          </a:p>
          <a:p>
            <a:pPr algn="l">
              <a:spcBef>
                <a:spcPct val="10000"/>
              </a:spcBef>
              <a:tabLst>
                <a:tab pos="463550" algn="l"/>
              </a:tabLst>
            </a:pPr>
            <a:r>
              <a:rPr lang="en-US" altLang="en-US" sz="4000" b="1">
                <a:cs typeface="Times New Roman" panose="02020603050405020304" pitchFamily="18" charset="0"/>
              </a:rPr>
              <a:t>	and accept the relationship</a:t>
            </a:r>
          </a:p>
          <a:p>
            <a:pPr algn="l">
              <a:spcBef>
                <a:spcPct val="10000"/>
              </a:spcBef>
              <a:tabLst>
                <a:tab pos="463550" algn="l"/>
              </a:tabLst>
            </a:pPr>
            <a:r>
              <a:rPr lang="en-US" altLang="en-US" sz="4000" b="1">
                <a:cs typeface="Times New Roman" panose="02020603050405020304" pitchFamily="18" charset="0"/>
              </a:rPr>
              <a:t>	God offers you through Jesus Christ?</a:t>
            </a:r>
          </a:p>
        </p:txBody>
      </p:sp>
      <p:sp>
        <p:nvSpPr>
          <p:cNvPr id="92163" name="Text Box 3">
            <a:extLst>
              <a:ext uri="{FF2B5EF4-FFF2-40B4-BE49-F238E27FC236}">
                <a16:creationId xmlns:a16="http://schemas.microsoft.com/office/drawing/2014/main" id="{28369415-CFAE-421D-A2C5-C4EA4C4ACB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92164" name="Text Box 4">
            <a:extLst>
              <a:ext uri="{FF2B5EF4-FFF2-40B4-BE49-F238E27FC236}">
                <a16:creationId xmlns:a16="http://schemas.microsoft.com/office/drawing/2014/main" id="{F8DE5353-45CD-47D8-8BCF-729B3B4E57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8580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critical question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 uiExpand="1" build="p"/>
    </p:bld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605</TotalTime>
  <Words>191</Words>
  <Application>Microsoft Office PowerPoint</Application>
  <PresentationFormat>On-screen Show (4:3)</PresentationFormat>
  <Paragraphs>47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Times New Roman</vt:lpstr>
      <vt:lpstr>Wingdings</vt:lpstr>
      <vt:lpstr>Arial</vt:lpstr>
      <vt:lpstr>Blue Diagonal</vt:lpstr>
      <vt:lpstr>Default Design</vt:lpstr>
      <vt:lpstr>Holy Spirit, Thou Art Welcome</vt:lpstr>
      <vt:lpstr>PowerPoint Presentation</vt:lpstr>
      <vt:lpstr> </vt:lpstr>
      <vt:lpstr>PowerPoint Presentation</vt:lpstr>
      <vt:lpstr>PowerPoint Presentation</vt:lpstr>
      <vt:lpstr>PowerPoint Presentation</vt:lpstr>
      <vt:lpstr> </vt:lpstr>
      <vt:lpstr> 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54</cp:revision>
  <cp:lastPrinted>1601-01-01T00:00:00Z</cp:lastPrinted>
  <dcterms:created xsi:type="dcterms:W3CDTF">2002-09-23T01:58:48Z</dcterms:created>
  <dcterms:modified xsi:type="dcterms:W3CDTF">2018-03-06T16:31:29Z</dcterms:modified>
</cp:coreProperties>
</file>