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2" r:id="rId1"/>
    <p:sldMasterId id="2147483654" r:id="rId2"/>
  </p:sldMasterIdLst>
  <p:notesMasterIdLst>
    <p:notesMasterId r:id="rId16"/>
  </p:notesMasterIdLst>
  <p:sldIdLst>
    <p:sldId id="281" r:id="rId3"/>
    <p:sldId id="256" r:id="rId4"/>
    <p:sldId id="277" r:id="rId5"/>
    <p:sldId id="260" r:id="rId6"/>
    <p:sldId id="279" r:id="rId7"/>
    <p:sldId id="283" r:id="rId8"/>
    <p:sldId id="284" r:id="rId9"/>
    <p:sldId id="280" r:id="rId10"/>
    <p:sldId id="285" r:id="rId11"/>
    <p:sldId id="282" r:id="rId12"/>
    <p:sldId id="278" r:id="rId13"/>
    <p:sldId id="265" r:id="rId14"/>
    <p:sldId id="275" r:id="rId1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Arial" panose="020B0604020202020204" pitchFamily="34" charset="0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Arial" panose="020B0604020202020204" pitchFamily="34" charset="0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Arial" panose="020B0604020202020204" pitchFamily="34" charset="0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Arial" panose="020B0604020202020204" pitchFamily="34" charset="0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64" autoAdjust="0"/>
    <p:restoredTop sz="94657" autoAdjust="0"/>
  </p:normalViewPr>
  <p:slideViewPr>
    <p:cSldViewPr>
      <p:cViewPr varScale="1">
        <p:scale>
          <a:sx n="75" d="100"/>
          <a:sy n="75" d="100"/>
        </p:scale>
        <p:origin x="1099" y="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id="{1F476F6F-632E-4DEE-8896-0B5C79F8B794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id="{6469170D-04F7-4640-9C2C-5571C532A4E7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364" name="Rectangle 4">
            <a:extLst>
              <a:ext uri="{FF2B5EF4-FFF2-40B4-BE49-F238E27FC236}">
                <a16:creationId xmlns:a16="http://schemas.microsoft.com/office/drawing/2014/main" id="{F9B47830-4D76-447A-9683-B6BCCD2A8DA1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id="{9DC2C81B-D55B-43B1-B874-64C8CFB0C43C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id="{7F2AAFE5-0580-49D3-B687-F64B2DF10019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9" name="Rectangle 7">
            <a:extLst>
              <a:ext uri="{FF2B5EF4-FFF2-40B4-BE49-F238E27FC236}">
                <a16:creationId xmlns:a16="http://schemas.microsoft.com/office/drawing/2014/main" id="{A9B31334-14B5-4B3C-9222-A280B74F8D8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8C28EDFA-0078-4F23-BE91-FDEC70486E48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>
            <a:extLst>
              <a:ext uri="{FF2B5EF4-FFF2-40B4-BE49-F238E27FC236}">
                <a16:creationId xmlns:a16="http://schemas.microsoft.com/office/drawing/2014/main" id="{F9CC3DF4-934A-4593-ABB7-D47771B3755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3D015AA7-003E-42C2-B066-D00C9A5B461C}" type="slidenum">
              <a:rPr lang="en-US" altLang="en-US" sz="1200"/>
              <a:pPr eaLnBrk="1" hangingPunct="1"/>
              <a:t>1</a:t>
            </a:fld>
            <a:endParaRPr lang="en-US" altLang="en-US" sz="1200"/>
          </a:p>
        </p:txBody>
      </p:sp>
      <p:sp>
        <p:nvSpPr>
          <p:cNvPr id="16387" name="Rectangle 2">
            <a:extLst>
              <a:ext uri="{FF2B5EF4-FFF2-40B4-BE49-F238E27FC236}">
                <a16:creationId xmlns:a16="http://schemas.microsoft.com/office/drawing/2014/main" id="{BBC66C83-5BF0-419D-9ADC-1B774087870A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>
            <a:extLst>
              <a:ext uri="{FF2B5EF4-FFF2-40B4-BE49-F238E27FC236}">
                <a16:creationId xmlns:a16="http://schemas.microsoft.com/office/drawing/2014/main" id="{1DF4822D-794B-4887-9D95-0B9D460DD85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7">
            <a:extLst>
              <a:ext uri="{FF2B5EF4-FFF2-40B4-BE49-F238E27FC236}">
                <a16:creationId xmlns:a16="http://schemas.microsoft.com/office/drawing/2014/main" id="{1063438D-D000-4B22-A9AC-4694DA85ADB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28CB9089-D31F-4E0D-9014-3A7B2FADF32C}" type="slidenum">
              <a:rPr lang="en-US" altLang="en-US" sz="1200"/>
              <a:pPr eaLnBrk="1" hangingPunct="1"/>
              <a:t>10</a:t>
            </a:fld>
            <a:endParaRPr lang="en-US" altLang="en-US" sz="1200"/>
          </a:p>
        </p:txBody>
      </p:sp>
      <p:sp>
        <p:nvSpPr>
          <p:cNvPr id="25603" name="Rectangle 2">
            <a:extLst>
              <a:ext uri="{FF2B5EF4-FFF2-40B4-BE49-F238E27FC236}">
                <a16:creationId xmlns:a16="http://schemas.microsoft.com/office/drawing/2014/main" id="{07F470AD-BD1F-4736-A30A-9CFFE7E1085B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4" name="Rectangle 3">
            <a:extLst>
              <a:ext uri="{FF2B5EF4-FFF2-40B4-BE49-F238E27FC236}">
                <a16:creationId xmlns:a16="http://schemas.microsoft.com/office/drawing/2014/main" id="{37778292-A8CE-4928-89B6-96AA08B51A0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7">
            <a:extLst>
              <a:ext uri="{FF2B5EF4-FFF2-40B4-BE49-F238E27FC236}">
                <a16:creationId xmlns:a16="http://schemas.microsoft.com/office/drawing/2014/main" id="{7131F9A5-CC09-4E1F-9E39-188473778B7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6D3CDE7F-37B6-47AA-BF73-54B3646D9564}" type="slidenum">
              <a:rPr lang="en-US" altLang="en-US" sz="1200"/>
              <a:pPr eaLnBrk="1" hangingPunct="1"/>
              <a:t>11</a:t>
            </a:fld>
            <a:endParaRPr lang="en-US" altLang="en-US" sz="1200"/>
          </a:p>
        </p:txBody>
      </p:sp>
      <p:sp>
        <p:nvSpPr>
          <p:cNvPr id="26627" name="Rectangle 2">
            <a:extLst>
              <a:ext uri="{FF2B5EF4-FFF2-40B4-BE49-F238E27FC236}">
                <a16:creationId xmlns:a16="http://schemas.microsoft.com/office/drawing/2014/main" id="{197D3929-F832-45D5-AAED-425ECF6CE372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8" name="Rectangle 3">
            <a:extLst>
              <a:ext uri="{FF2B5EF4-FFF2-40B4-BE49-F238E27FC236}">
                <a16:creationId xmlns:a16="http://schemas.microsoft.com/office/drawing/2014/main" id="{CCC40611-648B-4D22-80D7-E19436CB0D4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7">
            <a:extLst>
              <a:ext uri="{FF2B5EF4-FFF2-40B4-BE49-F238E27FC236}">
                <a16:creationId xmlns:a16="http://schemas.microsoft.com/office/drawing/2014/main" id="{D67DC901-AF49-4728-B793-E55850BD4A6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2478D5CD-C1CF-4284-8935-3FA3FDEFBE91}" type="slidenum">
              <a:rPr lang="en-US" altLang="en-US" sz="1200"/>
              <a:pPr eaLnBrk="1" hangingPunct="1"/>
              <a:t>12</a:t>
            </a:fld>
            <a:endParaRPr lang="en-US" altLang="en-US" sz="1200"/>
          </a:p>
        </p:txBody>
      </p:sp>
      <p:sp>
        <p:nvSpPr>
          <p:cNvPr id="27651" name="Rectangle 2">
            <a:extLst>
              <a:ext uri="{FF2B5EF4-FFF2-40B4-BE49-F238E27FC236}">
                <a16:creationId xmlns:a16="http://schemas.microsoft.com/office/drawing/2014/main" id="{A451CF71-0EEA-4459-BBEB-D1DC55113A3D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2" name="Rectangle 3">
            <a:extLst>
              <a:ext uri="{FF2B5EF4-FFF2-40B4-BE49-F238E27FC236}">
                <a16:creationId xmlns:a16="http://schemas.microsoft.com/office/drawing/2014/main" id="{8701E5EC-2B61-4E25-9597-D648A54E991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7">
            <a:extLst>
              <a:ext uri="{FF2B5EF4-FFF2-40B4-BE49-F238E27FC236}">
                <a16:creationId xmlns:a16="http://schemas.microsoft.com/office/drawing/2014/main" id="{BA9B4B9E-FA4F-434D-B1FA-DA77DEEFE5E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5693E57E-01EF-47E6-8AC9-218FBCEC68B5}" type="slidenum">
              <a:rPr lang="en-US" altLang="en-US" sz="1200"/>
              <a:pPr eaLnBrk="1" hangingPunct="1"/>
              <a:t>13</a:t>
            </a:fld>
            <a:endParaRPr lang="en-US" altLang="en-US" sz="1200"/>
          </a:p>
        </p:txBody>
      </p:sp>
      <p:sp>
        <p:nvSpPr>
          <p:cNvPr id="28675" name="Rectangle 2">
            <a:extLst>
              <a:ext uri="{FF2B5EF4-FFF2-40B4-BE49-F238E27FC236}">
                <a16:creationId xmlns:a16="http://schemas.microsoft.com/office/drawing/2014/main" id="{6A528ACF-FFEB-4076-A9F0-EDFBEE849AE9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6" name="Rectangle 3">
            <a:extLst>
              <a:ext uri="{FF2B5EF4-FFF2-40B4-BE49-F238E27FC236}">
                <a16:creationId xmlns:a16="http://schemas.microsoft.com/office/drawing/2014/main" id="{D5548D72-4391-4FFD-AAA2-A96CA60DADC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7">
            <a:extLst>
              <a:ext uri="{FF2B5EF4-FFF2-40B4-BE49-F238E27FC236}">
                <a16:creationId xmlns:a16="http://schemas.microsoft.com/office/drawing/2014/main" id="{CB755791-643E-4DB9-AB13-5C6B491301C4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79F00D48-4D9C-4604-A3F5-8704A9BD330A}" type="slidenum">
              <a:rPr lang="en-US" altLang="en-US" sz="1200"/>
              <a:pPr eaLnBrk="1" hangingPunct="1"/>
              <a:t>2</a:t>
            </a:fld>
            <a:endParaRPr lang="en-US" altLang="en-US" sz="1200"/>
          </a:p>
        </p:txBody>
      </p:sp>
      <p:sp>
        <p:nvSpPr>
          <p:cNvPr id="17411" name="Rectangle 2">
            <a:extLst>
              <a:ext uri="{FF2B5EF4-FFF2-40B4-BE49-F238E27FC236}">
                <a16:creationId xmlns:a16="http://schemas.microsoft.com/office/drawing/2014/main" id="{D8D215D6-E005-4805-84E5-192A0947EA57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2" name="Rectangle 3">
            <a:extLst>
              <a:ext uri="{FF2B5EF4-FFF2-40B4-BE49-F238E27FC236}">
                <a16:creationId xmlns:a16="http://schemas.microsoft.com/office/drawing/2014/main" id="{CBE301B4-1183-492A-844C-97868931FE1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>
            <a:extLst>
              <a:ext uri="{FF2B5EF4-FFF2-40B4-BE49-F238E27FC236}">
                <a16:creationId xmlns:a16="http://schemas.microsoft.com/office/drawing/2014/main" id="{00C3A313-9BE8-4551-9B92-1A975D49939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A0FCBA7F-EFA9-4161-AF33-7E76D2753BA2}" type="slidenum">
              <a:rPr lang="en-US" altLang="en-US" sz="1200"/>
              <a:pPr eaLnBrk="1" hangingPunct="1"/>
              <a:t>3</a:t>
            </a:fld>
            <a:endParaRPr lang="en-US" altLang="en-US" sz="1200"/>
          </a:p>
        </p:txBody>
      </p:sp>
      <p:sp>
        <p:nvSpPr>
          <p:cNvPr id="18435" name="Rectangle 2">
            <a:extLst>
              <a:ext uri="{FF2B5EF4-FFF2-40B4-BE49-F238E27FC236}">
                <a16:creationId xmlns:a16="http://schemas.microsoft.com/office/drawing/2014/main" id="{24EA4AC8-F10D-45FD-9192-8882CA54E7DD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6" name="Rectangle 3">
            <a:extLst>
              <a:ext uri="{FF2B5EF4-FFF2-40B4-BE49-F238E27FC236}">
                <a16:creationId xmlns:a16="http://schemas.microsoft.com/office/drawing/2014/main" id="{2F40A025-5ADF-43CE-BD7E-529AFC446BA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7">
            <a:extLst>
              <a:ext uri="{FF2B5EF4-FFF2-40B4-BE49-F238E27FC236}">
                <a16:creationId xmlns:a16="http://schemas.microsoft.com/office/drawing/2014/main" id="{5D251F35-811D-4B30-925A-852115D6499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031A7EA5-0527-462F-9CC5-6C8B2C3FFC3A}" type="slidenum">
              <a:rPr lang="en-US" altLang="en-US" sz="1200"/>
              <a:pPr eaLnBrk="1" hangingPunct="1"/>
              <a:t>4</a:t>
            </a:fld>
            <a:endParaRPr lang="en-US" altLang="en-US" sz="1200"/>
          </a:p>
        </p:txBody>
      </p:sp>
      <p:sp>
        <p:nvSpPr>
          <p:cNvPr id="19459" name="Rectangle 2">
            <a:extLst>
              <a:ext uri="{FF2B5EF4-FFF2-40B4-BE49-F238E27FC236}">
                <a16:creationId xmlns:a16="http://schemas.microsoft.com/office/drawing/2014/main" id="{0FD553E4-D7CB-47C1-B3AF-B8C4E7AA4D2C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460" name="Rectangle 3">
            <a:extLst>
              <a:ext uri="{FF2B5EF4-FFF2-40B4-BE49-F238E27FC236}">
                <a16:creationId xmlns:a16="http://schemas.microsoft.com/office/drawing/2014/main" id="{138FBC0B-189E-4E2F-AB09-ECDB4018C1B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>
            <a:extLst>
              <a:ext uri="{FF2B5EF4-FFF2-40B4-BE49-F238E27FC236}">
                <a16:creationId xmlns:a16="http://schemas.microsoft.com/office/drawing/2014/main" id="{8C561189-F00D-434F-9E2E-B331A183D2E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BB4295A3-C217-4057-8BFB-C2AA61435E54}" type="slidenum">
              <a:rPr lang="en-US" altLang="en-US" sz="1200"/>
              <a:pPr eaLnBrk="1" hangingPunct="1"/>
              <a:t>5</a:t>
            </a:fld>
            <a:endParaRPr lang="en-US" altLang="en-US" sz="1200"/>
          </a:p>
        </p:txBody>
      </p:sp>
      <p:sp>
        <p:nvSpPr>
          <p:cNvPr id="20483" name="Rectangle 2">
            <a:extLst>
              <a:ext uri="{FF2B5EF4-FFF2-40B4-BE49-F238E27FC236}">
                <a16:creationId xmlns:a16="http://schemas.microsoft.com/office/drawing/2014/main" id="{DAB60B3E-D30F-4D41-8ECF-00DCCE1521B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>
            <a:extLst>
              <a:ext uri="{FF2B5EF4-FFF2-40B4-BE49-F238E27FC236}">
                <a16:creationId xmlns:a16="http://schemas.microsoft.com/office/drawing/2014/main" id="{5A033D56-C906-4594-8CEF-15E2BFD378C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7">
            <a:extLst>
              <a:ext uri="{FF2B5EF4-FFF2-40B4-BE49-F238E27FC236}">
                <a16:creationId xmlns:a16="http://schemas.microsoft.com/office/drawing/2014/main" id="{BBC3B568-D8A5-4F4A-925C-FD1292B541A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8B627CA3-DA14-4A3F-B32C-4C38111EF18E}" type="slidenum">
              <a:rPr lang="en-US" altLang="en-US" sz="1200"/>
              <a:pPr eaLnBrk="1" hangingPunct="1"/>
              <a:t>6</a:t>
            </a:fld>
            <a:endParaRPr lang="en-US" altLang="en-US" sz="1200"/>
          </a:p>
        </p:txBody>
      </p:sp>
      <p:sp>
        <p:nvSpPr>
          <p:cNvPr id="21507" name="Rectangle 2">
            <a:extLst>
              <a:ext uri="{FF2B5EF4-FFF2-40B4-BE49-F238E27FC236}">
                <a16:creationId xmlns:a16="http://schemas.microsoft.com/office/drawing/2014/main" id="{A0677D21-D150-4962-9B23-1F9C3B3A58C6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508" name="Rectangle 3">
            <a:extLst>
              <a:ext uri="{FF2B5EF4-FFF2-40B4-BE49-F238E27FC236}">
                <a16:creationId xmlns:a16="http://schemas.microsoft.com/office/drawing/2014/main" id="{DB5385EF-5A9D-44F9-98FD-C574348CBC2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7">
            <a:extLst>
              <a:ext uri="{FF2B5EF4-FFF2-40B4-BE49-F238E27FC236}">
                <a16:creationId xmlns:a16="http://schemas.microsoft.com/office/drawing/2014/main" id="{9A968410-5AD0-4E1F-9A45-7C628352967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19476FEC-3F63-4FD3-A176-DE64CF422F63}" type="slidenum">
              <a:rPr lang="en-US" altLang="en-US" sz="1200"/>
              <a:pPr eaLnBrk="1" hangingPunct="1"/>
              <a:t>7</a:t>
            </a:fld>
            <a:endParaRPr lang="en-US" altLang="en-US" sz="1200"/>
          </a:p>
        </p:txBody>
      </p:sp>
      <p:sp>
        <p:nvSpPr>
          <p:cNvPr id="22531" name="Rectangle 2">
            <a:extLst>
              <a:ext uri="{FF2B5EF4-FFF2-40B4-BE49-F238E27FC236}">
                <a16:creationId xmlns:a16="http://schemas.microsoft.com/office/drawing/2014/main" id="{0171DA1B-579F-4191-B90F-B988E4722CDA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2" name="Rectangle 3">
            <a:extLst>
              <a:ext uri="{FF2B5EF4-FFF2-40B4-BE49-F238E27FC236}">
                <a16:creationId xmlns:a16="http://schemas.microsoft.com/office/drawing/2014/main" id="{CD65416F-318E-4D16-B629-D4E6722E8A6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7">
            <a:extLst>
              <a:ext uri="{FF2B5EF4-FFF2-40B4-BE49-F238E27FC236}">
                <a16:creationId xmlns:a16="http://schemas.microsoft.com/office/drawing/2014/main" id="{AA556CC3-6893-4C0A-A298-7C822C9A157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BEDF9186-400D-49E4-8925-743A25A4EBE9}" type="slidenum">
              <a:rPr lang="en-US" altLang="en-US" sz="1200"/>
              <a:pPr eaLnBrk="1" hangingPunct="1"/>
              <a:t>8</a:t>
            </a:fld>
            <a:endParaRPr lang="en-US" altLang="en-US" sz="1200"/>
          </a:p>
        </p:txBody>
      </p:sp>
      <p:sp>
        <p:nvSpPr>
          <p:cNvPr id="23555" name="Rectangle 2">
            <a:extLst>
              <a:ext uri="{FF2B5EF4-FFF2-40B4-BE49-F238E27FC236}">
                <a16:creationId xmlns:a16="http://schemas.microsoft.com/office/drawing/2014/main" id="{2F71FD8B-7F29-4548-84CD-74C28C63AD20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6" name="Rectangle 3">
            <a:extLst>
              <a:ext uri="{FF2B5EF4-FFF2-40B4-BE49-F238E27FC236}">
                <a16:creationId xmlns:a16="http://schemas.microsoft.com/office/drawing/2014/main" id="{F4B6BE17-3889-491B-B49B-ADE11618A4B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7">
            <a:extLst>
              <a:ext uri="{FF2B5EF4-FFF2-40B4-BE49-F238E27FC236}">
                <a16:creationId xmlns:a16="http://schemas.microsoft.com/office/drawing/2014/main" id="{33039872-B561-40D5-A262-9F363D357824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69F81063-FFE2-4AC6-AC4F-9F726F730494}" type="slidenum">
              <a:rPr lang="en-US" altLang="en-US" sz="1200"/>
              <a:pPr eaLnBrk="1" hangingPunct="1"/>
              <a:t>9</a:t>
            </a:fld>
            <a:endParaRPr lang="en-US" altLang="en-US" sz="1200"/>
          </a:p>
        </p:txBody>
      </p:sp>
      <p:sp>
        <p:nvSpPr>
          <p:cNvPr id="24579" name="Rectangle 2">
            <a:extLst>
              <a:ext uri="{FF2B5EF4-FFF2-40B4-BE49-F238E27FC236}">
                <a16:creationId xmlns:a16="http://schemas.microsoft.com/office/drawing/2014/main" id="{540E68F4-CACD-4982-8180-77B22006C476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80" name="Rectangle 3">
            <a:extLst>
              <a:ext uri="{FF2B5EF4-FFF2-40B4-BE49-F238E27FC236}">
                <a16:creationId xmlns:a16="http://schemas.microsoft.com/office/drawing/2014/main" id="{219515BF-05A2-4E03-BD96-A17D50FD7D2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id="{955F0B7A-631A-46F9-82ED-82AE4EDF29BC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5" name="Freeform 3">
              <a:extLst>
                <a:ext uri="{FF2B5EF4-FFF2-40B4-BE49-F238E27FC236}">
                  <a16:creationId xmlns:a16="http://schemas.microsoft.com/office/drawing/2014/main" id="{55289559-4744-46E3-A0E8-4F0346B4C05D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6" name="Freeform 4">
              <a:extLst>
                <a:ext uri="{FF2B5EF4-FFF2-40B4-BE49-F238E27FC236}">
                  <a16:creationId xmlns:a16="http://schemas.microsoft.com/office/drawing/2014/main" id="{A2BF1BA7-4122-41E1-914F-5476C99D2049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7" name="Freeform 5">
              <a:extLst>
                <a:ext uri="{FF2B5EF4-FFF2-40B4-BE49-F238E27FC236}">
                  <a16:creationId xmlns:a16="http://schemas.microsoft.com/office/drawing/2014/main" id="{274C8215-06F1-4BB5-8664-1F5ABDDF5A3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8" name="Freeform 6">
              <a:extLst>
                <a:ext uri="{FF2B5EF4-FFF2-40B4-BE49-F238E27FC236}">
                  <a16:creationId xmlns:a16="http://schemas.microsoft.com/office/drawing/2014/main" id="{A6E70B87-AF86-4BF8-B081-0612739CE36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>
                <a:cs typeface="+mn-cs"/>
              </a:endParaRPr>
            </a:p>
          </p:txBody>
        </p:sp>
      </p:grpSp>
      <p:sp>
        <p:nvSpPr>
          <p:cNvPr id="83975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0" y="0"/>
            <a:ext cx="91440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83976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381000" y="1752600"/>
            <a:ext cx="8382000" cy="1752600"/>
          </a:xfrm>
          <a:ln w="9525">
            <a:headEnd/>
            <a:tailEnd/>
          </a:ln>
        </p:spPr>
        <p:txBody>
          <a:bodyPr lIns="92075" tIns="46038" rIns="92075" bIns="46038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2351675771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3245998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096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05600" cy="60960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89916544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289185958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56531220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7739781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05705904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20751279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19760102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2832901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954741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29378373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5693427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5629776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3632519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871567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3400" y="1641475"/>
            <a:ext cx="40005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86300" y="1641475"/>
            <a:ext cx="40005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776226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395276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1770948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962892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00064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459467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>
            <a:extLst>
              <a:ext uri="{FF2B5EF4-FFF2-40B4-BE49-F238E27FC236}">
                <a16:creationId xmlns:a16="http://schemas.microsoft.com/office/drawing/2014/main" id="{3172D813-C54A-4F1C-9CD3-79C87493A898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82947" name="Freeform 3">
              <a:extLst>
                <a:ext uri="{FF2B5EF4-FFF2-40B4-BE49-F238E27FC236}">
                  <a16:creationId xmlns:a16="http://schemas.microsoft.com/office/drawing/2014/main" id="{4C722FB6-BF1F-4BA3-A6FD-EA29222E62C0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82948" name="Freeform 4">
              <a:extLst>
                <a:ext uri="{FF2B5EF4-FFF2-40B4-BE49-F238E27FC236}">
                  <a16:creationId xmlns:a16="http://schemas.microsoft.com/office/drawing/2014/main" id="{1E6C329C-825D-4871-A281-C6D72364DFC1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82949" name="Freeform 5">
              <a:extLst>
                <a:ext uri="{FF2B5EF4-FFF2-40B4-BE49-F238E27FC236}">
                  <a16:creationId xmlns:a16="http://schemas.microsoft.com/office/drawing/2014/main" id="{7C98FE47-E06C-49DC-9DD5-F5EF86C55C2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>
                <a:cs typeface="+mn-cs"/>
              </a:endParaRPr>
            </a:p>
          </p:txBody>
        </p:sp>
        <p:sp>
          <p:nvSpPr>
            <p:cNvPr id="82950" name="Freeform 6">
              <a:extLst>
                <a:ext uri="{FF2B5EF4-FFF2-40B4-BE49-F238E27FC236}">
                  <a16:creationId xmlns:a16="http://schemas.microsoft.com/office/drawing/2014/main" id="{05B3B939-4021-4169-8FED-0BC2290CF80B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>
                <a:cs typeface="+mn-cs"/>
              </a:endParaRPr>
            </a:p>
          </p:txBody>
        </p:sp>
      </p:grpSp>
      <p:sp>
        <p:nvSpPr>
          <p:cNvPr id="82951" name="Rectangle 7">
            <a:extLst>
              <a:ext uri="{FF2B5EF4-FFF2-40B4-BE49-F238E27FC236}">
                <a16:creationId xmlns:a16="http://schemas.microsoft.com/office/drawing/2014/main" id="{F870687B-F658-4611-B590-B6B69946EE2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82952" name="Rectangle 8">
            <a:extLst>
              <a:ext uri="{FF2B5EF4-FFF2-40B4-BE49-F238E27FC236}">
                <a16:creationId xmlns:a16="http://schemas.microsoft.com/office/drawing/2014/main" id="{1AF6CD05-9CFC-4777-B27D-F434DCA7CEF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533400" y="1641475"/>
            <a:ext cx="8153400" cy="44545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00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404813" indent="-404813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85000"/>
        <a:buFont typeface="Wingdings" panose="05000000000000000000" pitchFamily="2" charset="2"/>
        <a:buChar char="n"/>
        <a:defRPr sz="44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862013" indent="-3429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40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254125" indent="-277813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85000"/>
        <a:buFont typeface="Times New Roman" panose="02020603050405020304" pitchFamily="18" charset="0"/>
        <a:buChar char="■"/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89" r:id="rId1"/>
    <p:sldLayoutId id="2147483690" r:id="rId2"/>
    <p:sldLayoutId id="2147483691" r:id="rId3"/>
    <p:sldLayoutId id="2147483692" r:id="rId4"/>
    <p:sldLayoutId id="2147483693" r:id="rId5"/>
    <p:sldLayoutId id="2147483694" r:id="rId6"/>
    <p:sldLayoutId id="2147483695" r:id="rId7"/>
    <p:sldLayoutId id="2147483696" r:id="rId8"/>
    <p:sldLayoutId id="2147483697" r:id="rId9"/>
    <p:sldLayoutId id="2147483698" r:id="rId10"/>
    <p:sldLayoutId id="214748369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ew-arkemmaus.org/index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>
            <a:extLst>
              <a:ext uri="{FF2B5EF4-FFF2-40B4-BE49-F238E27FC236}">
                <a16:creationId xmlns:a16="http://schemas.microsoft.com/office/drawing/2014/main" id="{5D504026-020D-4B99-91D7-E8432D69498B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pPr eaLnBrk="1" hangingPunct="1">
              <a:defRPr/>
            </a:pPr>
            <a:r>
              <a:rPr lang="en-US" sz="4400"/>
              <a:t>Holy Spirit, Thou Art Welcome</a:t>
            </a:r>
            <a:endParaRPr lang="en-US" sz="4400">
              <a:cs typeface="Times New Roman" pitchFamily="18" charset="0"/>
            </a:endParaRPr>
          </a:p>
        </p:txBody>
      </p:sp>
      <p:sp>
        <p:nvSpPr>
          <p:cNvPr id="73731" name="Rectangle 3">
            <a:extLst>
              <a:ext uri="{FF2B5EF4-FFF2-40B4-BE49-F238E27FC236}">
                <a16:creationId xmlns:a16="http://schemas.microsoft.com/office/drawing/2014/main" id="{61142091-ABFC-4A32-B896-2DAB70AD0FD7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066800"/>
            <a:ext cx="9144000" cy="3962400"/>
          </a:xfrm>
        </p:spPr>
        <p:txBody>
          <a:bodyPr/>
          <a:lstStyle/>
          <a:p>
            <a:pPr eaLnBrk="1" hangingPunct="1">
              <a:defRPr/>
            </a:pPr>
            <a:r>
              <a:rPr lang="en-US" sz="3400">
                <a:latin typeface="Arial" charset="0"/>
                <a:cs typeface="Arial" charset="0"/>
              </a:rPr>
              <a:t>Holy Spirit, Thou art welcome in this place;</a:t>
            </a:r>
            <a:endParaRPr lang="en-US" sz="3400" i="1">
              <a:latin typeface="Arial" charset="0"/>
              <a:cs typeface="Times New Roman" pitchFamily="18" charset="0"/>
            </a:endParaRPr>
          </a:p>
          <a:p>
            <a:pPr eaLnBrk="1" hangingPunct="1">
              <a:defRPr/>
            </a:pPr>
            <a:r>
              <a:rPr lang="en-US" sz="3400">
                <a:latin typeface="Arial" charset="0"/>
                <a:cs typeface="Times New Roman" pitchFamily="18" charset="0"/>
              </a:rPr>
              <a:t>Holy Spirit, Thou art welcome in this place.</a:t>
            </a:r>
          </a:p>
          <a:p>
            <a:pPr eaLnBrk="1" hangingPunct="1">
              <a:defRPr/>
            </a:pPr>
            <a:r>
              <a:rPr lang="en-US" sz="3400">
                <a:latin typeface="Arial" charset="0"/>
                <a:cs typeface="Times New Roman" pitchFamily="18" charset="0"/>
              </a:rPr>
              <a:t>Omnipotent Father of mercy and grace, </a:t>
            </a:r>
          </a:p>
          <a:p>
            <a:pPr eaLnBrk="1" hangingPunct="1">
              <a:defRPr/>
            </a:pPr>
            <a:r>
              <a:rPr lang="en-US" sz="3400">
                <a:latin typeface="Arial" charset="0"/>
                <a:cs typeface="Times New Roman" pitchFamily="18" charset="0"/>
              </a:rPr>
              <a:t>Thou art welcome in this place.</a:t>
            </a:r>
          </a:p>
        </p:txBody>
      </p:sp>
      <p:sp>
        <p:nvSpPr>
          <p:cNvPr id="73732" name="Text Box 4">
            <a:extLst>
              <a:ext uri="{FF2B5EF4-FFF2-40B4-BE49-F238E27FC236}">
                <a16:creationId xmlns:a16="http://schemas.microsoft.com/office/drawing/2014/main" id="{878DAEA2-676F-4810-88AB-1F53BE144F1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096000"/>
            <a:ext cx="9144000" cy="3048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sz="1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Dottie Rambo / David Huntsinger  © 1977  John T Benson Publishing Co   (ASCAP) - CCLI#11082353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>
            <a:extLst>
              <a:ext uri="{FF2B5EF4-FFF2-40B4-BE49-F238E27FC236}">
                <a16:creationId xmlns:a16="http://schemas.microsoft.com/office/drawing/2014/main" id="{C404B01B-427A-476D-814A-5AFC75205FB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/>
              <a:t>AGAPE</a:t>
            </a:r>
          </a:p>
        </p:txBody>
      </p:sp>
      <p:sp>
        <p:nvSpPr>
          <p:cNvPr id="88067" name="Rectangle 3">
            <a:extLst>
              <a:ext uri="{FF2B5EF4-FFF2-40B4-BE49-F238E27FC236}">
                <a16:creationId xmlns:a16="http://schemas.microsoft.com/office/drawing/2014/main" id="{3FA6F2E8-23BF-4C1D-A71B-DC4C37FDE7B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/>
              <a:t>The kind of God-love we experience through the loving acts of other Christians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0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0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8066" grpId="0"/>
      <p:bldP spid="88067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>
            <a:extLst>
              <a:ext uri="{FF2B5EF4-FFF2-40B4-BE49-F238E27FC236}">
                <a16:creationId xmlns:a16="http://schemas.microsoft.com/office/drawing/2014/main" id="{0975B14F-7B98-436F-973C-D95016915E72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38200" y="1828800"/>
            <a:ext cx="6324600" cy="3276600"/>
          </a:xfrm>
        </p:spPr>
        <p:txBody>
          <a:bodyPr/>
          <a:lstStyle/>
          <a:p>
            <a:pPr marL="457200" indent="-457200" algn="l" eaLnBrk="1" hangingPunct="1">
              <a:spcBef>
                <a:spcPct val="40000"/>
              </a:spcBef>
              <a:buFont typeface="Wingdings" pitchFamily="2" charset="2"/>
              <a:buChar char="n"/>
              <a:defRPr/>
            </a:pPr>
            <a:r>
              <a:rPr lang="en-US">
                <a:cs typeface="Times New Roman" pitchFamily="18" charset="0"/>
              </a:rPr>
              <a:t>God said yes to us</a:t>
            </a:r>
          </a:p>
          <a:p>
            <a:pPr marL="457200" indent="-457200" algn="l" eaLnBrk="1" hangingPunct="1">
              <a:spcBef>
                <a:spcPct val="40000"/>
              </a:spcBef>
              <a:buFont typeface="Wingdings" pitchFamily="2" charset="2"/>
              <a:buChar char="n"/>
              <a:defRPr/>
            </a:pPr>
            <a:r>
              <a:rPr lang="en-US">
                <a:cs typeface="Times New Roman" pitchFamily="18" charset="0"/>
              </a:rPr>
              <a:t>We say yes to God</a:t>
            </a:r>
            <a:endParaRPr lang="en-US">
              <a:cs typeface="Arial" charset="0"/>
            </a:endParaRPr>
          </a:p>
        </p:txBody>
      </p:sp>
      <p:sp>
        <p:nvSpPr>
          <p:cNvPr id="13315" name="Text Box 3">
            <a:extLst>
              <a:ext uri="{FF2B5EF4-FFF2-40B4-BE49-F238E27FC236}">
                <a16:creationId xmlns:a16="http://schemas.microsoft.com/office/drawing/2014/main" id="{2B4B6E58-7206-474F-B083-76A170CD6E8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67588" name="Text Box 4">
            <a:extLst>
              <a:ext uri="{FF2B5EF4-FFF2-40B4-BE49-F238E27FC236}">
                <a16:creationId xmlns:a16="http://schemas.microsoft.com/office/drawing/2014/main" id="{2F971CD5-AA02-43A2-8056-D2B364D6A99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4319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+mn-cs"/>
              </a:rPr>
              <a:t>Justifying Grace is a</a:t>
            </a:r>
          </a:p>
          <a:p>
            <a:pPr algn="ctr">
              <a:defRPr/>
            </a:pP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+mn-cs"/>
              </a:rPr>
              <a:t>double acceptance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>
            <a:extLst>
              <a:ext uri="{FF2B5EF4-FFF2-40B4-BE49-F238E27FC236}">
                <a16:creationId xmlns:a16="http://schemas.microsoft.com/office/drawing/2014/main" id="{F91B27F0-CF77-4AE9-96DD-36076766A082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514600"/>
            <a:ext cx="9144000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sz="6000" i="1">
                <a:solidFill>
                  <a:schemeClr val="tx2"/>
                </a:solidFill>
                <a:cs typeface="Times New Roman" pitchFamily="18" charset="0"/>
              </a:rPr>
              <a:t>De Colores!</a:t>
            </a:r>
            <a:endParaRPr lang="en-US" sz="6000" i="1">
              <a:solidFill>
                <a:schemeClr val="tx2"/>
              </a:solidFill>
              <a:cs typeface="Arial" charset="0"/>
            </a:endParaRPr>
          </a:p>
        </p:txBody>
      </p:sp>
      <p:sp>
        <p:nvSpPr>
          <p:cNvPr id="14339" name="Text Box 3">
            <a:extLst>
              <a:ext uri="{FF2B5EF4-FFF2-40B4-BE49-F238E27FC236}">
                <a16:creationId xmlns:a16="http://schemas.microsoft.com/office/drawing/2014/main" id="{491272B9-929C-4BD6-8D41-100DEEA773F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7">
            <a:extLst>
              <a:ext uri="{FF2B5EF4-FFF2-40B4-BE49-F238E27FC236}">
                <a16:creationId xmlns:a16="http://schemas.microsoft.com/office/drawing/2014/main" id="{90F47CC3-1D1B-4B9C-9E7A-0C7A8B9034F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>
            <a:extLst>
              <a:ext uri="{FF2B5EF4-FFF2-40B4-BE49-F238E27FC236}">
                <a16:creationId xmlns:a16="http://schemas.microsoft.com/office/drawing/2014/main" id="{8594A5AC-42C1-4BC7-821E-1BF5BAE7A088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br>
              <a:rPr lang="en-US"/>
            </a:br>
            <a:endParaRPr lang="en-US" sz="1200" b="0">
              <a:cs typeface="Times New Roman" pitchFamily="18" charset="0"/>
            </a:endParaRPr>
          </a:p>
        </p:txBody>
      </p:sp>
      <p:sp>
        <p:nvSpPr>
          <p:cNvPr id="65539" name="Rectangle 3">
            <a:extLst>
              <a:ext uri="{FF2B5EF4-FFF2-40B4-BE49-F238E27FC236}">
                <a16:creationId xmlns:a16="http://schemas.microsoft.com/office/drawing/2014/main" id="{1E2979A2-164D-4562-8374-CCB79548D22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524000"/>
            <a:ext cx="9144000" cy="1371600"/>
          </a:xfrm>
        </p:spPr>
        <p:txBody>
          <a:bodyPr/>
          <a:lstStyle/>
          <a:p>
            <a:pPr eaLnBrk="1" hangingPunct="1">
              <a:defRPr/>
            </a:pPr>
            <a:r>
              <a:rPr lang="en-US" sz="7200" b="0">
                <a:cs typeface="Arial" charset="0"/>
              </a:rPr>
              <a:t>Justifying Grace</a:t>
            </a:r>
            <a:endParaRPr lang="en-US" sz="7200" b="0"/>
          </a:p>
        </p:txBody>
      </p:sp>
      <p:sp>
        <p:nvSpPr>
          <p:cNvPr id="65540" name="Text Box 4">
            <a:extLst>
              <a:ext uri="{FF2B5EF4-FFF2-40B4-BE49-F238E27FC236}">
                <a16:creationId xmlns:a16="http://schemas.microsoft.com/office/drawing/2014/main" id="{8E23FC57-E035-48E2-91AB-26920DBF8EF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00600" y="4038600"/>
            <a:ext cx="3240088" cy="7620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4400">
                <a:effectLst>
                  <a:outerShdw blurRad="38100" dist="38100" dir="2700000" algn="tl">
                    <a:srgbClr val="000000"/>
                  </a:outerShdw>
                </a:effectLst>
                <a:cs typeface="+mn-cs"/>
              </a:rPr>
              <a:t>Doug Winner</a:t>
            </a:r>
          </a:p>
        </p:txBody>
      </p:sp>
      <p:sp>
        <p:nvSpPr>
          <p:cNvPr id="5125" name="Text Box 5">
            <a:extLst>
              <a:ext uri="{FF2B5EF4-FFF2-40B4-BE49-F238E27FC236}">
                <a16:creationId xmlns:a16="http://schemas.microsoft.com/office/drawing/2014/main" id="{0A0DBD97-A71A-49D3-92F1-164B716B78B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pic>
        <p:nvPicPr>
          <p:cNvPr id="5126" name="Picture 6" descr="new-arklogo">
            <a:hlinkClick r:id="rId3"/>
            <a:extLst>
              <a:ext uri="{FF2B5EF4-FFF2-40B4-BE49-F238E27FC236}">
                <a16:creationId xmlns:a16="http://schemas.microsoft.com/office/drawing/2014/main" id="{C2822A32-5611-4D72-A11C-365E596F1192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71800" y="457200"/>
            <a:ext cx="2857500" cy="1047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54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>
            <a:extLst>
              <a:ext uri="{FF2B5EF4-FFF2-40B4-BE49-F238E27FC236}">
                <a16:creationId xmlns:a16="http://schemas.microsoft.com/office/drawing/2014/main" id="{6179FA69-CC81-4F7D-99B3-56A4AA4BC03D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533400" y="1676400"/>
            <a:ext cx="7924800" cy="3276600"/>
          </a:xfrm>
        </p:spPr>
        <p:txBody>
          <a:bodyPr/>
          <a:lstStyle/>
          <a:p>
            <a:pPr marL="457200" indent="-457200" algn="l" eaLnBrk="1" hangingPunct="1">
              <a:lnSpc>
                <a:spcPct val="80000"/>
              </a:lnSpc>
              <a:buFont typeface="Wingdings" pitchFamily="2" charset="2"/>
              <a:buChar char="n"/>
              <a:defRPr/>
            </a:pPr>
            <a:r>
              <a:rPr lang="en-US">
                <a:cs typeface="Times New Roman" pitchFamily="18" charset="0"/>
              </a:rPr>
              <a:t>Relationship is the state of being connected</a:t>
            </a:r>
            <a:endParaRPr lang="en-US">
              <a:cs typeface="Arial" charset="0"/>
            </a:endParaRPr>
          </a:p>
        </p:txBody>
      </p:sp>
      <p:sp>
        <p:nvSpPr>
          <p:cNvPr id="6147" name="Text Box 3">
            <a:extLst>
              <a:ext uri="{FF2B5EF4-FFF2-40B4-BE49-F238E27FC236}">
                <a16:creationId xmlns:a16="http://schemas.microsoft.com/office/drawing/2014/main" id="{81E9E4BE-8B72-4391-8045-C15CDE73503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36868" name="Text Box 4">
            <a:extLst>
              <a:ext uri="{FF2B5EF4-FFF2-40B4-BE49-F238E27FC236}">
                <a16:creationId xmlns:a16="http://schemas.microsoft.com/office/drawing/2014/main" id="{93492CAE-4836-4DE7-9C69-5FC7DFEDF59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4319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+mn-cs"/>
              </a:rPr>
              <a:t>God offers us a relationship</a:t>
            </a:r>
          </a:p>
          <a:p>
            <a:pPr algn="ctr">
              <a:defRPr/>
            </a:pP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+mn-cs"/>
              </a:rPr>
              <a:t>of unconditional love &amp;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>
            <a:extLst>
              <a:ext uri="{FF2B5EF4-FFF2-40B4-BE49-F238E27FC236}">
                <a16:creationId xmlns:a16="http://schemas.microsoft.com/office/drawing/2014/main" id="{3B6DCF84-C043-4014-A69D-45A0BB52A177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457200" y="1219200"/>
            <a:ext cx="8229600" cy="3276600"/>
          </a:xfrm>
        </p:spPr>
        <p:txBody>
          <a:bodyPr/>
          <a:lstStyle/>
          <a:p>
            <a:pPr marL="457200" indent="-457200" algn="l" eaLnBrk="1" hangingPunct="1">
              <a:lnSpc>
                <a:spcPct val="80000"/>
              </a:lnSpc>
              <a:buFont typeface="Wingdings" pitchFamily="2" charset="2"/>
              <a:buChar char="n"/>
              <a:defRPr/>
            </a:pPr>
            <a:r>
              <a:rPr lang="en-US">
                <a:cs typeface="Times New Roman" pitchFamily="18" charset="0"/>
              </a:rPr>
              <a:t>Justifying grace is the moment we accept the relationship God offers</a:t>
            </a:r>
          </a:p>
          <a:p>
            <a:pPr marL="457200" indent="-457200" algn="l" eaLnBrk="1" hangingPunct="1">
              <a:lnSpc>
                <a:spcPct val="80000"/>
              </a:lnSpc>
              <a:buFont typeface="Wingdings" pitchFamily="2" charset="2"/>
              <a:buChar char="n"/>
              <a:defRPr/>
            </a:pPr>
            <a:r>
              <a:rPr lang="en-US">
                <a:cs typeface="Times New Roman" pitchFamily="18" charset="0"/>
              </a:rPr>
              <a:t>This acceptance is also called conversion</a:t>
            </a:r>
            <a:endParaRPr lang="en-US">
              <a:cs typeface="Arial" charset="0"/>
            </a:endParaRPr>
          </a:p>
        </p:txBody>
      </p:sp>
      <p:sp>
        <p:nvSpPr>
          <p:cNvPr id="7171" name="Text Box 3">
            <a:extLst>
              <a:ext uri="{FF2B5EF4-FFF2-40B4-BE49-F238E27FC236}">
                <a16:creationId xmlns:a16="http://schemas.microsoft.com/office/drawing/2014/main" id="{8365B6C7-11BB-4CBC-B814-1C0C0EE53BD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69636" name="Text Box 4">
            <a:extLst>
              <a:ext uri="{FF2B5EF4-FFF2-40B4-BE49-F238E27FC236}">
                <a16:creationId xmlns:a16="http://schemas.microsoft.com/office/drawing/2014/main" id="{7AF35EEB-5F16-46F6-9719-BCC0CA9F2AB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79375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6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+mn-cs"/>
              </a:rPr>
              <a:t>Our acceptance of the relationship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Rectangle 2">
            <a:extLst>
              <a:ext uri="{FF2B5EF4-FFF2-40B4-BE49-F238E27FC236}">
                <a16:creationId xmlns:a16="http://schemas.microsoft.com/office/drawing/2014/main" id="{8DBB2CD2-155B-4BB5-8157-A30C3D51F21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4400"/>
              <a:t>Ways of accepting Jesus</a:t>
            </a:r>
            <a:br>
              <a:rPr lang="en-US" sz="4400"/>
            </a:br>
            <a:r>
              <a:rPr lang="en-US" sz="4400"/>
              <a:t> as our savior</a:t>
            </a:r>
          </a:p>
        </p:txBody>
      </p:sp>
      <p:sp>
        <p:nvSpPr>
          <p:cNvPr id="90115" name="Rectangle 3">
            <a:extLst>
              <a:ext uri="{FF2B5EF4-FFF2-40B4-BE49-F238E27FC236}">
                <a16:creationId xmlns:a16="http://schemas.microsoft.com/office/drawing/2014/main" id="{A2D7C0C2-9769-42A7-8046-A54736A35A1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838200" indent="-838200" eaLnBrk="1" hangingPunct="1">
              <a:buFont typeface="Wingdings" panose="05000000000000000000" pitchFamily="2" charset="2"/>
              <a:buAutoNum type="arabicPeriod"/>
              <a:defRPr/>
            </a:pPr>
            <a:r>
              <a:rPr lang="en-US" sz="4000"/>
              <a:t>When we come to a better understanding of ourselves</a:t>
            </a:r>
          </a:p>
          <a:p>
            <a:pPr marL="838200" indent="-838200" eaLnBrk="1" hangingPunct="1">
              <a:buFont typeface="Wingdings" panose="05000000000000000000" pitchFamily="2" charset="2"/>
              <a:buAutoNum type="arabicPeriod"/>
              <a:defRPr/>
            </a:pPr>
            <a:r>
              <a:rPr lang="en-US" sz="4000"/>
              <a:t>When we begin to explore and understand the claim God is placing on our lives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011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9" name="Rectangle 3">
            <a:extLst>
              <a:ext uri="{FF2B5EF4-FFF2-40B4-BE49-F238E27FC236}">
                <a16:creationId xmlns:a16="http://schemas.microsoft.com/office/drawing/2014/main" id="{6B232626-AE84-4F80-8C81-C7E242A87CB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buFont typeface="Wingdings" panose="05000000000000000000" pitchFamily="2" charset="2"/>
              <a:buNone/>
              <a:defRPr/>
            </a:pPr>
            <a:r>
              <a:rPr lang="en-US" i="1"/>
              <a:t>Our </a:t>
            </a:r>
            <a:r>
              <a:rPr lang="en-US" sz="4800" i="1"/>
              <a:t>acceptance</a:t>
            </a:r>
            <a:r>
              <a:rPr lang="en-US" i="1"/>
              <a:t> is an act of faith- there is nothing we can do to earn it.</a:t>
            </a: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>
            <a:extLst>
              <a:ext uri="{FF2B5EF4-FFF2-40B4-BE49-F238E27FC236}">
                <a16:creationId xmlns:a16="http://schemas.microsoft.com/office/drawing/2014/main" id="{9653FFFD-7060-4EB7-8B64-774928616FC1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457200" y="1219200"/>
            <a:ext cx="8153400" cy="3276600"/>
          </a:xfrm>
        </p:spPr>
        <p:txBody>
          <a:bodyPr/>
          <a:lstStyle/>
          <a:p>
            <a:pPr marL="838200" indent="-838200" algn="l" eaLnBrk="1" hangingPunct="1">
              <a:lnSpc>
                <a:spcPct val="80000"/>
              </a:lnSpc>
              <a:buFont typeface="Wingdings" pitchFamily="2" charset="2"/>
              <a:buAutoNum type="arabicPeriod"/>
              <a:defRPr/>
            </a:pPr>
            <a:r>
              <a:rPr lang="en-US">
                <a:cs typeface="Times New Roman" pitchFamily="18" charset="0"/>
              </a:rPr>
              <a:t>God appeals to our intellect</a:t>
            </a:r>
          </a:p>
          <a:p>
            <a:pPr marL="838200" indent="-838200" algn="l" eaLnBrk="1" hangingPunct="1">
              <a:lnSpc>
                <a:spcPct val="80000"/>
              </a:lnSpc>
              <a:buFont typeface="Wingdings" pitchFamily="2" charset="2"/>
              <a:buAutoNum type="arabicPeriod"/>
              <a:defRPr/>
            </a:pPr>
            <a:r>
              <a:rPr lang="en-US">
                <a:cs typeface="Times New Roman" pitchFamily="18" charset="0"/>
              </a:rPr>
              <a:t>God touches our emotions</a:t>
            </a:r>
          </a:p>
          <a:p>
            <a:pPr marL="838200" indent="-838200" algn="l" eaLnBrk="1" hangingPunct="1">
              <a:lnSpc>
                <a:spcPct val="80000"/>
              </a:lnSpc>
              <a:buFont typeface="Wingdings" pitchFamily="2" charset="2"/>
              <a:buAutoNum type="arabicPeriod"/>
              <a:defRPr/>
            </a:pPr>
            <a:r>
              <a:rPr lang="en-US">
                <a:cs typeface="Times New Roman" pitchFamily="18" charset="0"/>
              </a:rPr>
              <a:t>God does not dictate our response</a:t>
            </a:r>
          </a:p>
          <a:p>
            <a:pPr marL="838200" indent="-838200" algn="l" eaLnBrk="1" hangingPunct="1">
              <a:lnSpc>
                <a:spcPct val="80000"/>
              </a:lnSpc>
              <a:buFont typeface="Wingdings" pitchFamily="2" charset="2"/>
              <a:buAutoNum type="arabicPeriod"/>
              <a:defRPr/>
            </a:pPr>
            <a:r>
              <a:rPr lang="en-US">
                <a:cs typeface="Times New Roman" pitchFamily="18" charset="0"/>
              </a:rPr>
              <a:t>It is God’s </a:t>
            </a:r>
            <a:r>
              <a:rPr lang="en-US" i="1">
                <a:cs typeface="Times New Roman" pitchFamily="18" charset="0"/>
              </a:rPr>
              <a:t>unconditional</a:t>
            </a:r>
            <a:r>
              <a:rPr lang="en-US">
                <a:cs typeface="Times New Roman" pitchFamily="18" charset="0"/>
              </a:rPr>
              <a:t> love that makes all this possible</a:t>
            </a:r>
          </a:p>
          <a:p>
            <a:pPr marL="838200" indent="-838200" algn="l" eaLnBrk="1" hangingPunct="1">
              <a:lnSpc>
                <a:spcPct val="80000"/>
              </a:lnSpc>
              <a:buFont typeface="Wingdings" pitchFamily="2" charset="2"/>
              <a:buChar char="n"/>
              <a:defRPr/>
            </a:pPr>
            <a:endParaRPr lang="en-US">
              <a:cs typeface="Arial" charset="0"/>
            </a:endParaRPr>
          </a:p>
        </p:txBody>
      </p:sp>
      <p:sp>
        <p:nvSpPr>
          <p:cNvPr id="10243" name="Text Box 3">
            <a:extLst>
              <a:ext uri="{FF2B5EF4-FFF2-40B4-BE49-F238E27FC236}">
                <a16:creationId xmlns:a16="http://schemas.microsoft.com/office/drawing/2014/main" id="{B3095CAB-3F47-4CC1-9D87-5309EBDDE4A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71684" name="Text Box 4">
            <a:extLst>
              <a:ext uri="{FF2B5EF4-FFF2-40B4-BE49-F238E27FC236}">
                <a16:creationId xmlns:a16="http://schemas.microsoft.com/office/drawing/2014/main" id="{28CCE7D0-0B3D-4BAC-9FE3-A5C6670CCF9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823913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+mn-cs"/>
              </a:rPr>
              <a:t>God’s activity and our response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6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6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6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68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3" name="Rectangle 3">
            <a:extLst>
              <a:ext uri="{FF2B5EF4-FFF2-40B4-BE49-F238E27FC236}">
                <a16:creationId xmlns:a16="http://schemas.microsoft.com/office/drawing/2014/main" id="{D5B2286C-C1A2-462B-ACFD-52AA9D58D30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533400" y="533400"/>
            <a:ext cx="8153400" cy="5181600"/>
          </a:xfrm>
        </p:spPr>
        <p:txBody>
          <a:bodyPr/>
          <a:lstStyle/>
          <a:p>
            <a:pPr eaLnBrk="1" hangingPunct="1">
              <a:buFont typeface="Wingdings" panose="05000000000000000000" pitchFamily="2" charset="2"/>
              <a:buNone/>
              <a:defRPr/>
            </a:pPr>
            <a:r>
              <a:rPr lang="en-US"/>
              <a:t>	Continuous conversion comes through the disciplines of:</a:t>
            </a:r>
          </a:p>
          <a:p>
            <a:pPr eaLnBrk="1" hangingPunct="1">
              <a:buFont typeface="Wingdings" panose="05000000000000000000" pitchFamily="2" charset="2"/>
              <a:buNone/>
              <a:defRPr/>
            </a:pPr>
            <a:r>
              <a:rPr lang="en-US"/>
              <a:t> 	 	- prayer</a:t>
            </a:r>
          </a:p>
          <a:p>
            <a:pPr eaLnBrk="1" hangingPunct="1">
              <a:buFont typeface="Wingdings" panose="05000000000000000000" pitchFamily="2" charset="2"/>
              <a:buNone/>
              <a:defRPr/>
            </a:pPr>
            <a:r>
              <a:rPr lang="en-US"/>
              <a:t>		- scripture reading</a:t>
            </a:r>
          </a:p>
          <a:p>
            <a:pPr eaLnBrk="1" hangingPunct="1">
              <a:buFont typeface="Wingdings" panose="05000000000000000000" pitchFamily="2" charset="2"/>
              <a:buNone/>
              <a:defRPr/>
            </a:pPr>
            <a:r>
              <a:rPr lang="en-US"/>
              <a:t>		- meditation</a:t>
            </a:r>
          </a:p>
          <a:p>
            <a:pPr eaLnBrk="1" hangingPunct="1">
              <a:buFont typeface="Wingdings" panose="05000000000000000000" pitchFamily="2" charset="2"/>
              <a:buNone/>
              <a:defRPr/>
            </a:pPr>
            <a:r>
              <a:rPr lang="en-US"/>
              <a:t>		- action</a:t>
            </a:r>
          </a:p>
          <a:p>
            <a:pPr eaLnBrk="1" hangingPunct="1">
              <a:buFont typeface="Wingdings" panose="05000000000000000000" pitchFamily="2" charset="2"/>
              <a:buNone/>
              <a:defRPr/>
            </a:pPr>
            <a:endParaRPr lang="en-US"/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1_Blue Diagonal">
  <a:themeElements>
    <a:clrScheme name="1_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1_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1_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Default Design">
  <a:themeElements>
    <a:clrScheme name="1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1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748</TotalTime>
  <Words>223</Words>
  <Application>Microsoft Office PowerPoint</Application>
  <PresentationFormat>On-screen Show (4:3)</PresentationFormat>
  <Paragraphs>49</Paragraphs>
  <Slides>13</Slides>
  <Notes>13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13</vt:i4>
      </vt:variant>
    </vt:vector>
  </HeadingPairs>
  <TitlesOfParts>
    <vt:vector size="18" baseType="lpstr">
      <vt:lpstr>Times New Roman</vt:lpstr>
      <vt:lpstr>Arial</vt:lpstr>
      <vt:lpstr>Wingdings</vt:lpstr>
      <vt:lpstr>1_Blue Diagonal</vt:lpstr>
      <vt:lpstr>1_Default Design</vt:lpstr>
      <vt:lpstr>Holy Spirit, Thou Art Welcome</vt:lpstr>
      <vt:lpstr>PowerPoint Presentation</vt:lpstr>
      <vt:lpstr> </vt:lpstr>
      <vt:lpstr>PowerPoint Presentation</vt:lpstr>
      <vt:lpstr>PowerPoint Presentation</vt:lpstr>
      <vt:lpstr>Ways of accepting Jesus  as our savior</vt:lpstr>
      <vt:lpstr>PowerPoint Presentation</vt:lpstr>
      <vt:lpstr>PowerPoint Presentation</vt:lpstr>
      <vt:lpstr>PowerPoint Presentation</vt:lpstr>
      <vt:lpstr>AGAPE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Amazing Grace</dc:title>
  <dc:creator>Kirk Paisley</dc:creator>
  <cp:lastModifiedBy>Belinda</cp:lastModifiedBy>
  <cp:revision>57</cp:revision>
  <cp:lastPrinted>1601-01-01T00:00:00Z</cp:lastPrinted>
  <dcterms:created xsi:type="dcterms:W3CDTF">2002-09-23T01:58:48Z</dcterms:created>
  <dcterms:modified xsi:type="dcterms:W3CDTF">2018-03-06T16:45:36Z</dcterms:modified>
</cp:coreProperties>
</file>

<file path=docProps/thumbnail.jpeg>
</file>