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6" r:id="rId1"/>
    <p:sldMasterId id="2147483698" r:id="rId2"/>
  </p:sldMasterIdLst>
  <p:notesMasterIdLst>
    <p:notesMasterId r:id="rId17"/>
  </p:notesMasterIdLst>
  <p:sldIdLst>
    <p:sldId id="287" r:id="rId3"/>
    <p:sldId id="256" r:id="rId4"/>
    <p:sldId id="277" r:id="rId5"/>
    <p:sldId id="260" r:id="rId6"/>
    <p:sldId id="283" r:id="rId7"/>
    <p:sldId id="297" r:id="rId8"/>
    <p:sldId id="298" r:id="rId9"/>
    <p:sldId id="303" r:id="rId10"/>
    <p:sldId id="299" r:id="rId11"/>
    <p:sldId id="293" r:id="rId12"/>
    <p:sldId id="300" r:id="rId13"/>
    <p:sldId id="301" r:id="rId14"/>
    <p:sldId id="295" r:id="rId15"/>
    <p:sldId id="296" r:id="rId16"/>
  </p:sldIdLst>
  <p:sldSz cx="9144000" cy="6858000" type="screen4x3"/>
  <p:notesSz cx="6858000" cy="9144000"/>
  <p:defaultTextStyle>
    <a:defPPr>
      <a:defRPr lang="en-US"/>
    </a:defPPr>
    <a:lvl1pPr algn="l" rtl="0" fontAlgn="base">
      <a:spcBef>
        <a:spcPct val="0"/>
      </a:spcBef>
      <a:spcAft>
        <a:spcPct val="0"/>
      </a:spcAft>
      <a:defRPr sz="2400" kern="1200">
        <a:solidFill>
          <a:schemeClr val="tx1"/>
        </a:solidFill>
        <a:latin typeface="Times New Roman" panose="02020603050405020304" pitchFamily="18" charset="0"/>
        <a:ea typeface="+mn-ea"/>
        <a:cs typeface="+mn-cs"/>
      </a:defRPr>
    </a:lvl1pPr>
    <a:lvl2pPr marL="457200" algn="l" rtl="0" fontAlgn="base">
      <a:spcBef>
        <a:spcPct val="0"/>
      </a:spcBef>
      <a:spcAft>
        <a:spcPct val="0"/>
      </a:spcAft>
      <a:defRPr sz="2400" kern="1200">
        <a:solidFill>
          <a:schemeClr val="tx1"/>
        </a:solidFill>
        <a:latin typeface="Times New Roman" panose="02020603050405020304" pitchFamily="18" charset="0"/>
        <a:ea typeface="+mn-ea"/>
        <a:cs typeface="+mn-cs"/>
      </a:defRPr>
    </a:lvl2pPr>
    <a:lvl3pPr marL="914400" algn="l" rtl="0" fontAlgn="base">
      <a:spcBef>
        <a:spcPct val="0"/>
      </a:spcBef>
      <a:spcAft>
        <a:spcPct val="0"/>
      </a:spcAft>
      <a:defRPr sz="2400" kern="1200">
        <a:solidFill>
          <a:schemeClr val="tx1"/>
        </a:solidFill>
        <a:latin typeface="Times New Roman" panose="02020603050405020304" pitchFamily="18" charset="0"/>
        <a:ea typeface="+mn-ea"/>
        <a:cs typeface="+mn-cs"/>
      </a:defRPr>
    </a:lvl3pPr>
    <a:lvl4pPr marL="1371600" algn="l" rtl="0" fontAlgn="base">
      <a:spcBef>
        <a:spcPct val="0"/>
      </a:spcBef>
      <a:spcAft>
        <a:spcPct val="0"/>
      </a:spcAft>
      <a:defRPr sz="2400" kern="1200">
        <a:solidFill>
          <a:schemeClr val="tx1"/>
        </a:solidFill>
        <a:latin typeface="Times New Roman" panose="02020603050405020304" pitchFamily="18" charset="0"/>
        <a:ea typeface="+mn-ea"/>
        <a:cs typeface="+mn-cs"/>
      </a:defRPr>
    </a:lvl4pPr>
    <a:lvl5pPr marL="1828800" algn="l" rtl="0" fontAlgn="base">
      <a:spcBef>
        <a:spcPct val="0"/>
      </a:spcBef>
      <a:spcAft>
        <a:spcPct val="0"/>
      </a:spcAft>
      <a:defRPr sz="2400" kern="1200">
        <a:solidFill>
          <a:schemeClr val="tx1"/>
        </a:solidFill>
        <a:latin typeface="Times New Roman" panose="02020603050405020304" pitchFamily="18" charset="0"/>
        <a:ea typeface="+mn-ea"/>
        <a:cs typeface="+mn-cs"/>
      </a:defRPr>
    </a:lvl5pPr>
    <a:lvl6pPr marL="2286000" algn="l" defTabSz="914400" rtl="0" eaLnBrk="1" latinLnBrk="0" hangingPunct="1">
      <a:defRPr sz="2400" kern="1200">
        <a:solidFill>
          <a:schemeClr val="tx1"/>
        </a:solidFill>
        <a:latin typeface="Times New Roman" panose="02020603050405020304" pitchFamily="18" charset="0"/>
        <a:ea typeface="+mn-ea"/>
        <a:cs typeface="+mn-cs"/>
      </a:defRPr>
    </a:lvl6pPr>
    <a:lvl7pPr marL="2743200" algn="l" defTabSz="914400" rtl="0" eaLnBrk="1" latinLnBrk="0" hangingPunct="1">
      <a:defRPr sz="2400" kern="1200">
        <a:solidFill>
          <a:schemeClr val="tx1"/>
        </a:solidFill>
        <a:latin typeface="Times New Roman" panose="02020603050405020304" pitchFamily="18" charset="0"/>
        <a:ea typeface="+mn-ea"/>
        <a:cs typeface="+mn-cs"/>
      </a:defRPr>
    </a:lvl7pPr>
    <a:lvl8pPr marL="3200400" algn="l" defTabSz="914400" rtl="0" eaLnBrk="1" latinLnBrk="0" hangingPunct="1">
      <a:defRPr sz="2400" kern="1200">
        <a:solidFill>
          <a:schemeClr val="tx1"/>
        </a:solidFill>
        <a:latin typeface="Times New Roman" panose="02020603050405020304" pitchFamily="18" charset="0"/>
        <a:ea typeface="+mn-ea"/>
        <a:cs typeface="+mn-cs"/>
      </a:defRPr>
    </a:lvl8pPr>
    <a:lvl9pPr marL="3657600" algn="l" defTabSz="914400" rtl="0" eaLnBrk="1" latinLnBrk="0" hangingPunct="1">
      <a:defRPr sz="2400" kern="1200">
        <a:solidFill>
          <a:schemeClr val="tx1"/>
        </a:solidFill>
        <a:latin typeface="Times New Roman" panose="02020603050405020304" pitchFamily="18"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37" autoAdjust="0"/>
    <p:restoredTop sz="94657" autoAdjust="0"/>
  </p:normalViewPr>
  <p:slideViewPr>
    <p:cSldViewPr>
      <p:cViewPr varScale="1">
        <p:scale>
          <a:sx n="75" d="100"/>
          <a:sy n="75" d="100"/>
        </p:scale>
        <p:origin x="1104" y="6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presProps" Target="presProps.xml"/><Relationship Id="rId3" Type="http://schemas.openxmlformats.org/officeDocument/2006/relationships/slide" Target="slides/slide1.xml"/><Relationship Id="rId21" Type="http://schemas.openxmlformats.org/officeDocument/2006/relationships/tableStyles" Target="tableStyles.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notesMaster" Target="notesMasters/notesMaster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slide" Target="slides/slide13.xml"/><Relationship Id="rId10" Type="http://schemas.openxmlformats.org/officeDocument/2006/relationships/slide" Target="slides/slide8.xml"/><Relationship Id="rId19" Type="http://schemas.openxmlformats.org/officeDocument/2006/relationships/viewProps" Target="viewProp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3794" name="Rectangle 2">
            <a:extLst>
              <a:ext uri="{FF2B5EF4-FFF2-40B4-BE49-F238E27FC236}">
                <a16:creationId xmlns:a16="http://schemas.microsoft.com/office/drawing/2014/main" id="{BCBB0CA2-3F62-4546-B003-FC31F338649A}"/>
              </a:ext>
            </a:extLst>
          </p:cNvPr>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endParaRPr lang="en-US"/>
          </a:p>
        </p:txBody>
      </p:sp>
      <p:sp>
        <p:nvSpPr>
          <p:cNvPr id="33795" name="Rectangle 3">
            <a:extLst>
              <a:ext uri="{FF2B5EF4-FFF2-40B4-BE49-F238E27FC236}">
                <a16:creationId xmlns:a16="http://schemas.microsoft.com/office/drawing/2014/main" id="{A0EF6EDC-2A61-4A03-A534-1DCC7C4A8050}"/>
              </a:ext>
            </a:extLst>
          </p:cNvPr>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endParaRPr lang="en-US"/>
          </a:p>
        </p:txBody>
      </p:sp>
      <p:sp>
        <p:nvSpPr>
          <p:cNvPr id="10244" name="Rectangle 4">
            <a:extLst>
              <a:ext uri="{FF2B5EF4-FFF2-40B4-BE49-F238E27FC236}">
                <a16:creationId xmlns:a16="http://schemas.microsoft.com/office/drawing/2014/main" id="{45ACA773-5659-4AA1-88E9-6F9C53D2744B}"/>
              </a:ext>
            </a:extLst>
          </p:cNvPr>
          <p:cNvSpPr>
            <a:spLocks noRo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3797" name="Rectangle 5">
            <a:extLst>
              <a:ext uri="{FF2B5EF4-FFF2-40B4-BE49-F238E27FC236}">
                <a16:creationId xmlns:a16="http://schemas.microsoft.com/office/drawing/2014/main" id="{A9A86BE9-A57C-46E6-BDF7-F310AD391B5A}"/>
              </a:ext>
            </a:extLst>
          </p:cNvPr>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33798" name="Rectangle 6">
            <a:extLst>
              <a:ext uri="{FF2B5EF4-FFF2-40B4-BE49-F238E27FC236}">
                <a16:creationId xmlns:a16="http://schemas.microsoft.com/office/drawing/2014/main" id="{123C8AA0-AC9A-4C0B-9276-0264047A2D30}"/>
              </a:ext>
            </a:extLst>
          </p:cNvPr>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pPr>
              <a:defRPr/>
            </a:pPr>
            <a:endParaRPr lang="en-US"/>
          </a:p>
        </p:txBody>
      </p:sp>
      <p:sp>
        <p:nvSpPr>
          <p:cNvPr id="33799" name="Rectangle 7">
            <a:extLst>
              <a:ext uri="{FF2B5EF4-FFF2-40B4-BE49-F238E27FC236}">
                <a16:creationId xmlns:a16="http://schemas.microsoft.com/office/drawing/2014/main" id="{184A2D11-30C2-498E-A2C6-2651AA82FA94}"/>
              </a:ext>
            </a:extLst>
          </p:cNvPr>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E8EE52C5-D55F-4AAD-9EE2-BB5E2128FB09}" type="slidenum">
              <a:rPr lang="en-US" altLang="en-US"/>
              <a:pPr/>
              <a:t>‹#›</a:t>
            </a:fld>
            <a:endParaRPr lang="en-US"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2">
            <a:extLst>
              <a:ext uri="{FF2B5EF4-FFF2-40B4-BE49-F238E27FC236}">
                <a16:creationId xmlns:a16="http://schemas.microsoft.com/office/drawing/2014/main" id="{EA38B738-109C-4A05-BDCA-CC7ED4C397E4}"/>
              </a:ext>
            </a:extLst>
          </p:cNvPr>
          <p:cNvSpPr>
            <a:spLocks noRot="1" noChangeArrowheads="1" noTextEdit="1"/>
          </p:cNvSpPr>
          <p:nvPr>
            <p:ph type="sldImg"/>
          </p:nvPr>
        </p:nvSpPr>
        <p:spPr>
          <a:ln/>
        </p:spPr>
      </p:sp>
      <p:sp>
        <p:nvSpPr>
          <p:cNvPr id="37891" name="Rectangle 3">
            <a:extLst>
              <a:ext uri="{FF2B5EF4-FFF2-40B4-BE49-F238E27FC236}">
                <a16:creationId xmlns:a16="http://schemas.microsoft.com/office/drawing/2014/main" id="{C48E9369-C6C1-48C9-A8F4-A5C76EB5BE91}"/>
              </a:ext>
            </a:extLst>
          </p:cNvPr>
          <p:cNvSpPr>
            <a:spLocks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2">
            <a:extLst>
              <a:ext uri="{FF2B5EF4-FFF2-40B4-BE49-F238E27FC236}">
                <a16:creationId xmlns:a16="http://schemas.microsoft.com/office/drawing/2014/main" id="{CC1163C6-3D77-437A-9174-EF920DAD97A0}"/>
              </a:ext>
            </a:extLst>
          </p:cNvPr>
          <p:cNvSpPr>
            <a:spLocks noRot="1" noChangeArrowheads="1" noTextEdit="1"/>
          </p:cNvSpPr>
          <p:nvPr>
            <p:ph type="sldImg"/>
          </p:nvPr>
        </p:nvSpPr>
        <p:spPr>
          <a:ln/>
        </p:spPr>
      </p:sp>
      <p:sp>
        <p:nvSpPr>
          <p:cNvPr id="54275" name="Rectangle 3">
            <a:extLst>
              <a:ext uri="{FF2B5EF4-FFF2-40B4-BE49-F238E27FC236}">
                <a16:creationId xmlns:a16="http://schemas.microsoft.com/office/drawing/2014/main" id="{9FCD679F-CEE8-40BC-8DD3-66A81361049C}"/>
              </a:ext>
            </a:extLst>
          </p:cNvPr>
          <p:cNvSpPr>
            <a:spLocks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7">
            <a:extLst>
              <a:ext uri="{FF2B5EF4-FFF2-40B4-BE49-F238E27FC236}">
                <a16:creationId xmlns:a16="http://schemas.microsoft.com/office/drawing/2014/main" id="{CD43A92C-244E-4B5E-B655-2571C6B88C1E}"/>
              </a:ext>
            </a:extLst>
          </p:cNvPr>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algn="r" eaLnBrk="1" hangingPunct="1"/>
            <a:fld id="{4AA52355-D415-4204-AB25-29E197993EA5}" type="slidenum">
              <a:rPr lang="en-US" altLang="en-US" sz="1200"/>
              <a:pPr algn="r" eaLnBrk="1" hangingPunct="1"/>
              <a:t>14</a:t>
            </a:fld>
            <a:endParaRPr lang="en-US" altLang="en-US" sz="1200"/>
          </a:p>
        </p:txBody>
      </p:sp>
      <p:sp>
        <p:nvSpPr>
          <p:cNvPr id="57347" name="Rectangle 2">
            <a:extLst>
              <a:ext uri="{FF2B5EF4-FFF2-40B4-BE49-F238E27FC236}">
                <a16:creationId xmlns:a16="http://schemas.microsoft.com/office/drawing/2014/main" id="{7250F7D4-FEF7-440C-83E7-B1D30824544C}"/>
              </a:ext>
            </a:extLst>
          </p:cNvPr>
          <p:cNvSpPr>
            <a:spLocks noRot="1" noChangeArrowheads="1" noTextEdit="1"/>
          </p:cNvSpPr>
          <p:nvPr>
            <p:ph type="sldImg"/>
          </p:nvPr>
        </p:nvSpPr>
        <p:spPr>
          <a:ln/>
        </p:spPr>
      </p:sp>
      <p:sp>
        <p:nvSpPr>
          <p:cNvPr id="57348" name="Rectangle 3">
            <a:extLst>
              <a:ext uri="{FF2B5EF4-FFF2-40B4-BE49-F238E27FC236}">
                <a16:creationId xmlns:a16="http://schemas.microsoft.com/office/drawing/2014/main" id="{1D9A4395-9220-4E92-AA30-7A8513564841}"/>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7">
            <a:extLst>
              <a:ext uri="{FF2B5EF4-FFF2-40B4-BE49-F238E27FC236}">
                <a16:creationId xmlns:a16="http://schemas.microsoft.com/office/drawing/2014/main" id="{7532CFC8-0D9A-4ED2-A2FE-B6D35DF1DE4C}"/>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2FBBA76D-6BE0-4EBD-B712-94846EB67F19}" type="slidenum">
              <a:rPr lang="en-US" altLang="en-US" sz="1200"/>
              <a:pPr eaLnBrk="1" hangingPunct="1"/>
              <a:t>2</a:t>
            </a:fld>
            <a:endParaRPr lang="en-US" altLang="en-US" sz="1200"/>
          </a:p>
        </p:txBody>
      </p:sp>
      <p:sp>
        <p:nvSpPr>
          <p:cNvPr id="11267" name="Rectangle 2">
            <a:extLst>
              <a:ext uri="{FF2B5EF4-FFF2-40B4-BE49-F238E27FC236}">
                <a16:creationId xmlns:a16="http://schemas.microsoft.com/office/drawing/2014/main" id="{856072B1-9D02-40A0-8757-FC101EB944F6}"/>
              </a:ext>
            </a:extLst>
          </p:cNvPr>
          <p:cNvSpPr>
            <a:spLocks noRot="1" noChangeArrowheads="1" noTextEdit="1"/>
          </p:cNvSpPr>
          <p:nvPr>
            <p:ph type="sldImg"/>
          </p:nvPr>
        </p:nvSpPr>
        <p:spPr>
          <a:ln/>
        </p:spPr>
      </p:sp>
      <p:sp>
        <p:nvSpPr>
          <p:cNvPr id="11268" name="Rectangle 3">
            <a:extLst>
              <a:ext uri="{FF2B5EF4-FFF2-40B4-BE49-F238E27FC236}">
                <a16:creationId xmlns:a16="http://schemas.microsoft.com/office/drawing/2014/main" id="{06CBACBC-3B7D-4988-87BB-29C5B71B3ACE}"/>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7">
            <a:extLst>
              <a:ext uri="{FF2B5EF4-FFF2-40B4-BE49-F238E27FC236}">
                <a16:creationId xmlns:a16="http://schemas.microsoft.com/office/drawing/2014/main" id="{4085B798-9D25-4AB7-86CC-807CE71411C4}"/>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CDDCD137-3956-4A27-A1D4-7F20D79A2FA7}" type="slidenum">
              <a:rPr lang="en-US" altLang="en-US" sz="1200"/>
              <a:pPr eaLnBrk="1" hangingPunct="1"/>
              <a:t>3</a:t>
            </a:fld>
            <a:endParaRPr lang="en-US" altLang="en-US" sz="1200"/>
          </a:p>
        </p:txBody>
      </p:sp>
      <p:sp>
        <p:nvSpPr>
          <p:cNvPr id="12291" name="Rectangle 2">
            <a:extLst>
              <a:ext uri="{FF2B5EF4-FFF2-40B4-BE49-F238E27FC236}">
                <a16:creationId xmlns:a16="http://schemas.microsoft.com/office/drawing/2014/main" id="{427DF0D8-9BE2-4BED-8572-46B0B1981523}"/>
              </a:ext>
            </a:extLst>
          </p:cNvPr>
          <p:cNvSpPr>
            <a:spLocks noRot="1" noChangeArrowheads="1" noTextEdit="1"/>
          </p:cNvSpPr>
          <p:nvPr>
            <p:ph type="sldImg"/>
          </p:nvPr>
        </p:nvSpPr>
        <p:spPr>
          <a:ln/>
        </p:spPr>
      </p:sp>
      <p:sp>
        <p:nvSpPr>
          <p:cNvPr id="12292" name="Rectangle 3">
            <a:extLst>
              <a:ext uri="{FF2B5EF4-FFF2-40B4-BE49-F238E27FC236}">
                <a16:creationId xmlns:a16="http://schemas.microsoft.com/office/drawing/2014/main" id="{3FF21BA5-BFDC-4595-8D16-8303593AC039}"/>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a:extLst>
              <a:ext uri="{FF2B5EF4-FFF2-40B4-BE49-F238E27FC236}">
                <a16:creationId xmlns:a16="http://schemas.microsoft.com/office/drawing/2014/main" id="{03271B3E-D83D-48FA-ACB8-2CD0DA9DFE5A}"/>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32A1202A-4B59-4170-B1FE-1415FBB3A1F1}" type="slidenum">
              <a:rPr lang="en-US" altLang="en-US" sz="1200"/>
              <a:pPr eaLnBrk="1" hangingPunct="1"/>
              <a:t>4</a:t>
            </a:fld>
            <a:endParaRPr lang="en-US" altLang="en-US" sz="1200"/>
          </a:p>
        </p:txBody>
      </p:sp>
      <p:sp>
        <p:nvSpPr>
          <p:cNvPr id="13315" name="Rectangle 2">
            <a:extLst>
              <a:ext uri="{FF2B5EF4-FFF2-40B4-BE49-F238E27FC236}">
                <a16:creationId xmlns:a16="http://schemas.microsoft.com/office/drawing/2014/main" id="{65994708-CE7A-4EA6-A7A8-9F1E603BA72F}"/>
              </a:ext>
            </a:extLst>
          </p:cNvPr>
          <p:cNvSpPr>
            <a:spLocks noRot="1" noChangeArrowheads="1" noTextEdit="1"/>
          </p:cNvSpPr>
          <p:nvPr>
            <p:ph type="sldImg"/>
          </p:nvPr>
        </p:nvSpPr>
        <p:spPr>
          <a:ln/>
        </p:spPr>
      </p:sp>
      <p:sp>
        <p:nvSpPr>
          <p:cNvPr id="13316" name="Rectangle 3">
            <a:extLst>
              <a:ext uri="{FF2B5EF4-FFF2-40B4-BE49-F238E27FC236}">
                <a16:creationId xmlns:a16="http://schemas.microsoft.com/office/drawing/2014/main" id="{001E278F-B49C-4E0D-8C79-7C8484B2418E}"/>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7">
            <a:extLst>
              <a:ext uri="{FF2B5EF4-FFF2-40B4-BE49-F238E27FC236}">
                <a16:creationId xmlns:a16="http://schemas.microsoft.com/office/drawing/2014/main" id="{0AA4F804-740B-49EA-AD97-46659884A0A7}"/>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fld id="{BB6640DD-41FE-4622-90B6-4DB433F64434}" type="slidenum">
              <a:rPr lang="en-US" altLang="en-US" sz="1200"/>
              <a:pPr eaLnBrk="1" hangingPunct="1"/>
              <a:t>5</a:t>
            </a:fld>
            <a:endParaRPr lang="en-US" altLang="en-US" sz="1200"/>
          </a:p>
        </p:txBody>
      </p:sp>
      <p:sp>
        <p:nvSpPr>
          <p:cNvPr id="14339" name="Rectangle 2">
            <a:extLst>
              <a:ext uri="{FF2B5EF4-FFF2-40B4-BE49-F238E27FC236}">
                <a16:creationId xmlns:a16="http://schemas.microsoft.com/office/drawing/2014/main" id="{EFB770AE-AC1A-4B18-B140-92B3F9FEF67F}"/>
              </a:ext>
            </a:extLst>
          </p:cNvPr>
          <p:cNvSpPr>
            <a:spLocks noRot="1" noChangeArrowheads="1" noTextEdit="1"/>
          </p:cNvSpPr>
          <p:nvPr>
            <p:ph type="sldImg"/>
          </p:nvPr>
        </p:nvSpPr>
        <p:spPr>
          <a:ln/>
        </p:spPr>
      </p:sp>
      <p:sp>
        <p:nvSpPr>
          <p:cNvPr id="14340" name="Rectangle 3">
            <a:extLst>
              <a:ext uri="{FF2B5EF4-FFF2-40B4-BE49-F238E27FC236}">
                <a16:creationId xmlns:a16="http://schemas.microsoft.com/office/drawing/2014/main" id="{89FE1461-D024-40F3-906B-1125E43B590F}"/>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2">
            <a:extLst>
              <a:ext uri="{FF2B5EF4-FFF2-40B4-BE49-F238E27FC236}">
                <a16:creationId xmlns:a16="http://schemas.microsoft.com/office/drawing/2014/main" id="{841DE46D-9036-4BC1-AB4C-31A06881CBC2}"/>
              </a:ext>
            </a:extLst>
          </p:cNvPr>
          <p:cNvSpPr>
            <a:spLocks noRot="1" noChangeArrowheads="1" noTextEdit="1"/>
          </p:cNvSpPr>
          <p:nvPr>
            <p:ph type="sldImg"/>
          </p:nvPr>
        </p:nvSpPr>
        <p:spPr>
          <a:ln/>
        </p:spPr>
      </p:sp>
      <p:sp>
        <p:nvSpPr>
          <p:cNvPr id="60419" name="Rectangle 3">
            <a:extLst>
              <a:ext uri="{FF2B5EF4-FFF2-40B4-BE49-F238E27FC236}">
                <a16:creationId xmlns:a16="http://schemas.microsoft.com/office/drawing/2014/main" id="{7E901A6D-0E86-4C9B-84B6-6550985DA911}"/>
              </a:ext>
            </a:extLst>
          </p:cNvPr>
          <p:cNvSpPr>
            <a:spLocks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Rectangle 2">
            <a:extLst>
              <a:ext uri="{FF2B5EF4-FFF2-40B4-BE49-F238E27FC236}">
                <a16:creationId xmlns:a16="http://schemas.microsoft.com/office/drawing/2014/main" id="{0A3CBFC5-EA17-4683-A9B4-55D46A3B4926}"/>
              </a:ext>
            </a:extLst>
          </p:cNvPr>
          <p:cNvSpPr>
            <a:spLocks noRot="1" noChangeArrowheads="1" noTextEdit="1"/>
          </p:cNvSpPr>
          <p:nvPr>
            <p:ph type="sldImg"/>
          </p:nvPr>
        </p:nvSpPr>
        <p:spPr>
          <a:ln/>
        </p:spPr>
      </p:sp>
      <p:sp>
        <p:nvSpPr>
          <p:cNvPr id="68611" name="Rectangle 3">
            <a:extLst>
              <a:ext uri="{FF2B5EF4-FFF2-40B4-BE49-F238E27FC236}">
                <a16:creationId xmlns:a16="http://schemas.microsoft.com/office/drawing/2014/main" id="{C662BA63-E98F-454F-9F21-713B7A4121A2}"/>
              </a:ext>
            </a:extLst>
          </p:cNvPr>
          <p:cNvSpPr>
            <a:spLocks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2">
            <a:extLst>
              <a:ext uri="{FF2B5EF4-FFF2-40B4-BE49-F238E27FC236}">
                <a16:creationId xmlns:a16="http://schemas.microsoft.com/office/drawing/2014/main" id="{7A2562DD-6D71-4297-A86C-F0AE42040168}"/>
              </a:ext>
            </a:extLst>
          </p:cNvPr>
          <p:cNvSpPr>
            <a:spLocks noRot="1" noChangeArrowheads="1" noTextEdit="1"/>
          </p:cNvSpPr>
          <p:nvPr>
            <p:ph type="sldImg"/>
          </p:nvPr>
        </p:nvSpPr>
        <p:spPr>
          <a:ln/>
        </p:spPr>
      </p:sp>
      <p:sp>
        <p:nvSpPr>
          <p:cNvPr id="50179" name="Rectangle 3">
            <a:extLst>
              <a:ext uri="{FF2B5EF4-FFF2-40B4-BE49-F238E27FC236}">
                <a16:creationId xmlns:a16="http://schemas.microsoft.com/office/drawing/2014/main" id="{1901FC6B-FEEF-4FE8-85B7-8A7CF869B75D}"/>
              </a:ext>
            </a:extLst>
          </p:cNvPr>
          <p:cNvSpPr>
            <a:spLocks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Rectangle 2">
            <a:extLst>
              <a:ext uri="{FF2B5EF4-FFF2-40B4-BE49-F238E27FC236}">
                <a16:creationId xmlns:a16="http://schemas.microsoft.com/office/drawing/2014/main" id="{B7A8493B-2989-4857-91CB-7AD1DCBC608A}"/>
              </a:ext>
            </a:extLst>
          </p:cNvPr>
          <p:cNvSpPr>
            <a:spLocks noRot="1" noChangeArrowheads="1" noTextEdit="1"/>
          </p:cNvSpPr>
          <p:nvPr>
            <p:ph type="sldImg"/>
          </p:nvPr>
        </p:nvSpPr>
        <p:spPr>
          <a:ln/>
        </p:spPr>
      </p:sp>
      <p:sp>
        <p:nvSpPr>
          <p:cNvPr id="63491" name="Rectangle 3">
            <a:extLst>
              <a:ext uri="{FF2B5EF4-FFF2-40B4-BE49-F238E27FC236}">
                <a16:creationId xmlns:a16="http://schemas.microsoft.com/office/drawing/2014/main" id="{ECF95E5C-1029-435A-B6F5-73210A7383E8}"/>
              </a:ext>
            </a:extLst>
          </p:cNvPr>
          <p:cNvSpPr>
            <a:spLocks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FDF7C64-4614-4FCB-82E5-D0B3B6AF07E8}"/>
              </a:ext>
            </a:extLst>
          </p:cNvPr>
          <p:cNvSpPr>
            <a:spLocks noGrp="1"/>
          </p:cNvSpPr>
          <p:nvPr>
            <p:ph type="ctrTitle"/>
          </p:nvPr>
        </p:nvSpPr>
        <p:spPr>
          <a:xfrm>
            <a:off x="1143000" y="1122363"/>
            <a:ext cx="6858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8DB21C40-15E9-40CA-AAE6-D9288D42946F}"/>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BBA74BF4-38DE-438E-ABA8-EA1C78BC2972}"/>
              </a:ext>
            </a:extLst>
          </p:cNvPr>
          <p:cNvSpPr>
            <a:spLocks noGrp="1"/>
          </p:cNvSpPr>
          <p:nvPr>
            <p:ph type="dt" sz="half" idx="10"/>
          </p:nvPr>
        </p:nvSpPr>
        <p:spPr/>
        <p:txBody>
          <a:bodyPr/>
          <a:lstStyle>
            <a:lvl1pPr>
              <a:defRPr/>
            </a:lvl1pPr>
          </a:lstStyle>
          <a:p>
            <a:fld id="{80A8F619-B7CF-4D50-95B5-6C811824DC0E}" type="datetimeFigureOut">
              <a:rPr lang="en-US" altLang="en-US"/>
              <a:pPr/>
              <a:t>3/6/2018</a:t>
            </a:fld>
            <a:endParaRPr lang="en-US" altLang="en-US"/>
          </a:p>
        </p:txBody>
      </p:sp>
      <p:sp>
        <p:nvSpPr>
          <p:cNvPr id="5" name="Footer Placeholder 4">
            <a:extLst>
              <a:ext uri="{FF2B5EF4-FFF2-40B4-BE49-F238E27FC236}">
                <a16:creationId xmlns:a16="http://schemas.microsoft.com/office/drawing/2014/main" id="{D7558174-B87E-4741-858C-60797B446BD6}"/>
              </a:ext>
            </a:extLst>
          </p:cNvPr>
          <p:cNvSpPr>
            <a:spLocks noGrp="1"/>
          </p:cNvSpPr>
          <p:nvPr>
            <p:ph type="ftr" sz="quarter" idx="11"/>
          </p:nvPr>
        </p:nvSpPr>
        <p:spPr/>
        <p:txBody>
          <a:bodyPr/>
          <a:lstStyle>
            <a:lvl1pPr>
              <a:defRPr/>
            </a:lvl1pPr>
          </a:lstStyle>
          <a:p>
            <a:endParaRPr lang="en-US" altLang="en-US"/>
          </a:p>
        </p:txBody>
      </p:sp>
      <p:sp>
        <p:nvSpPr>
          <p:cNvPr id="6" name="Slide Number Placeholder 5">
            <a:extLst>
              <a:ext uri="{FF2B5EF4-FFF2-40B4-BE49-F238E27FC236}">
                <a16:creationId xmlns:a16="http://schemas.microsoft.com/office/drawing/2014/main" id="{8D7BF442-60DE-4FBA-9629-25E88CBE0D7B}"/>
              </a:ext>
            </a:extLst>
          </p:cNvPr>
          <p:cNvSpPr>
            <a:spLocks noGrp="1"/>
          </p:cNvSpPr>
          <p:nvPr>
            <p:ph type="sldNum" sz="quarter" idx="12"/>
          </p:nvPr>
        </p:nvSpPr>
        <p:spPr/>
        <p:txBody>
          <a:bodyPr/>
          <a:lstStyle>
            <a:lvl1pPr>
              <a:defRPr/>
            </a:lvl1pPr>
          </a:lstStyle>
          <a:p>
            <a:fld id="{AD9EB5EE-5E74-41EB-B071-8DE3006045CC}" type="slidenum">
              <a:rPr lang="en-US" altLang="en-US"/>
              <a:pPr/>
              <a:t>‹#›</a:t>
            </a:fld>
            <a:endParaRPr lang="en-US" altLang="en-US"/>
          </a:p>
        </p:txBody>
      </p:sp>
    </p:spTree>
    <p:extLst>
      <p:ext uri="{BB962C8B-B14F-4D97-AF65-F5344CB8AC3E}">
        <p14:creationId xmlns:p14="http://schemas.microsoft.com/office/powerpoint/2010/main" val="304215228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87D8FF1-39D0-493B-901A-D4DD24EE5F17}"/>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FBD15367-9B4D-4C35-9C99-A7898C19B5A1}"/>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BBEE979-1B93-4017-816D-99C37B228A5F}"/>
              </a:ext>
            </a:extLst>
          </p:cNvPr>
          <p:cNvSpPr>
            <a:spLocks noGrp="1"/>
          </p:cNvSpPr>
          <p:nvPr>
            <p:ph type="dt" sz="half" idx="10"/>
          </p:nvPr>
        </p:nvSpPr>
        <p:spPr/>
        <p:txBody>
          <a:bodyPr/>
          <a:lstStyle>
            <a:lvl1pPr>
              <a:defRPr/>
            </a:lvl1pPr>
          </a:lstStyle>
          <a:p>
            <a:fld id="{DC0F5675-D7C5-47E2-8DDE-0F3A21CB7659}" type="datetimeFigureOut">
              <a:rPr lang="en-US" altLang="en-US"/>
              <a:pPr/>
              <a:t>3/6/2018</a:t>
            </a:fld>
            <a:endParaRPr lang="en-US" altLang="en-US"/>
          </a:p>
        </p:txBody>
      </p:sp>
      <p:sp>
        <p:nvSpPr>
          <p:cNvPr id="5" name="Footer Placeholder 4">
            <a:extLst>
              <a:ext uri="{FF2B5EF4-FFF2-40B4-BE49-F238E27FC236}">
                <a16:creationId xmlns:a16="http://schemas.microsoft.com/office/drawing/2014/main" id="{6D63AB39-5827-49EA-A99D-2D5CA8546160}"/>
              </a:ext>
            </a:extLst>
          </p:cNvPr>
          <p:cNvSpPr>
            <a:spLocks noGrp="1"/>
          </p:cNvSpPr>
          <p:nvPr>
            <p:ph type="ftr" sz="quarter" idx="11"/>
          </p:nvPr>
        </p:nvSpPr>
        <p:spPr/>
        <p:txBody>
          <a:bodyPr/>
          <a:lstStyle>
            <a:lvl1pPr>
              <a:defRPr/>
            </a:lvl1pPr>
          </a:lstStyle>
          <a:p>
            <a:endParaRPr lang="en-US" altLang="en-US"/>
          </a:p>
        </p:txBody>
      </p:sp>
      <p:sp>
        <p:nvSpPr>
          <p:cNvPr id="6" name="Slide Number Placeholder 5">
            <a:extLst>
              <a:ext uri="{FF2B5EF4-FFF2-40B4-BE49-F238E27FC236}">
                <a16:creationId xmlns:a16="http://schemas.microsoft.com/office/drawing/2014/main" id="{4C005341-1FEB-4D1E-AA7E-E1D988E779E1}"/>
              </a:ext>
            </a:extLst>
          </p:cNvPr>
          <p:cNvSpPr>
            <a:spLocks noGrp="1"/>
          </p:cNvSpPr>
          <p:nvPr>
            <p:ph type="sldNum" sz="quarter" idx="12"/>
          </p:nvPr>
        </p:nvSpPr>
        <p:spPr/>
        <p:txBody>
          <a:bodyPr/>
          <a:lstStyle>
            <a:lvl1pPr>
              <a:defRPr/>
            </a:lvl1pPr>
          </a:lstStyle>
          <a:p>
            <a:fld id="{AA3BCF97-93C3-422A-BA09-85C6BA949757}" type="slidenum">
              <a:rPr lang="en-US" altLang="en-US"/>
              <a:pPr/>
              <a:t>‹#›</a:t>
            </a:fld>
            <a:endParaRPr lang="en-US" altLang="en-US"/>
          </a:p>
        </p:txBody>
      </p:sp>
    </p:spTree>
    <p:extLst>
      <p:ext uri="{BB962C8B-B14F-4D97-AF65-F5344CB8AC3E}">
        <p14:creationId xmlns:p14="http://schemas.microsoft.com/office/powerpoint/2010/main" val="313960194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91F3CC53-329A-4AD3-BD31-ABC996A70E67}"/>
              </a:ext>
            </a:extLst>
          </p:cNvPr>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BB47BA55-667A-4B2C-8507-D092B54191C4}"/>
              </a:ext>
            </a:extLst>
          </p:cNvPr>
          <p:cNvSpPr>
            <a:spLocks noGrp="1"/>
          </p:cNvSpPr>
          <p:nvPr>
            <p:ph type="body" orient="vert" idx="1"/>
          </p:nvPr>
        </p:nvSpPr>
        <p:spPr>
          <a:xfrm>
            <a:off x="457200" y="274638"/>
            <a:ext cx="6019800" cy="5851525"/>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BA709DB4-5316-4C91-B7E3-07282BEFC4A2}"/>
              </a:ext>
            </a:extLst>
          </p:cNvPr>
          <p:cNvSpPr>
            <a:spLocks noGrp="1"/>
          </p:cNvSpPr>
          <p:nvPr>
            <p:ph type="dt" sz="half" idx="10"/>
          </p:nvPr>
        </p:nvSpPr>
        <p:spPr/>
        <p:txBody>
          <a:bodyPr/>
          <a:lstStyle>
            <a:lvl1pPr>
              <a:defRPr/>
            </a:lvl1pPr>
          </a:lstStyle>
          <a:p>
            <a:fld id="{2E4B617E-ECFA-4C98-A709-253EC2531B77}" type="datetimeFigureOut">
              <a:rPr lang="en-US" altLang="en-US"/>
              <a:pPr/>
              <a:t>3/6/2018</a:t>
            </a:fld>
            <a:endParaRPr lang="en-US" altLang="en-US"/>
          </a:p>
        </p:txBody>
      </p:sp>
      <p:sp>
        <p:nvSpPr>
          <p:cNvPr id="5" name="Footer Placeholder 4">
            <a:extLst>
              <a:ext uri="{FF2B5EF4-FFF2-40B4-BE49-F238E27FC236}">
                <a16:creationId xmlns:a16="http://schemas.microsoft.com/office/drawing/2014/main" id="{C18DCBC2-CEF5-43A5-B988-FFA25A1251C5}"/>
              </a:ext>
            </a:extLst>
          </p:cNvPr>
          <p:cNvSpPr>
            <a:spLocks noGrp="1"/>
          </p:cNvSpPr>
          <p:nvPr>
            <p:ph type="ftr" sz="quarter" idx="11"/>
          </p:nvPr>
        </p:nvSpPr>
        <p:spPr/>
        <p:txBody>
          <a:bodyPr/>
          <a:lstStyle>
            <a:lvl1pPr>
              <a:defRPr/>
            </a:lvl1pPr>
          </a:lstStyle>
          <a:p>
            <a:endParaRPr lang="en-US" altLang="en-US"/>
          </a:p>
        </p:txBody>
      </p:sp>
      <p:sp>
        <p:nvSpPr>
          <p:cNvPr id="6" name="Slide Number Placeholder 5">
            <a:extLst>
              <a:ext uri="{FF2B5EF4-FFF2-40B4-BE49-F238E27FC236}">
                <a16:creationId xmlns:a16="http://schemas.microsoft.com/office/drawing/2014/main" id="{48A8AE1E-A16F-4975-AAD4-CF6DA261B80B}"/>
              </a:ext>
            </a:extLst>
          </p:cNvPr>
          <p:cNvSpPr>
            <a:spLocks noGrp="1"/>
          </p:cNvSpPr>
          <p:nvPr>
            <p:ph type="sldNum" sz="quarter" idx="12"/>
          </p:nvPr>
        </p:nvSpPr>
        <p:spPr/>
        <p:txBody>
          <a:bodyPr/>
          <a:lstStyle>
            <a:lvl1pPr>
              <a:defRPr/>
            </a:lvl1pPr>
          </a:lstStyle>
          <a:p>
            <a:fld id="{C242E7F5-0C92-4C37-8B1D-1EB09A54F57C}" type="slidenum">
              <a:rPr lang="en-US" altLang="en-US"/>
              <a:pPr/>
              <a:t>‹#›</a:t>
            </a:fld>
            <a:endParaRPr lang="en-US" altLang="en-US"/>
          </a:p>
        </p:txBody>
      </p:sp>
    </p:spTree>
    <p:extLst>
      <p:ext uri="{BB962C8B-B14F-4D97-AF65-F5344CB8AC3E}">
        <p14:creationId xmlns:p14="http://schemas.microsoft.com/office/powerpoint/2010/main" val="178312593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grpSp>
        <p:nvGrpSpPr>
          <p:cNvPr id="4" name="Group 2">
            <a:extLst>
              <a:ext uri="{FF2B5EF4-FFF2-40B4-BE49-F238E27FC236}">
                <a16:creationId xmlns:a16="http://schemas.microsoft.com/office/drawing/2014/main" id="{D0EF3B1A-9B88-4E29-A59A-7DE3B9ED301B}"/>
              </a:ext>
            </a:extLst>
          </p:cNvPr>
          <p:cNvGrpSpPr>
            <a:grpSpLocks/>
          </p:cNvGrpSpPr>
          <p:nvPr/>
        </p:nvGrpSpPr>
        <p:grpSpPr bwMode="auto">
          <a:xfrm>
            <a:off x="0" y="0"/>
            <a:ext cx="8478838" cy="6173788"/>
            <a:chOff x="0" y="0"/>
            <a:chExt cx="5341" cy="3889"/>
          </a:xfrm>
        </p:grpSpPr>
        <p:sp>
          <p:nvSpPr>
            <p:cNvPr id="5" name="Freeform 3">
              <a:extLst>
                <a:ext uri="{FF2B5EF4-FFF2-40B4-BE49-F238E27FC236}">
                  <a16:creationId xmlns:a16="http://schemas.microsoft.com/office/drawing/2014/main" id="{189930B8-F423-4650-A072-FA276CC1EEB7}"/>
                </a:ext>
              </a:extLst>
            </p:cNvPr>
            <p:cNvSpPr>
              <a:spLocks/>
            </p:cNvSpPr>
            <p:nvPr/>
          </p:nvSpPr>
          <p:spPr bwMode="auto">
            <a:xfrm>
              <a:off x="0" y="0"/>
              <a:ext cx="3863" cy="3889"/>
            </a:xfrm>
            <a:custGeom>
              <a:avLst/>
              <a:gdLst/>
              <a:ahLst/>
              <a:cxnLst>
                <a:cxn ang="0">
                  <a:pos x="3862" y="3418"/>
                </a:cxn>
                <a:cxn ang="0">
                  <a:pos x="457" y="0"/>
                </a:cxn>
                <a:cxn ang="0">
                  <a:pos x="0" y="0"/>
                </a:cxn>
                <a:cxn ang="0">
                  <a:pos x="0" y="481"/>
                </a:cxn>
                <a:cxn ang="0">
                  <a:pos x="3394" y="3888"/>
                </a:cxn>
                <a:cxn ang="0">
                  <a:pos x="3862" y="3418"/>
                </a:cxn>
              </a:cxnLst>
              <a:rect l="0" t="0" r="r" b="b"/>
              <a:pathLst>
                <a:path w="3863" h="3889">
                  <a:moveTo>
                    <a:pt x="3862" y="3418"/>
                  </a:moveTo>
                  <a:lnTo>
                    <a:pt x="457" y="0"/>
                  </a:lnTo>
                  <a:lnTo>
                    <a:pt x="0" y="0"/>
                  </a:lnTo>
                  <a:lnTo>
                    <a:pt x="0" y="481"/>
                  </a:lnTo>
                  <a:lnTo>
                    <a:pt x="3394" y="3888"/>
                  </a:lnTo>
                  <a:lnTo>
                    <a:pt x="3862" y="3418"/>
                  </a:lnTo>
                </a:path>
              </a:pathLst>
            </a:custGeom>
            <a:solidFill>
              <a:schemeClr val="bg1">
                <a:alpha val="50000"/>
              </a:schemeClr>
            </a:solidFill>
            <a:ln w="9525">
              <a:noFill/>
              <a:round/>
              <a:headEnd type="none" w="sm" len="sm"/>
              <a:tailEnd type="none" w="sm" len="sm"/>
            </a:ln>
            <a:effectLst/>
          </p:spPr>
          <p:txBody>
            <a:bodyPr/>
            <a:lstStyle/>
            <a:p>
              <a:pPr>
                <a:defRPr/>
              </a:pPr>
              <a:endParaRPr lang="en-US"/>
            </a:p>
          </p:txBody>
        </p:sp>
        <p:sp>
          <p:nvSpPr>
            <p:cNvPr id="6" name="Freeform 4">
              <a:extLst>
                <a:ext uri="{FF2B5EF4-FFF2-40B4-BE49-F238E27FC236}">
                  <a16:creationId xmlns:a16="http://schemas.microsoft.com/office/drawing/2014/main" id="{53BA20BF-860F-4DC1-8733-57232D657665}"/>
                </a:ext>
              </a:extLst>
            </p:cNvPr>
            <p:cNvSpPr>
              <a:spLocks/>
            </p:cNvSpPr>
            <p:nvPr/>
          </p:nvSpPr>
          <p:spPr bwMode="auto">
            <a:xfrm>
              <a:off x="860" y="0"/>
              <a:ext cx="3394" cy="3223"/>
            </a:xfrm>
            <a:custGeom>
              <a:avLst/>
              <a:gdLst/>
              <a:ahLst/>
              <a:cxnLst>
                <a:cxn ang="0">
                  <a:pos x="370" y="0"/>
                </a:cxn>
                <a:cxn ang="0">
                  <a:pos x="3393" y="3036"/>
                </a:cxn>
                <a:cxn ang="0">
                  <a:pos x="3208" y="3222"/>
                </a:cxn>
                <a:cxn ang="0">
                  <a:pos x="0" y="0"/>
                </a:cxn>
                <a:cxn ang="0">
                  <a:pos x="370" y="0"/>
                </a:cxn>
              </a:cxnLst>
              <a:rect l="0" t="0" r="r" b="b"/>
              <a:pathLst>
                <a:path w="3394" h="3223">
                  <a:moveTo>
                    <a:pt x="370" y="0"/>
                  </a:moveTo>
                  <a:lnTo>
                    <a:pt x="3393" y="3036"/>
                  </a:lnTo>
                  <a:lnTo>
                    <a:pt x="3208" y="3222"/>
                  </a:lnTo>
                  <a:lnTo>
                    <a:pt x="0" y="0"/>
                  </a:lnTo>
                  <a:lnTo>
                    <a:pt x="370" y="0"/>
                  </a:lnTo>
                </a:path>
              </a:pathLst>
            </a:custGeom>
            <a:solidFill>
              <a:schemeClr val="bg1">
                <a:alpha val="50000"/>
              </a:schemeClr>
            </a:solidFill>
            <a:ln w="9525">
              <a:noFill/>
              <a:round/>
              <a:headEnd type="none" w="sm" len="sm"/>
              <a:tailEnd type="none" w="sm" len="sm"/>
            </a:ln>
            <a:effectLst/>
          </p:spPr>
          <p:txBody>
            <a:bodyPr/>
            <a:lstStyle/>
            <a:p>
              <a:pPr>
                <a:defRPr/>
              </a:pPr>
              <a:endParaRPr lang="en-US"/>
            </a:p>
          </p:txBody>
        </p:sp>
        <p:sp>
          <p:nvSpPr>
            <p:cNvPr id="7" name="Freeform 5">
              <a:extLst>
                <a:ext uri="{FF2B5EF4-FFF2-40B4-BE49-F238E27FC236}">
                  <a16:creationId xmlns:a16="http://schemas.microsoft.com/office/drawing/2014/main" id="{CAB533B5-6D84-4246-A181-B3B900E0D5FE}"/>
                </a:ext>
              </a:extLst>
            </p:cNvPr>
            <p:cNvSpPr>
              <a:spLocks/>
            </p:cNvSpPr>
            <p:nvPr/>
          </p:nvSpPr>
          <p:spPr bwMode="auto">
            <a:xfrm>
              <a:off x="2187" y="0"/>
              <a:ext cx="2859" cy="2556"/>
            </a:xfrm>
            <a:custGeom>
              <a:avLst/>
              <a:gdLst/>
              <a:ahLst/>
              <a:cxnLst>
                <a:cxn ang="0">
                  <a:pos x="630" y="0"/>
                </a:cxn>
                <a:cxn ang="0">
                  <a:pos x="2858" y="2238"/>
                </a:cxn>
                <a:cxn ang="0">
                  <a:pos x="2543" y="2555"/>
                </a:cxn>
                <a:cxn ang="0">
                  <a:pos x="0" y="0"/>
                </a:cxn>
                <a:cxn ang="0">
                  <a:pos x="630" y="0"/>
                </a:cxn>
              </a:cxnLst>
              <a:rect l="0" t="0" r="r" b="b"/>
              <a:pathLst>
                <a:path w="2859" h="2556">
                  <a:moveTo>
                    <a:pt x="630" y="0"/>
                  </a:moveTo>
                  <a:lnTo>
                    <a:pt x="2858" y="2238"/>
                  </a:lnTo>
                  <a:lnTo>
                    <a:pt x="2543" y="2555"/>
                  </a:lnTo>
                  <a:lnTo>
                    <a:pt x="0" y="0"/>
                  </a:lnTo>
                  <a:lnTo>
                    <a:pt x="630" y="0"/>
                  </a:lnTo>
                </a:path>
              </a:pathLst>
            </a:custGeom>
            <a:solidFill>
              <a:schemeClr val="bg1">
                <a:alpha val="50000"/>
              </a:schemeClr>
            </a:solidFill>
            <a:ln w="9525">
              <a:noFill/>
              <a:round/>
              <a:headEnd type="none" w="sm" len="sm"/>
              <a:tailEnd type="none" w="sm" len="sm"/>
            </a:ln>
            <a:effectLst/>
          </p:spPr>
          <p:txBody>
            <a:bodyPr/>
            <a:lstStyle/>
            <a:p>
              <a:pPr>
                <a:defRPr/>
              </a:pPr>
              <a:endParaRPr lang="en-US"/>
            </a:p>
          </p:txBody>
        </p:sp>
        <p:sp>
          <p:nvSpPr>
            <p:cNvPr id="8" name="Freeform 6">
              <a:extLst>
                <a:ext uri="{FF2B5EF4-FFF2-40B4-BE49-F238E27FC236}">
                  <a16:creationId xmlns:a16="http://schemas.microsoft.com/office/drawing/2014/main" id="{F6518AA0-7CFA-435D-A858-8392416CFB24}"/>
                </a:ext>
              </a:extLst>
            </p:cNvPr>
            <p:cNvSpPr>
              <a:spLocks/>
            </p:cNvSpPr>
            <p:nvPr/>
          </p:nvSpPr>
          <p:spPr bwMode="auto">
            <a:xfrm>
              <a:off x="3055" y="0"/>
              <a:ext cx="2286" cy="2121"/>
            </a:xfrm>
            <a:custGeom>
              <a:avLst/>
              <a:gdLst/>
              <a:ahLst/>
              <a:cxnLst>
                <a:cxn ang="0">
                  <a:pos x="0" y="0"/>
                </a:cxn>
                <a:cxn ang="0">
                  <a:pos x="2111" y="2120"/>
                </a:cxn>
                <a:cxn ang="0">
                  <a:pos x="2285" y="1945"/>
                </a:cxn>
                <a:cxn ang="0">
                  <a:pos x="348" y="0"/>
                </a:cxn>
                <a:cxn ang="0">
                  <a:pos x="0" y="0"/>
                </a:cxn>
              </a:cxnLst>
              <a:rect l="0" t="0" r="r" b="b"/>
              <a:pathLst>
                <a:path w="2286" h="2121">
                  <a:moveTo>
                    <a:pt x="0" y="0"/>
                  </a:moveTo>
                  <a:lnTo>
                    <a:pt x="2111" y="2120"/>
                  </a:lnTo>
                  <a:lnTo>
                    <a:pt x="2285" y="1945"/>
                  </a:lnTo>
                  <a:lnTo>
                    <a:pt x="348" y="0"/>
                  </a:lnTo>
                  <a:lnTo>
                    <a:pt x="0" y="0"/>
                  </a:lnTo>
                </a:path>
              </a:pathLst>
            </a:custGeom>
            <a:solidFill>
              <a:schemeClr val="bg1">
                <a:alpha val="50000"/>
              </a:schemeClr>
            </a:solidFill>
            <a:ln w="9525">
              <a:noFill/>
              <a:round/>
              <a:headEnd type="none" w="sm" len="sm"/>
              <a:tailEnd type="none" w="sm" len="sm"/>
            </a:ln>
            <a:effectLst/>
          </p:spPr>
          <p:txBody>
            <a:bodyPr/>
            <a:lstStyle/>
            <a:p>
              <a:pPr>
                <a:defRPr/>
              </a:pPr>
              <a:endParaRPr lang="en-US"/>
            </a:p>
          </p:txBody>
        </p:sp>
      </p:grpSp>
      <p:sp>
        <p:nvSpPr>
          <p:cNvPr id="3079" name="Rectangle 7"/>
          <p:cNvSpPr>
            <a:spLocks noGrp="1" noChangeArrowheads="1"/>
          </p:cNvSpPr>
          <p:nvPr>
            <p:ph type="ctrTitle" sz="quarter"/>
          </p:nvPr>
        </p:nvSpPr>
        <p:spPr>
          <a:xfrm>
            <a:off x="685800" y="1143000"/>
            <a:ext cx="7772400" cy="1143000"/>
          </a:xfrm>
        </p:spPr>
        <p:txBody>
          <a:bodyPr/>
          <a:lstStyle>
            <a:lvl1pPr>
              <a:defRPr/>
            </a:lvl1pPr>
          </a:lstStyle>
          <a:p>
            <a:r>
              <a:rPr lang="en-US"/>
              <a:t>Click to edit Master title style</a:t>
            </a:r>
          </a:p>
        </p:txBody>
      </p:sp>
      <p:sp>
        <p:nvSpPr>
          <p:cNvPr id="3080" name="Rectangle 8"/>
          <p:cNvSpPr>
            <a:spLocks noGrp="1" noChangeArrowheads="1"/>
          </p:cNvSpPr>
          <p:nvPr>
            <p:ph type="subTitle" sz="quarter" idx="1"/>
          </p:nvPr>
        </p:nvSpPr>
        <p:spPr>
          <a:xfrm>
            <a:off x="1371600" y="2819400"/>
            <a:ext cx="6400800" cy="1752600"/>
          </a:xfrm>
          <a:ln w="9525">
            <a:headEnd/>
            <a:tailEnd/>
          </a:ln>
        </p:spPr>
        <p:txBody>
          <a:bodyPr lIns="92075" tIns="46038" rIns="92075" bIns="46038"/>
          <a:lstStyle>
            <a:lvl1pPr marL="0" indent="0" algn="ctr">
              <a:buFont typeface="Wingdings" pitchFamily="2" charset="2"/>
              <a:buNone/>
              <a:defRPr/>
            </a:lvl1pPr>
          </a:lstStyle>
          <a:p>
            <a:r>
              <a:rPr lang="en-US"/>
              <a:t>Click to edit Master subtitle style</a:t>
            </a:r>
          </a:p>
        </p:txBody>
      </p:sp>
      <p:sp>
        <p:nvSpPr>
          <p:cNvPr id="9" name="Rectangle 9">
            <a:extLst>
              <a:ext uri="{FF2B5EF4-FFF2-40B4-BE49-F238E27FC236}">
                <a16:creationId xmlns:a16="http://schemas.microsoft.com/office/drawing/2014/main" id="{E8D2A654-3EE7-4105-8B43-3F1252853527}"/>
              </a:ext>
            </a:extLst>
          </p:cNvPr>
          <p:cNvSpPr>
            <a:spLocks noGrp="1" noChangeArrowheads="1"/>
          </p:cNvSpPr>
          <p:nvPr>
            <p:ph type="dt" sz="quarter" idx="10"/>
          </p:nvPr>
        </p:nvSpPr>
        <p:spPr/>
        <p:txBody>
          <a:bodyPr/>
          <a:lstStyle>
            <a:lvl1pPr>
              <a:defRPr>
                <a:solidFill>
                  <a:srgbClr val="FFFFFF"/>
                </a:solidFill>
              </a:defRPr>
            </a:lvl1pPr>
          </a:lstStyle>
          <a:p>
            <a:pPr>
              <a:defRPr/>
            </a:pPr>
            <a:endParaRPr lang="en-US"/>
          </a:p>
        </p:txBody>
      </p:sp>
      <p:sp>
        <p:nvSpPr>
          <p:cNvPr id="10" name="Rectangle 10">
            <a:extLst>
              <a:ext uri="{FF2B5EF4-FFF2-40B4-BE49-F238E27FC236}">
                <a16:creationId xmlns:a16="http://schemas.microsoft.com/office/drawing/2014/main" id="{11F21DBA-A916-49BC-868B-B4856AD01BB6}"/>
              </a:ext>
            </a:extLst>
          </p:cNvPr>
          <p:cNvSpPr>
            <a:spLocks noGrp="1" noChangeArrowheads="1"/>
          </p:cNvSpPr>
          <p:nvPr>
            <p:ph type="ftr" sz="quarter" idx="11"/>
          </p:nvPr>
        </p:nvSpPr>
        <p:spPr/>
        <p:txBody>
          <a:bodyPr/>
          <a:lstStyle>
            <a:lvl1pPr>
              <a:defRPr>
                <a:solidFill>
                  <a:srgbClr val="FFFFFF"/>
                </a:solidFill>
              </a:defRPr>
            </a:lvl1pPr>
          </a:lstStyle>
          <a:p>
            <a:pPr>
              <a:defRPr/>
            </a:pPr>
            <a:endParaRPr lang="en-US"/>
          </a:p>
        </p:txBody>
      </p:sp>
      <p:sp>
        <p:nvSpPr>
          <p:cNvPr id="11" name="Rectangle 11">
            <a:extLst>
              <a:ext uri="{FF2B5EF4-FFF2-40B4-BE49-F238E27FC236}">
                <a16:creationId xmlns:a16="http://schemas.microsoft.com/office/drawing/2014/main" id="{D814731A-A967-4F5A-B577-BE08FBAB7FAC}"/>
              </a:ext>
            </a:extLst>
          </p:cNvPr>
          <p:cNvSpPr>
            <a:spLocks noGrp="1" noChangeArrowheads="1"/>
          </p:cNvSpPr>
          <p:nvPr>
            <p:ph type="sldNum" sz="quarter" idx="12"/>
          </p:nvPr>
        </p:nvSpPr>
        <p:spPr/>
        <p:txBody>
          <a:bodyPr/>
          <a:lstStyle>
            <a:lvl1pPr>
              <a:defRPr/>
            </a:lvl1pPr>
          </a:lstStyle>
          <a:p>
            <a:fld id="{42E8EBC8-3CFB-4AEA-BDA8-2C338DCD657F}" type="slidenum">
              <a:rPr lang="en-US" altLang="en-US"/>
              <a:pPr/>
              <a:t>‹#›</a:t>
            </a:fld>
            <a:endParaRPr lang="en-US" altLang="en-US"/>
          </a:p>
        </p:txBody>
      </p:sp>
    </p:spTree>
    <p:extLst>
      <p:ext uri="{BB962C8B-B14F-4D97-AF65-F5344CB8AC3E}">
        <p14:creationId xmlns:p14="http://schemas.microsoft.com/office/powerpoint/2010/main" val="3620822460"/>
      </p:ext>
    </p:extLst>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1C1B330-5AA4-495D-8F57-2A1850152398}"/>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1CF1D496-E8B0-474F-AD00-C36870D7D16A}"/>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5F2332F-73B0-4C6B-ACEC-C35BC3BEFB49}"/>
              </a:ext>
            </a:extLst>
          </p:cNvPr>
          <p:cNvSpPr>
            <a:spLocks noGrp="1"/>
          </p:cNvSpPr>
          <p:nvPr>
            <p:ph type="dt" sz="half" idx="10"/>
          </p:nvPr>
        </p:nvSpPr>
        <p:spPr/>
        <p:txBody>
          <a:bodyPr/>
          <a:lstStyle>
            <a:lvl1pPr>
              <a:defRPr/>
            </a:lvl1pPr>
          </a:lstStyle>
          <a:p>
            <a:fld id="{F5CFDC0D-4AD7-44C0-93E7-74A3746CDE00}" type="datetimeFigureOut">
              <a:rPr lang="en-US" altLang="en-US"/>
              <a:pPr/>
              <a:t>3/6/2018</a:t>
            </a:fld>
            <a:endParaRPr lang="en-US" altLang="en-US"/>
          </a:p>
        </p:txBody>
      </p:sp>
      <p:sp>
        <p:nvSpPr>
          <p:cNvPr id="5" name="Footer Placeholder 4">
            <a:extLst>
              <a:ext uri="{FF2B5EF4-FFF2-40B4-BE49-F238E27FC236}">
                <a16:creationId xmlns:a16="http://schemas.microsoft.com/office/drawing/2014/main" id="{6EFABF3A-BA74-421C-87B6-349102777820}"/>
              </a:ext>
            </a:extLst>
          </p:cNvPr>
          <p:cNvSpPr>
            <a:spLocks noGrp="1"/>
          </p:cNvSpPr>
          <p:nvPr>
            <p:ph type="ftr" sz="quarter" idx="11"/>
          </p:nvPr>
        </p:nvSpPr>
        <p:spPr/>
        <p:txBody>
          <a:bodyPr/>
          <a:lstStyle>
            <a:lvl1pPr>
              <a:defRPr/>
            </a:lvl1pPr>
          </a:lstStyle>
          <a:p>
            <a:endParaRPr lang="en-US" altLang="en-US"/>
          </a:p>
        </p:txBody>
      </p:sp>
      <p:sp>
        <p:nvSpPr>
          <p:cNvPr id="6" name="Slide Number Placeholder 5">
            <a:extLst>
              <a:ext uri="{FF2B5EF4-FFF2-40B4-BE49-F238E27FC236}">
                <a16:creationId xmlns:a16="http://schemas.microsoft.com/office/drawing/2014/main" id="{F0BF059E-6FCE-4951-B15D-CDED26FD3554}"/>
              </a:ext>
            </a:extLst>
          </p:cNvPr>
          <p:cNvSpPr>
            <a:spLocks noGrp="1"/>
          </p:cNvSpPr>
          <p:nvPr>
            <p:ph type="sldNum" sz="quarter" idx="12"/>
          </p:nvPr>
        </p:nvSpPr>
        <p:spPr/>
        <p:txBody>
          <a:bodyPr/>
          <a:lstStyle>
            <a:lvl1pPr>
              <a:defRPr/>
            </a:lvl1pPr>
          </a:lstStyle>
          <a:p>
            <a:fld id="{18A56780-11A4-4096-B0AF-B37D1FC5A452}" type="slidenum">
              <a:rPr lang="en-US" altLang="en-US"/>
              <a:pPr/>
              <a:t>‹#›</a:t>
            </a:fld>
            <a:endParaRPr lang="en-US" altLang="en-US"/>
          </a:p>
        </p:txBody>
      </p:sp>
    </p:spTree>
    <p:extLst>
      <p:ext uri="{BB962C8B-B14F-4D97-AF65-F5344CB8AC3E}">
        <p14:creationId xmlns:p14="http://schemas.microsoft.com/office/powerpoint/2010/main" val="275054296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90B5055-DC61-466F-AE48-3D2ABB205CC7}"/>
              </a:ext>
            </a:extLst>
          </p:cNvPr>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04D93273-A188-4D7D-B12B-F153029B6872}"/>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Edit Master text styles</a:t>
            </a:r>
          </a:p>
        </p:txBody>
      </p:sp>
      <p:sp>
        <p:nvSpPr>
          <p:cNvPr id="4" name="Date Placeholder 3">
            <a:extLst>
              <a:ext uri="{FF2B5EF4-FFF2-40B4-BE49-F238E27FC236}">
                <a16:creationId xmlns:a16="http://schemas.microsoft.com/office/drawing/2014/main" id="{2A71B690-EDB1-4EF4-9465-FFD5F351735D}"/>
              </a:ext>
            </a:extLst>
          </p:cNvPr>
          <p:cNvSpPr>
            <a:spLocks noGrp="1"/>
          </p:cNvSpPr>
          <p:nvPr>
            <p:ph type="dt" sz="half" idx="10"/>
          </p:nvPr>
        </p:nvSpPr>
        <p:spPr/>
        <p:txBody>
          <a:bodyPr/>
          <a:lstStyle>
            <a:lvl1pPr>
              <a:defRPr/>
            </a:lvl1pPr>
          </a:lstStyle>
          <a:p>
            <a:fld id="{60310BEE-E7E0-482F-B1C3-790921888D02}" type="datetimeFigureOut">
              <a:rPr lang="en-US" altLang="en-US"/>
              <a:pPr/>
              <a:t>3/6/2018</a:t>
            </a:fld>
            <a:endParaRPr lang="en-US" altLang="en-US"/>
          </a:p>
        </p:txBody>
      </p:sp>
      <p:sp>
        <p:nvSpPr>
          <p:cNvPr id="5" name="Footer Placeholder 4">
            <a:extLst>
              <a:ext uri="{FF2B5EF4-FFF2-40B4-BE49-F238E27FC236}">
                <a16:creationId xmlns:a16="http://schemas.microsoft.com/office/drawing/2014/main" id="{EEEC18DE-F540-49E8-94B9-CE31478969FA}"/>
              </a:ext>
            </a:extLst>
          </p:cNvPr>
          <p:cNvSpPr>
            <a:spLocks noGrp="1"/>
          </p:cNvSpPr>
          <p:nvPr>
            <p:ph type="ftr" sz="quarter" idx="11"/>
          </p:nvPr>
        </p:nvSpPr>
        <p:spPr/>
        <p:txBody>
          <a:bodyPr/>
          <a:lstStyle>
            <a:lvl1pPr>
              <a:defRPr/>
            </a:lvl1pPr>
          </a:lstStyle>
          <a:p>
            <a:endParaRPr lang="en-US" altLang="en-US"/>
          </a:p>
        </p:txBody>
      </p:sp>
      <p:sp>
        <p:nvSpPr>
          <p:cNvPr id="6" name="Slide Number Placeholder 5">
            <a:extLst>
              <a:ext uri="{FF2B5EF4-FFF2-40B4-BE49-F238E27FC236}">
                <a16:creationId xmlns:a16="http://schemas.microsoft.com/office/drawing/2014/main" id="{3E5C0479-E836-44F5-8DBD-477FF1395B5F}"/>
              </a:ext>
            </a:extLst>
          </p:cNvPr>
          <p:cNvSpPr>
            <a:spLocks noGrp="1"/>
          </p:cNvSpPr>
          <p:nvPr>
            <p:ph type="sldNum" sz="quarter" idx="12"/>
          </p:nvPr>
        </p:nvSpPr>
        <p:spPr/>
        <p:txBody>
          <a:bodyPr/>
          <a:lstStyle>
            <a:lvl1pPr>
              <a:defRPr/>
            </a:lvl1pPr>
          </a:lstStyle>
          <a:p>
            <a:fld id="{260BD0B7-05D1-4416-9372-B02E5F7D2A24}" type="slidenum">
              <a:rPr lang="en-US" altLang="en-US"/>
              <a:pPr/>
              <a:t>‹#›</a:t>
            </a:fld>
            <a:endParaRPr lang="en-US" altLang="en-US"/>
          </a:p>
        </p:txBody>
      </p:sp>
    </p:spTree>
    <p:extLst>
      <p:ext uri="{BB962C8B-B14F-4D97-AF65-F5344CB8AC3E}">
        <p14:creationId xmlns:p14="http://schemas.microsoft.com/office/powerpoint/2010/main" val="198098936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42F2085-CB20-4CF5-AF5D-9B7679D6C0AA}"/>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889BB45-67C5-4AAC-87AB-A2C0B6AA0795}"/>
              </a:ext>
            </a:extLst>
          </p:cNvPr>
          <p:cNvSpPr>
            <a:spLocks noGrp="1"/>
          </p:cNvSpPr>
          <p:nvPr>
            <p:ph sz="half" idx="1"/>
          </p:nvPr>
        </p:nvSpPr>
        <p:spPr>
          <a:xfrm>
            <a:off x="457200" y="1600200"/>
            <a:ext cx="4038600" cy="4525963"/>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FFFC3DF5-10EB-4777-B77C-95F980158FF2}"/>
              </a:ext>
            </a:extLst>
          </p:cNvPr>
          <p:cNvSpPr>
            <a:spLocks noGrp="1"/>
          </p:cNvSpPr>
          <p:nvPr>
            <p:ph sz="half" idx="2"/>
          </p:nvPr>
        </p:nvSpPr>
        <p:spPr>
          <a:xfrm>
            <a:off x="4648200" y="1600200"/>
            <a:ext cx="4038600" cy="4525963"/>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F605E341-6C63-4325-828D-F129CA1C0239}"/>
              </a:ext>
            </a:extLst>
          </p:cNvPr>
          <p:cNvSpPr>
            <a:spLocks noGrp="1"/>
          </p:cNvSpPr>
          <p:nvPr>
            <p:ph type="dt" sz="half" idx="10"/>
          </p:nvPr>
        </p:nvSpPr>
        <p:spPr/>
        <p:txBody>
          <a:bodyPr/>
          <a:lstStyle>
            <a:lvl1pPr>
              <a:defRPr/>
            </a:lvl1pPr>
          </a:lstStyle>
          <a:p>
            <a:fld id="{29663B69-14D8-4C9D-B5F3-D5E1DF5B77C8}" type="datetimeFigureOut">
              <a:rPr lang="en-US" altLang="en-US"/>
              <a:pPr/>
              <a:t>3/6/2018</a:t>
            </a:fld>
            <a:endParaRPr lang="en-US" altLang="en-US"/>
          </a:p>
        </p:txBody>
      </p:sp>
      <p:sp>
        <p:nvSpPr>
          <p:cNvPr id="6" name="Footer Placeholder 5">
            <a:extLst>
              <a:ext uri="{FF2B5EF4-FFF2-40B4-BE49-F238E27FC236}">
                <a16:creationId xmlns:a16="http://schemas.microsoft.com/office/drawing/2014/main" id="{9B2F9238-4ADE-403B-9C4B-CA00DDAC32A8}"/>
              </a:ext>
            </a:extLst>
          </p:cNvPr>
          <p:cNvSpPr>
            <a:spLocks noGrp="1"/>
          </p:cNvSpPr>
          <p:nvPr>
            <p:ph type="ftr" sz="quarter" idx="11"/>
          </p:nvPr>
        </p:nvSpPr>
        <p:spPr/>
        <p:txBody>
          <a:bodyPr/>
          <a:lstStyle>
            <a:lvl1pPr>
              <a:defRPr/>
            </a:lvl1pPr>
          </a:lstStyle>
          <a:p>
            <a:endParaRPr lang="en-US" altLang="en-US"/>
          </a:p>
        </p:txBody>
      </p:sp>
      <p:sp>
        <p:nvSpPr>
          <p:cNvPr id="7" name="Slide Number Placeholder 6">
            <a:extLst>
              <a:ext uri="{FF2B5EF4-FFF2-40B4-BE49-F238E27FC236}">
                <a16:creationId xmlns:a16="http://schemas.microsoft.com/office/drawing/2014/main" id="{1E32B0E9-523A-4683-BFD0-B1D2506A4A2B}"/>
              </a:ext>
            </a:extLst>
          </p:cNvPr>
          <p:cNvSpPr>
            <a:spLocks noGrp="1"/>
          </p:cNvSpPr>
          <p:nvPr>
            <p:ph type="sldNum" sz="quarter" idx="12"/>
          </p:nvPr>
        </p:nvSpPr>
        <p:spPr/>
        <p:txBody>
          <a:bodyPr/>
          <a:lstStyle>
            <a:lvl1pPr>
              <a:defRPr/>
            </a:lvl1pPr>
          </a:lstStyle>
          <a:p>
            <a:fld id="{FAC8AAEF-594B-4B9B-85FB-2591E050BFE0}" type="slidenum">
              <a:rPr lang="en-US" altLang="en-US"/>
              <a:pPr/>
              <a:t>‹#›</a:t>
            </a:fld>
            <a:endParaRPr lang="en-US" altLang="en-US"/>
          </a:p>
        </p:txBody>
      </p:sp>
    </p:spTree>
    <p:extLst>
      <p:ext uri="{BB962C8B-B14F-4D97-AF65-F5344CB8AC3E}">
        <p14:creationId xmlns:p14="http://schemas.microsoft.com/office/powerpoint/2010/main" val="237609350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7AD1D35-8C0C-4459-9B43-C1CF5041F5DA}"/>
              </a:ext>
            </a:extLst>
          </p:cNvPr>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51AD60B6-5A7A-4861-AB93-1F779440FFEE}"/>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98E0CF2C-B6A7-4CFB-8DB6-8319F1A19E4B}"/>
              </a:ext>
            </a:extLst>
          </p:cNvPr>
          <p:cNvSpPr>
            <a:spLocks noGrp="1"/>
          </p:cNvSpPr>
          <p:nvPr>
            <p:ph sz="half" idx="2"/>
          </p:nvPr>
        </p:nvSpPr>
        <p:spPr>
          <a:xfrm>
            <a:off x="630238" y="2505075"/>
            <a:ext cx="386873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303E43AE-5ADC-4A92-BCB0-EEBDE716A620}"/>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46586718-8E2D-4664-BB6B-3E70A357FE5B}"/>
              </a:ext>
            </a:extLst>
          </p:cNvPr>
          <p:cNvSpPr>
            <a:spLocks noGrp="1"/>
          </p:cNvSpPr>
          <p:nvPr>
            <p:ph sz="quarter" idx="4"/>
          </p:nvPr>
        </p:nvSpPr>
        <p:spPr>
          <a:xfrm>
            <a:off x="4629150" y="2505075"/>
            <a:ext cx="38877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17D62F97-ACCE-4FFA-827F-CCAD68959B83}"/>
              </a:ext>
            </a:extLst>
          </p:cNvPr>
          <p:cNvSpPr>
            <a:spLocks noGrp="1"/>
          </p:cNvSpPr>
          <p:nvPr>
            <p:ph type="dt" sz="half" idx="10"/>
          </p:nvPr>
        </p:nvSpPr>
        <p:spPr/>
        <p:txBody>
          <a:bodyPr/>
          <a:lstStyle>
            <a:lvl1pPr>
              <a:defRPr/>
            </a:lvl1pPr>
          </a:lstStyle>
          <a:p>
            <a:fld id="{9D713EF2-0EBD-42AC-B651-DA9E056DE3D0}" type="datetimeFigureOut">
              <a:rPr lang="en-US" altLang="en-US"/>
              <a:pPr/>
              <a:t>3/6/2018</a:t>
            </a:fld>
            <a:endParaRPr lang="en-US" altLang="en-US"/>
          </a:p>
        </p:txBody>
      </p:sp>
      <p:sp>
        <p:nvSpPr>
          <p:cNvPr id="8" name="Footer Placeholder 7">
            <a:extLst>
              <a:ext uri="{FF2B5EF4-FFF2-40B4-BE49-F238E27FC236}">
                <a16:creationId xmlns:a16="http://schemas.microsoft.com/office/drawing/2014/main" id="{C55BC5EE-94C6-476E-9211-D7DE69B092EC}"/>
              </a:ext>
            </a:extLst>
          </p:cNvPr>
          <p:cNvSpPr>
            <a:spLocks noGrp="1"/>
          </p:cNvSpPr>
          <p:nvPr>
            <p:ph type="ftr" sz="quarter" idx="11"/>
          </p:nvPr>
        </p:nvSpPr>
        <p:spPr/>
        <p:txBody>
          <a:bodyPr/>
          <a:lstStyle>
            <a:lvl1pPr>
              <a:defRPr/>
            </a:lvl1pPr>
          </a:lstStyle>
          <a:p>
            <a:endParaRPr lang="en-US" altLang="en-US"/>
          </a:p>
        </p:txBody>
      </p:sp>
      <p:sp>
        <p:nvSpPr>
          <p:cNvPr id="9" name="Slide Number Placeholder 8">
            <a:extLst>
              <a:ext uri="{FF2B5EF4-FFF2-40B4-BE49-F238E27FC236}">
                <a16:creationId xmlns:a16="http://schemas.microsoft.com/office/drawing/2014/main" id="{9B7EBDE7-2222-4BBE-AEAD-B8887D44C356}"/>
              </a:ext>
            </a:extLst>
          </p:cNvPr>
          <p:cNvSpPr>
            <a:spLocks noGrp="1"/>
          </p:cNvSpPr>
          <p:nvPr>
            <p:ph type="sldNum" sz="quarter" idx="12"/>
          </p:nvPr>
        </p:nvSpPr>
        <p:spPr/>
        <p:txBody>
          <a:bodyPr/>
          <a:lstStyle>
            <a:lvl1pPr>
              <a:defRPr/>
            </a:lvl1pPr>
          </a:lstStyle>
          <a:p>
            <a:fld id="{C6B13AF6-9F50-4229-BC26-33BF15B317D2}" type="slidenum">
              <a:rPr lang="en-US" altLang="en-US"/>
              <a:pPr/>
              <a:t>‹#›</a:t>
            </a:fld>
            <a:endParaRPr lang="en-US" altLang="en-US"/>
          </a:p>
        </p:txBody>
      </p:sp>
    </p:spTree>
    <p:extLst>
      <p:ext uri="{BB962C8B-B14F-4D97-AF65-F5344CB8AC3E}">
        <p14:creationId xmlns:p14="http://schemas.microsoft.com/office/powerpoint/2010/main" val="1330254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94A121B-076E-4D48-B043-CFA9E613D824}"/>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8D83EDA3-DAFB-4AD3-A0E0-F69CDB941432}"/>
              </a:ext>
            </a:extLst>
          </p:cNvPr>
          <p:cNvSpPr>
            <a:spLocks noGrp="1"/>
          </p:cNvSpPr>
          <p:nvPr>
            <p:ph type="dt" sz="half" idx="10"/>
          </p:nvPr>
        </p:nvSpPr>
        <p:spPr/>
        <p:txBody>
          <a:bodyPr/>
          <a:lstStyle>
            <a:lvl1pPr>
              <a:defRPr/>
            </a:lvl1pPr>
          </a:lstStyle>
          <a:p>
            <a:fld id="{02B00A2F-D014-40B8-8860-24D1C061245F}" type="datetimeFigureOut">
              <a:rPr lang="en-US" altLang="en-US"/>
              <a:pPr/>
              <a:t>3/6/2018</a:t>
            </a:fld>
            <a:endParaRPr lang="en-US" altLang="en-US"/>
          </a:p>
        </p:txBody>
      </p:sp>
      <p:sp>
        <p:nvSpPr>
          <p:cNvPr id="4" name="Footer Placeholder 3">
            <a:extLst>
              <a:ext uri="{FF2B5EF4-FFF2-40B4-BE49-F238E27FC236}">
                <a16:creationId xmlns:a16="http://schemas.microsoft.com/office/drawing/2014/main" id="{CA9CFCE9-9F4B-4BA2-92BC-F35DC09A2A3B}"/>
              </a:ext>
            </a:extLst>
          </p:cNvPr>
          <p:cNvSpPr>
            <a:spLocks noGrp="1"/>
          </p:cNvSpPr>
          <p:nvPr>
            <p:ph type="ftr" sz="quarter" idx="11"/>
          </p:nvPr>
        </p:nvSpPr>
        <p:spPr/>
        <p:txBody>
          <a:bodyPr/>
          <a:lstStyle>
            <a:lvl1pPr>
              <a:defRPr/>
            </a:lvl1pPr>
          </a:lstStyle>
          <a:p>
            <a:endParaRPr lang="en-US" altLang="en-US"/>
          </a:p>
        </p:txBody>
      </p:sp>
      <p:sp>
        <p:nvSpPr>
          <p:cNvPr id="5" name="Slide Number Placeholder 4">
            <a:extLst>
              <a:ext uri="{FF2B5EF4-FFF2-40B4-BE49-F238E27FC236}">
                <a16:creationId xmlns:a16="http://schemas.microsoft.com/office/drawing/2014/main" id="{2B3DC734-CC44-4975-AC77-5008449FB512}"/>
              </a:ext>
            </a:extLst>
          </p:cNvPr>
          <p:cNvSpPr>
            <a:spLocks noGrp="1"/>
          </p:cNvSpPr>
          <p:nvPr>
            <p:ph type="sldNum" sz="quarter" idx="12"/>
          </p:nvPr>
        </p:nvSpPr>
        <p:spPr/>
        <p:txBody>
          <a:bodyPr/>
          <a:lstStyle>
            <a:lvl1pPr>
              <a:defRPr/>
            </a:lvl1pPr>
          </a:lstStyle>
          <a:p>
            <a:fld id="{5100DFB7-962C-4E5E-B058-ECE4DB549C52}" type="slidenum">
              <a:rPr lang="en-US" altLang="en-US"/>
              <a:pPr/>
              <a:t>‹#›</a:t>
            </a:fld>
            <a:endParaRPr lang="en-US" altLang="en-US"/>
          </a:p>
        </p:txBody>
      </p:sp>
    </p:spTree>
    <p:extLst>
      <p:ext uri="{BB962C8B-B14F-4D97-AF65-F5344CB8AC3E}">
        <p14:creationId xmlns:p14="http://schemas.microsoft.com/office/powerpoint/2010/main" val="4035803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DEFEEE1F-9AC8-4242-AC14-9AC59E5C034D}"/>
              </a:ext>
            </a:extLst>
          </p:cNvPr>
          <p:cNvSpPr>
            <a:spLocks noGrp="1"/>
          </p:cNvSpPr>
          <p:nvPr>
            <p:ph type="dt" sz="half" idx="10"/>
          </p:nvPr>
        </p:nvSpPr>
        <p:spPr/>
        <p:txBody>
          <a:bodyPr/>
          <a:lstStyle>
            <a:lvl1pPr>
              <a:defRPr/>
            </a:lvl1pPr>
          </a:lstStyle>
          <a:p>
            <a:fld id="{DDD4EBE9-E174-481A-9232-23AFB43368D9}" type="datetimeFigureOut">
              <a:rPr lang="en-US" altLang="en-US"/>
              <a:pPr/>
              <a:t>3/6/2018</a:t>
            </a:fld>
            <a:endParaRPr lang="en-US" altLang="en-US"/>
          </a:p>
        </p:txBody>
      </p:sp>
      <p:sp>
        <p:nvSpPr>
          <p:cNvPr id="3" name="Footer Placeholder 2">
            <a:extLst>
              <a:ext uri="{FF2B5EF4-FFF2-40B4-BE49-F238E27FC236}">
                <a16:creationId xmlns:a16="http://schemas.microsoft.com/office/drawing/2014/main" id="{6253187D-F1CA-47B7-AAC5-1E888D37F32E}"/>
              </a:ext>
            </a:extLst>
          </p:cNvPr>
          <p:cNvSpPr>
            <a:spLocks noGrp="1"/>
          </p:cNvSpPr>
          <p:nvPr>
            <p:ph type="ftr" sz="quarter" idx="11"/>
          </p:nvPr>
        </p:nvSpPr>
        <p:spPr/>
        <p:txBody>
          <a:bodyPr/>
          <a:lstStyle>
            <a:lvl1pPr>
              <a:defRPr/>
            </a:lvl1pPr>
          </a:lstStyle>
          <a:p>
            <a:endParaRPr lang="en-US" altLang="en-US"/>
          </a:p>
        </p:txBody>
      </p:sp>
      <p:sp>
        <p:nvSpPr>
          <p:cNvPr id="4" name="Slide Number Placeholder 3">
            <a:extLst>
              <a:ext uri="{FF2B5EF4-FFF2-40B4-BE49-F238E27FC236}">
                <a16:creationId xmlns:a16="http://schemas.microsoft.com/office/drawing/2014/main" id="{D1DDD0F1-8D99-44A7-B741-6B3F17FC1159}"/>
              </a:ext>
            </a:extLst>
          </p:cNvPr>
          <p:cNvSpPr>
            <a:spLocks noGrp="1"/>
          </p:cNvSpPr>
          <p:nvPr>
            <p:ph type="sldNum" sz="quarter" idx="12"/>
          </p:nvPr>
        </p:nvSpPr>
        <p:spPr/>
        <p:txBody>
          <a:bodyPr/>
          <a:lstStyle>
            <a:lvl1pPr>
              <a:defRPr/>
            </a:lvl1pPr>
          </a:lstStyle>
          <a:p>
            <a:fld id="{BB38FE75-CE1F-4124-B876-B2CA48225CC4}" type="slidenum">
              <a:rPr lang="en-US" altLang="en-US"/>
              <a:pPr/>
              <a:t>‹#›</a:t>
            </a:fld>
            <a:endParaRPr lang="en-US" altLang="en-US"/>
          </a:p>
        </p:txBody>
      </p:sp>
    </p:spTree>
    <p:extLst>
      <p:ext uri="{BB962C8B-B14F-4D97-AF65-F5344CB8AC3E}">
        <p14:creationId xmlns:p14="http://schemas.microsoft.com/office/powerpoint/2010/main" val="14662068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2BA6C8F-A9ED-46CD-A166-C5FD54B13903}"/>
              </a:ext>
            </a:extLst>
          </p:cNvPr>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B9E5AEE-C131-4DE1-882E-5591FB92409E}"/>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C3990C7F-E3AB-4DA9-8C1F-E3E21C79CDEC}"/>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D5378414-A391-49F9-B135-9F404BE24BFC}"/>
              </a:ext>
            </a:extLst>
          </p:cNvPr>
          <p:cNvSpPr>
            <a:spLocks noGrp="1"/>
          </p:cNvSpPr>
          <p:nvPr>
            <p:ph type="dt" sz="half" idx="10"/>
          </p:nvPr>
        </p:nvSpPr>
        <p:spPr/>
        <p:txBody>
          <a:bodyPr/>
          <a:lstStyle>
            <a:lvl1pPr>
              <a:defRPr/>
            </a:lvl1pPr>
          </a:lstStyle>
          <a:p>
            <a:fld id="{C54A7546-AD47-4BEC-A091-3F317FC5C9FD}" type="datetimeFigureOut">
              <a:rPr lang="en-US" altLang="en-US"/>
              <a:pPr/>
              <a:t>3/6/2018</a:t>
            </a:fld>
            <a:endParaRPr lang="en-US" altLang="en-US"/>
          </a:p>
        </p:txBody>
      </p:sp>
      <p:sp>
        <p:nvSpPr>
          <p:cNvPr id="6" name="Footer Placeholder 5">
            <a:extLst>
              <a:ext uri="{FF2B5EF4-FFF2-40B4-BE49-F238E27FC236}">
                <a16:creationId xmlns:a16="http://schemas.microsoft.com/office/drawing/2014/main" id="{5CFAB341-E3C6-4748-8E38-0D4E63E91CC3}"/>
              </a:ext>
            </a:extLst>
          </p:cNvPr>
          <p:cNvSpPr>
            <a:spLocks noGrp="1"/>
          </p:cNvSpPr>
          <p:nvPr>
            <p:ph type="ftr" sz="quarter" idx="11"/>
          </p:nvPr>
        </p:nvSpPr>
        <p:spPr/>
        <p:txBody>
          <a:bodyPr/>
          <a:lstStyle>
            <a:lvl1pPr>
              <a:defRPr/>
            </a:lvl1pPr>
          </a:lstStyle>
          <a:p>
            <a:endParaRPr lang="en-US" altLang="en-US"/>
          </a:p>
        </p:txBody>
      </p:sp>
      <p:sp>
        <p:nvSpPr>
          <p:cNvPr id="7" name="Slide Number Placeholder 6">
            <a:extLst>
              <a:ext uri="{FF2B5EF4-FFF2-40B4-BE49-F238E27FC236}">
                <a16:creationId xmlns:a16="http://schemas.microsoft.com/office/drawing/2014/main" id="{8429B2F5-6522-4DF3-B87C-CA07E9B66F51}"/>
              </a:ext>
            </a:extLst>
          </p:cNvPr>
          <p:cNvSpPr>
            <a:spLocks noGrp="1"/>
          </p:cNvSpPr>
          <p:nvPr>
            <p:ph type="sldNum" sz="quarter" idx="12"/>
          </p:nvPr>
        </p:nvSpPr>
        <p:spPr/>
        <p:txBody>
          <a:bodyPr/>
          <a:lstStyle>
            <a:lvl1pPr>
              <a:defRPr/>
            </a:lvl1pPr>
          </a:lstStyle>
          <a:p>
            <a:fld id="{C64474CF-7DD9-405C-A105-0D8F9DB3004C}" type="slidenum">
              <a:rPr lang="en-US" altLang="en-US"/>
              <a:pPr/>
              <a:t>‹#›</a:t>
            </a:fld>
            <a:endParaRPr lang="en-US" altLang="en-US"/>
          </a:p>
        </p:txBody>
      </p:sp>
    </p:spTree>
    <p:extLst>
      <p:ext uri="{BB962C8B-B14F-4D97-AF65-F5344CB8AC3E}">
        <p14:creationId xmlns:p14="http://schemas.microsoft.com/office/powerpoint/2010/main" val="398812808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5114CD4-F50C-46C1-A968-6F2F35794B28}"/>
              </a:ext>
            </a:extLst>
          </p:cNvPr>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A5D1B986-8F9D-4F15-AD68-EC1FFB857341}"/>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88F26F32-171F-4ED5-BFAA-15B0C1985C7B}"/>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462620C8-D1F9-4973-86F2-57AEDFB2C3BB}"/>
              </a:ext>
            </a:extLst>
          </p:cNvPr>
          <p:cNvSpPr>
            <a:spLocks noGrp="1"/>
          </p:cNvSpPr>
          <p:nvPr>
            <p:ph type="dt" sz="half" idx="10"/>
          </p:nvPr>
        </p:nvSpPr>
        <p:spPr/>
        <p:txBody>
          <a:bodyPr/>
          <a:lstStyle>
            <a:lvl1pPr>
              <a:defRPr/>
            </a:lvl1pPr>
          </a:lstStyle>
          <a:p>
            <a:fld id="{D9325C54-2404-4A10-9941-7C46763152A6}" type="datetimeFigureOut">
              <a:rPr lang="en-US" altLang="en-US"/>
              <a:pPr/>
              <a:t>3/6/2018</a:t>
            </a:fld>
            <a:endParaRPr lang="en-US" altLang="en-US"/>
          </a:p>
        </p:txBody>
      </p:sp>
      <p:sp>
        <p:nvSpPr>
          <p:cNvPr id="6" name="Footer Placeholder 5">
            <a:extLst>
              <a:ext uri="{FF2B5EF4-FFF2-40B4-BE49-F238E27FC236}">
                <a16:creationId xmlns:a16="http://schemas.microsoft.com/office/drawing/2014/main" id="{BA33695D-6A9A-45E2-ACF0-0E7D3E16C164}"/>
              </a:ext>
            </a:extLst>
          </p:cNvPr>
          <p:cNvSpPr>
            <a:spLocks noGrp="1"/>
          </p:cNvSpPr>
          <p:nvPr>
            <p:ph type="ftr" sz="quarter" idx="11"/>
          </p:nvPr>
        </p:nvSpPr>
        <p:spPr/>
        <p:txBody>
          <a:bodyPr/>
          <a:lstStyle>
            <a:lvl1pPr>
              <a:defRPr/>
            </a:lvl1pPr>
          </a:lstStyle>
          <a:p>
            <a:endParaRPr lang="en-US" altLang="en-US"/>
          </a:p>
        </p:txBody>
      </p:sp>
      <p:sp>
        <p:nvSpPr>
          <p:cNvPr id="7" name="Slide Number Placeholder 6">
            <a:extLst>
              <a:ext uri="{FF2B5EF4-FFF2-40B4-BE49-F238E27FC236}">
                <a16:creationId xmlns:a16="http://schemas.microsoft.com/office/drawing/2014/main" id="{9F91F5A0-CB20-4C0B-A338-710C6C97A32B}"/>
              </a:ext>
            </a:extLst>
          </p:cNvPr>
          <p:cNvSpPr>
            <a:spLocks noGrp="1"/>
          </p:cNvSpPr>
          <p:nvPr>
            <p:ph type="sldNum" sz="quarter" idx="12"/>
          </p:nvPr>
        </p:nvSpPr>
        <p:spPr/>
        <p:txBody>
          <a:bodyPr/>
          <a:lstStyle>
            <a:lvl1pPr>
              <a:defRPr/>
            </a:lvl1pPr>
          </a:lstStyle>
          <a:p>
            <a:fld id="{CAB4716C-DC5A-4153-B273-5544A1F0D7C7}" type="slidenum">
              <a:rPr lang="en-US" altLang="en-US"/>
              <a:pPr/>
              <a:t>‹#›</a:t>
            </a:fld>
            <a:endParaRPr lang="en-US" altLang="en-US"/>
          </a:p>
        </p:txBody>
      </p:sp>
    </p:spTree>
    <p:extLst>
      <p:ext uri="{BB962C8B-B14F-4D97-AF65-F5344CB8AC3E}">
        <p14:creationId xmlns:p14="http://schemas.microsoft.com/office/powerpoint/2010/main" val="402913582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2" Type="http://schemas.openxmlformats.org/officeDocument/2006/relationships/theme" Target="../theme/theme2.xml"/><Relationship Id="rId1" Type="http://schemas.openxmlformats.org/officeDocument/2006/relationships/slideLayout" Target="../slideLayouts/slideLayout1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2770" name="Rectangle 2">
            <a:extLst>
              <a:ext uri="{FF2B5EF4-FFF2-40B4-BE49-F238E27FC236}">
                <a16:creationId xmlns:a16="http://schemas.microsoft.com/office/drawing/2014/main" id="{E892492C-F15D-4B0E-BA1E-04B6EAC6C090}"/>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32771" name="Rectangle 3">
            <a:extLst>
              <a:ext uri="{FF2B5EF4-FFF2-40B4-BE49-F238E27FC236}">
                <a16:creationId xmlns:a16="http://schemas.microsoft.com/office/drawing/2014/main" id="{5089477E-16C4-44D8-9C74-DEE0AA62AE93}"/>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32772" name="Rectangle 4">
            <a:extLst>
              <a:ext uri="{FF2B5EF4-FFF2-40B4-BE49-F238E27FC236}">
                <a16:creationId xmlns:a16="http://schemas.microsoft.com/office/drawing/2014/main" id="{D47300BB-5CB4-49B2-8BCE-2BB3F21834E5}"/>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atin typeface="+mn-lt"/>
              </a:defRPr>
            </a:lvl1pPr>
          </a:lstStyle>
          <a:p>
            <a:fld id="{9E3883F4-2D1C-44C7-A774-7199844536E8}" type="datetimeFigureOut">
              <a:rPr lang="en-US" altLang="en-US"/>
              <a:pPr/>
              <a:t>3/6/2018</a:t>
            </a:fld>
            <a:endParaRPr lang="en-US" altLang="en-US"/>
          </a:p>
        </p:txBody>
      </p:sp>
      <p:sp>
        <p:nvSpPr>
          <p:cNvPr id="32773" name="Rectangle 5">
            <a:extLst>
              <a:ext uri="{FF2B5EF4-FFF2-40B4-BE49-F238E27FC236}">
                <a16:creationId xmlns:a16="http://schemas.microsoft.com/office/drawing/2014/main" id="{EEF296F3-A79C-4FD9-9EF5-0A42906C1166}"/>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atin typeface="+mn-lt"/>
              </a:defRPr>
            </a:lvl1pPr>
          </a:lstStyle>
          <a:p>
            <a:endParaRPr lang="en-US" altLang="en-US"/>
          </a:p>
        </p:txBody>
      </p:sp>
      <p:sp>
        <p:nvSpPr>
          <p:cNvPr id="32774" name="Rectangle 6">
            <a:extLst>
              <a:ext uri="{FF2B5EF4-FFF2-40B4-BE49-F238E27FC236}">
                <a16:creationId xmlns:a16="http://schemas.microsoft.com/office/drawing/2014/main" id="{5BB5F82B-3299-472E-A601-CEA12023C562}"/>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atin typeface="+mn-lt"/>
              </a:defRPr>
            </a:lvl1pPr>
          </a:lstStyle>
          <a:p>
            <a:fld id="{90D2F7CE-9B0F-4F72-B6D4-1A0EF5773F90}" type="slidenum">
              <a:rPr lang="en-US" altLang="en-US"/>
              <a:pPr/>
              <a:t>‹#›</a:t>
            </a:fld>
            <a:endParaRPr lang="en-US" altLang="en-US"/>
          </a:p>
        </p:txBody>
      </p:sp>
    </p:spTree>
  </p:cSld>
  <p:clrMap bg1="lt1" tx1="dk1" bg2="lt2" tx2="dk2" accent1="accent1" accent2="accent2" accent3="accent3" accent4="accent4" accent5="accent5" accent6="accent6" hlink="hlink" folHlink="folHlink"/>
  <p:sldLayoutIdLst>
    <p:sldLayoutId id="2147483687" r:id="rId1"/>
    <p:sldLayoutId id="2147483688" r:id="rId2"/>
    <p:sldLayoutId id="2147483689" r:id="rId3"/>
    <p:sldLayoutId id="2147483690" r:id="rId4"/>
    <p:sldLayoutId id="2147483691" r:id="rId5"/>
    <p:sldLayoutId id="2147483692" r:id="rId6"/>
    <p:sldLayoutId id="2147483693" r:id="rId7"/>
    <p:sldLayoutId id="2147483694" r:id="rId8"/>
    <p:sldLayoutId id="2147483695" r:id="rId9"/>
    <p:sldLayoutId id="2147483696" r:id="rId10"/>
    <p:sldLayoutId id="2147483697" r:id="rId11"/>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defRPr>
      </a:lvl2pPr>
      <a:lvl3pPr algn="ctr" rtl="0" fontAlgn="base">
        <a:spcBef>
          <a:spcPct val="0"/>
        </a:spcBef>
        <a:spcAft>
          <a:spcPct val="0"/>
        </a:spcAft>
        <a:defRPr sz="4400">
          <a:solidFill>
            <a:schemeClr val="tx2"/>
          </a:solidFill>
          <a:latin typeface="Arial" panose="020B0604020202020204" pitchFamily="34" charset="0"/>
        </a:defRPr>
      </a:lvl3pPr>
      <a:lvl4pPr algn="ctr" rtl="0" fontAlgn="base">
        <a:spcBef>
          <a:spcPct val="0"/>
        </a:spcBef>
        <a:spcAft>
          <a:spcPct val="0"/>
        </a:spcAft>
        <a:defRPr sz="4400">
          <a:solidFill>
            <a:schemeClr val="tx2"/>
          </a:solidFill>
          <a:latin typeface="Arial" panose="020B0604020202020204" pitchFamily="34" charset="0"/>
        </a:defRPr>
      </a:lvl4pPr>
      <a:lvl5pPr algn="ctr" rtl="0" fontAlgn="base">
        <a:spcBef>
          <a:spcPct val="0"/>
        </a:spcBef>
        <a:spcAft>
          <a:spcPct val="0"/>
        </a:spcAft>
        <a:defRPr sz="4400">
          <a:solidFill>
            <a:schemeClr val="tx2"/>
          </a:solidFill>
          <a:latin typeface="Arial" panose="020B0604020202020204" pitchFamily="34" charset="0"/>
        </a:defRPr>
      </a:lvl5pPr>
      <a:lvl6pPr marL="457200" algn="ctr" rtl="0" fontAlgn="base">
        <a:spcBef>
          <a:spcPct val="0"/>
        </a:spcBef>
        <a:spcAft>
          <a:spcPct val="0"/>
        </a:spcAft>
        <a:defRPr sz="4400">
          <a:solidFill>
            <a:schemeClr val="tx2"/>
          </a:solidFill>
          <a:latin typeface="Arial" panose="020B0604020202020204" pitchFamily="34" charset="0"/>
        </a:defRPr>
      </a:lvl6pPr>
      <a:lvl7pPr marL="914400" algn="ctr" rtl="0" fontAlgn="base">
        <a:spcBef>
          <a:spcPct val="0"/>
        </a:spcBef>
        <a:spcAft>
          <a:spcPct val="0"/>
        </a:spcAft>
        <a:defRPr sz="4400">
          <a:solidFill>
            <a:schemeClr val="tx2"/>
          </a:solidFill>
          <a:latin typeface="Arial" panose="020B0604020202020204" pitchFamily="34" charset="0"/>
        </a:defRPr>
      </a:lvl7pPr>
      <a:lvl8pPr marL="1371600" algn="ctr" rtl="0" fontAlgn="base">
        <a:spcBef>
          <a:spcPct val="0"/>
        </a:spcBef>
        <a:spcAft>
          <a:spcPct val="0"/>
        </a:spcAft>
        <a:defRPr sz="4400">
          <a:solidFill>
            <a:schemeClr val="tx2"/>
          </a:solidFill>
          <a:latin typeface="Arial" panose="020B0604020202020204" pitchFamily="34" charset="0"/>
        </a:defRPr>
      </a:lvl8pPr>
      <a:lvl9pPr marL="1828800" algn="ctr" rtl="0" fontAlgn="base">
        <a:spcBef>
          <a:spcPct val="0"/>
        </a:spcBef>
        <a:spcAft>
          <a:spcPct val="0"/>
        </a:spcAft>
        <a:defRPr sz="4400">
          <a:solidFill>
            <a:schemeClr val="tx2"/>
          </a:solidFill>
          <a:latin typeface="Arial" panose="020B0604020202020204" pitchFamily="34" charset="0"/>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chemeClr val="bg2"/>
            </a:gs>
          </a:gsLst>
          <a:lin ang="5400000" scaled="1"/>
        </a:gradFill>
        <a:effectLst/>
      </p:bgPr>
    </p:bg>
    <p:spTree>
      <p:nvGrpSpPr>
        <p:cNvPr id="1" name=""/>
        <p:cNvGrpSpPr/>
        <p:nvPr/>
      </p:nvGrpSpPr>
      <p:grpSpPr>
        <a:xfrm>
          <a:off x="0" y="0"/>
          <a:ext cx="0" cy="0"/>
          <a:chOff x="0" y="0"/>
          <a:chExt cx="0" cy="0"/>
        </a:xfrm>
      </p:grpSpPr>
      <p:sp>
        <p:nvSpPr>
          <p:cNvPr id="2055" name="Rectangle 7">
            <a:extLst>
              <a:ext uri="{FF2B5EF4-FFF2-40B4-BE49-F238E27FC236}">
                <a16:creationId xmlns:a16="http://schemas.microsoft.com/office/drawing/2014/main" id="{D9B3B1A9-3F03-4AC9-BD0F-17434EF6A03D}"/>
              </a:ext>
            </a:extLst>
          </p:cNvPr>
          <p:cNvSpPr>
            <a:spLocks noGrp="1" noChangeArrowheads="1"/>
          </p:cNvSpPr>
          <p:nvPr>
            <p:ph type="title"/>
          </p:nvPr>
        </p:nvSpPr>
        <p:spPr bwMode="auto">
          <a:xfrm>
            <a:off x="685800" y="228600"/>
            <a:ext cx="7772400" cy="1219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lvl="0"/>
            <a:r>
              <a:rPr lang="en-US"/>
              <a:t>Click to edit Master title style</a:t>
            </a:r>
          </a:p>
        </p:txBody>
      </p:sp>
      <p:sp>
        <p:nvSpPr>
          <p:cNvPr id="2060" name="Rectangle 12">
            <a:extLst>
              <a:ext uri="{FF2B5EF4-FFF2-40B4-BE49-F238E27FC236}">
                <a16:creationId xmlns:a16="http://schemas.microsoft.com/office/drawing/2014/main" id="{1B66DE15-76F5-463C-B237-629E387AC8AC}"/>
              </a:ext>
            </a:extLst>
          </p:cNvPr>
          <p:cNvSpPr>
            <a:spLocks noGrp="1" noChangeArrowheads="1"/>
          </p:cNvSpPr>
          <p:nvPr>
            <p:ph type="body" idx="1"/>
          </p:nvPr>
        </p:nvSpPr>
        <p:spPr bwMode="auto">
          <a:xfrm>
            <a:off x="685800" y="1641475"/>
            <a:ext cx="7772400" cy="4454525"/>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7" name="Rectangle 9">
            <a:extLst>
              <a:ext uri="{FF2B5EF4-FFF2-40B4-BE49-F238E27FC236}">
                <a16:creationId xmlns:a16="http://schemas.microsoft.com/office/drawing/2014/main" id="{AA829246-D612-42D7-8995-907396794967}"/>
              </a:ext>
            </a:extLst>
          </p:cNvPr>
          <p:cNvSpPr>
            <a:spLocks noGrp="1" noChangeArrowheads="1"/>
          </p:cNvSpPr>
          <p:nvPr>
            <p:ph type="dt" sz="quarter" idx="2"/>
          </p:nvPr>
        </p:nvSpPr>
        <p:spPr bwMode="auto">
          <a:xfrm>
            <a:off x="685800" y="6248400"/>
            <a:ext cx="1905000" cy="457200"/>
          </a:xfrm>
          <a:prstGeom prst="rect">
            <a:avLst/>
          </a:prstGeom>
          <a:ln w="12700" cap="sq">
            <a:miter lim="800000"/>
            <a:headEnd type="none" w="sm" len="sm"/>
            <a:tailEnd type="none" w="sm" len="sm"/>
          </a:ln>
        </p:spPr>
        <p:txBody>
          <a:bodyPr vert="horz" wrap="square" lIns="91440" tIns="45720" rIns="91440" bIns="45720" numCol="1" anchor="t" anchorCtr="0" compatLnSpc="1">
            <a:prstTxWarp prst="textNoShape">
              <a:avLst/>
            </a:prstTxWarp>
          </a:bodyPr>
          <a:lstStyle>
            <a:lvl1pPr>
              <a:spcBef>
                <a:spcPct val="50000"/>
              </a:spcBef>
              <a:defRPr sz="1400">
                <a:solidFill>
                  <a:srgbClr val="FFFFFF"/>
                </a:solidFill>
              </a:defRPr>
            </a:lvl1pPr>
          </a:lstStyle>
          <a:p>
            <a:pPr>
              <a:defRPr/>
            </a:pPr>
            <a:endParaRPr lang="en-US"/>
          </a:p>
        </p:txBody>
      </p:sp>
      <p:sp>
        <p:nvSpPr>
          <p:cNvPr id="18" name="Rectangle 10">
            <a:extLst>
              <a:ext uri="{FF2B5EF4-FFF2-40B4-BE49-F238E27FC236}">
                <a16:creationId xmlns:a16="http://schemas.microsoft.com/office/drawing/2014/main" id="{254401A2-A126-4A34-9EFB-E78AEA49399F}"/>
              </a:ext>
            </a:extLst>
          </p:cNvPr>
          <p:cNvSpPr>
            <a:spLocks noGrp="1" noChangeArrowheads="1"/>
          </p:cNvSpPr>
          <p:nvPr>
            <p:ph type="ftr" sz="quarter" idx="3"/>
          </p:nvPr>
        </p:nvSpPr>
        <p:spPr bwMode="auto">
          <a:xfrm>
            <a:off x="3124200" y="6248400"/>
            <a:ext cx="2895600" cy="457200"/>
          </a:xfrm>
          <a:prstGeom prst="rect">
            <a:avLst/>
          </a:prstGeom>
          <a:ln w="12700" cap="sq">
            <a:miter lim="800000"/>
            <a:headEnd type="none" w="sm" len="sm"/>
            <a:tailEnd type="none" w="sm" len="sm"/>
          </a:ln>
        </p:spPr>
        <p:txBody>
          <a:bodyPr vert="horz" wrap="square" lIns="91440" tIns="45720" rIns="91440" bIns="45720" numCol="1" anchor="t" anchorCtr="0" compatLnSpc="1">
            <a:prstTxWarp prst="textNoShape">
              <a:avLst/>
            </a:prstTxWarp>
          </a:bodyPr>
          <a:lstStyle>
            <a:lvl1pPr algn="ctr">
              <a:spcBef>
                <a:spcPct val="50000"/>
              </a:spcBef>
              <a:defRPr sz="1400">
                <a:solidFill>
                  <a:srgbClr val="FFFFFF"/>
                </a:solidFill>
              </a:defRPr>
            </a:lvl1pPr>
          </a:lstStyle>
          <a:p>
            <a:pPr>
              <a:defRPr/>
            </a:pPr>
            <a:endParaRPr lang="en-US"/>
          </a:p>
        </p:txBody>
      </p:sp>
      <p:sp>
        <p:nvSpPr>
          <p:cNvPr id="19" name="Rectangle 11">
            <a:extLst>
              <a:ext uri="{FF2B5EF4-FFF2-40B4-BE49-F238E27FC236}">
                <a16:creationId xmlns:a16="http://schemas.microsoft.com/office/drawing/2014/main" id="{79F140F8-68EB-4EAF-B0BF-0861F0BF0FB1}"/>
              </a:ext>
            </a:extLst>
          </p:cNvPr>
          <p:cNvSpPr>
            <a:spLocks noGrp="1" noChangeArrowheads="1"/>
          </p:cNvSpPr>
          <p:nvPr>
            <p:ph type="sldNum" sz="quarter" idx="4"/>
          </p:nvPr>
        </p:nvSpPr>
        <p:spPr bwMode="auto">
          <a:xfrm>
            <a:off x="6553200" y="6248400"/>
            <a:ext cx="1905000" cy="457200"/>
          </a:xfrm>
          <a:prstGeom prst="rect">
            <a:avLst/>
          </a:prstGeom>
          <a:ln w="12700" cap="sq">
            <a:miter lim="800000"/>
            <a:headEnd type="none" w="sm" len="sm"/>
            <a:tailEnd type="none" w="sm" len="sm"/>
          </a:ln>
        </p:spPr>
        <p:txBody>
          <a:bodyPr vert="horz" wrap="square" lIns="91440" tIns="45720" rIns="91440" bIns="45720" numCol="1" anchor="t" anchorCtr="0" compatLnSpc="1">
            <a:prstTxWarp prst="textNoShape">
              <a:avLst/>
            </a:prstTxWarp>
          </a:bodyPr>
          <a:lstStyle>
            <a:lvl1pPr algn="r">
              <a:spcBef>
                <a:spcPct val="50000"/>
              </a:spcBef>
              <a:defRPr sz="1400">
                <a:solidFill>
                  <a:srgbClr val="FFFFFF"/>
                </a:solidFill>
              </a:defRPr>
            </a:lvl1pPr>
          </a:lstStyle>
          <a:p>
            <a:fld id="{EE02C850-EFD6-46F4-AFB8-14C2A1699C83}" type="slidenum">
              <a:rPr lang="en-US" altLang="en-US"/>
              <a:pPr/>
              <a:t>‹#›</a:t>
            </a:fld>
            <a:endParaRPr lang="en-US" altLang="en-US"/>
          </a:p>
        </p:txBody>
      </p:sp>
    </p:spTree>
    <p:extLst>
      <p:ext uri="{BB962C8B-B14F-4D97-AF65-F5344CB8AC3E}">
        <p14:creationId xmlns:p14="http://schemas.microsoft.com/office/powerpoint/2010/main" val="988221330"/>
      </p:ext>
    </p:extLst>
  </p:cSld>
  <p:clrMap bg1="dk2" tx1="lt1" bg2="dk1" tx2="lt2" accent1="accent1" accent2="accent2" accent3="accent3" accent4="accent4" accent5="accent5" accent6="accent6" hlink="hlink" folHlink="folHlink"/>
  <p:sldLayoutIdLst>
    <p:sldLayoutId id="2147483699" r:id="rId1"/>
  </p:sldLayoutIdLst>
  <p:transition/>
  <p:txStyles>
    <p:titleStyle>
      <a:lvl1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2pPr>
      <a:lvl3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3pPr>
      <a:lvl4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4pPr>
      <a:lvl5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5pPr>
      <a:lvl6pPr marL="457200" algn="ctr" rtl="0" fontAlgn="base">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6pPr>
      <a:lvl7pPr marL="914400" algn="ctr" rtl="0" fontAlgn="base">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7pPr>
      <a:lvl8pPr marL="1371600" algn="ctr" rtl="0" fontAlgn="base">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8pPr>
      <a:lvl9pPr marL="1828800" algn="ctr" rtl="0" fontAlgn="base">
        <a:spcBef>
          <a:spcPct val="0"/>
        </a:spcBef>
        <a:spcAft>
          <a:spcPct val="0"/>
        </a:spcAft>
        <a:defRPr sz="4400">
          <a:solidFill>
            <a:schemeClr val="tx2"/>
          </a:solidFill>
          <a:effectLst>
            <a:outerShdw blurRad="38100" dist="38100" dir="2700000" algn="tl">
              <a:srgbClr val="000000"/>
            </a:outerShdw>
          </a:effectLst>
          <a:latin typeface="Times New Roman" pitchFamily="18" charset="0"/>
        </a:defRPr>
      </a:lvl9pPr>
    </p:titleStyle>
    <p:bodyStyle>
      <a:lvl1pPr marL="342900" indent="-342900" algn="l" rtl="0" eaLnBrk="0" fontAlgn="base" hangingPunct="0">
        <a:spcBef>
          <a:spcPct val="20000"/>
        </a:spcBef>
        <a:spcAft>
          <a:spcPct val="0"/>
        </a:spcAft>
        <a:buClr>
          <a:schemeClr val="tx2"/>
        </a:buClr>
        <a:buSzPct val="75000"/>
        <a:buFont typeface="Wingdings" panose="05000000000000000000" pitchFamily="2" charset="2"/>
        <a:buChar char="n"/>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lr>
          <a:schemeClr val="tx1"/>
        </a:buClr>
        <a:buChar char="–"/>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0"/>
        </a:spcAft>
        <a:buClr>
          <a:schemeClr val="tx1"/>
        </a:buClr>
        <a:buChar char="»"/>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0"/>
        </a:spcAft>
        <a:buClr>
          <a:schemeClr val="tx2"/>
        </a:buClr>
        <a:buSzPct val="75000"/>
        <a:buFont typeface="Wingdings" panose="05000000000000000000" pitchFamily="2" charset="2"/>
        <a:buChar char="n"/>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defRPr>
      </a:lvl5pPr>
      <a:lvl6pPr marL="2514600" indent="-228600" algn="l" rtl="0" fontAlgn="base">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defRPr>
      </a:lvl6pPr>
      <a:lvl7pPr marL="2971800" indent="-228600" algn="l" rtl="0" fontAlgn="base">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defRPr>
      </a:lvl7pPr>
      <a:lvl8pPr marL="3429000" indent="-228600" algn="l" rtl="0" fontAlgn="base">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defRPr>
      </a:lvl8pPr>
      <a:lvl9pPr marL="3886200" indent="-228600" algn="l" rtl="0" fontAlgn="base">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3" Type="http://schemas.openxmlformats.org/officeDocument/2006/relationships/hyperlink" Target="http://www.new-arkemmaus.org/index.html" TargetMode="External"/><Relationship Id="rId2" Type="http://schemas.openxmlformats.org/officeDocument/2006/relationships/notesSlide" Target="../notesSlides/notesSlide3.xml"/><Relationship Id="rId1" Type="http://schemas.openxmlformats.org/officeDocument/2006/relationships/slideLayout" Target="../slideLayouts/slideLayout12.xml"/><Relationship Id="rId4" Type="http://schemas.openxmlformats.org/officeDocument/2006/relationships/image" Target="../media/image1.png"/></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a:extLst>
              <a:ext uri="{FF2B5EF4-FFF2-40B4-BE49-F238E27FC236}">
                <a16:creationId xmlns:a16="http://schemas.microsoft.com/office/drawing/2014/main" id="{13ADEE85-860C-4959-9579-7034F6E118A3}"/>
              </a:ext>
            </a:extLst>
          </p:cNvPr>
          <p:cNvSpPr>
            <a:spLocks noChangeArrowheads="1"/>
          </p:cNvSpPr>
          <p:nvPr>
            <p:ph type="ctrTitle" idx="4294967295"/>
          </p:nvPr>
        </p:nvSpPr>
        <p:spPr>
          <a:xfrm>
            <a:off x="0" y="0"/>
            <a:ext cx="9144000" cy="838200"/>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b="1"/>
              <a:t>Holy Spirit, Thou Art Welcome</a:t>
            </a:r>
            <a:endParaRPr lang="en-US" altLang="en-US" b="1">
              <a:cs typeface="Times New Roman" panose="02020603050405020304" pitchFamily="18" charset="0"/>
            </a:endParaRPr>
          </a:p>
        </p:txBody>
      </p:sp>
      <p:sp>
        <p:nvSpPr>
          <p:cNvPr id="36867" name="Rectangle 3">
            <a:extLst>
              <a:ext uri="{FF2B5EF4-FFF2-40B4-BE49-F238E27FC236}">
                <a16:creationId xmlns:a16="http://schemas.microsoft.com/office/drawing/2014/main" id="{C0CE21BE-BFD8-43E5-9F79-F9FBEE6F0FBC}"/>
              </a:ext>
            </a:extLst>
          </p:cNvPr>
          <p:cNvSpPr>
            <a:spLocks noChangeArrowheads="1"/>
          </p:cNvSpPr>
          <p:nvPr>
            <p:ph type="subTitle" idx="4294967295"/>
          </p:nvPr>
        </p:nvSpPr>
        <p:spPr>
          <a:xfrm>
            <a:off x="0" y="1066800"/>
            <a:ext cx="9144000" cy="3962400"/>
          </a:xfrm>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a:lstStyle/>
          <a:p>
            <a:pPr marL="0" indent="0" algn="ctr">
              <a:spcBef>
                <a:spcPct val="10000"/>
              </a:spcBef>
              <a:buFont typeface="Wingdings" panose="05000000000000000000" pitchFamily="2" charset="2"/>
              <a:buNone/>
            </a:pPr>
            <a:r>
              <a:rPr lang="en-US" altLang="en-US" sz="3400" b="1">
                <a:latin typeface="Arial" panose="020B0604020202020204" pitchFamily="34" charset="0"/>
                <a:cs typeface="Arial" panose="020B0604020202020204" pitchFamily="34" charset="0"/>
              </a:rPr>
              <a:t>Holy Spirit, Thou art welcome in this place;</a:t>
            </a:r>
            <a:endParaRPr lang="en-US" altLang="en-US" sz="3400" b="1" i="1">
              <a:latin typeface="Arial" panose="020B0604020202020204" pitchFamily="34" charset="0"/>
              <a:cs typeface="Times New Roman" panose="02020603050405020304" pitchFamily="18" charset="0"/>
            </a:endParaRPr>
          </a:p>
          <a:p>
            <a:pPr marL="0" indent="0" algn="ctr">
              <a:spcBef>
                <a:spcPct val="10000"/>
              </a:spcBef>
              <a:buFont typeface="Wingdings" panose="05000000000000000000" pitchFamily="2" charset="2"/>
              <a:buNone/>
            </a:pPr>
            <a:r>
              <a:rPr lang="en-US" altLang="en-US" sz="3400" b="1">
                <a:latin typeface="Arial" panose="020B0604020202020204" pitchFamily="34" charset="0"/>
                <a:cs typeface="Times New Roman" panose="02020603050405020304" pitchFamily="18" charset="0"/>
              </a:rPr>
              <a:t>Holy Spirit, Thou art welcome in this place.</a:t>
            </a:r>
          </a:p>
          <a:p>
            <a:pPr marL="0" indent="0" algn="ctr">
              <a:spcBef>
                <a:spcPct val="10000"/>
              </a:spcBef>
              <a:buFont typeface="Wingdings" panose="05000000000000000000" pitchFamily="2" charset="2"/>
              <a:buNone/>
            </a:pPr>
            <a:r>
              <a:rPr lang="en-US" altLang="en-US" sz="3400" b="1">
                <a:latin typeface="Arial" panose="020B0604020202020204" pitchFamily="34" charset="0"/>
                <a:cs typeface="Times New Roman" panose="02020603050405020304" pitchFamily="18" charset="0"/>
              </a:rPr>
              <a:t>Omnipotent Father of mercy and grace, </a:t>
            </a:r>
          </a:p>
          <a:p>
            <a:pPr marL="0" indent="0" algn="ctr">
              <a:spcBef>
                <a:spcPct val="10000"/>
              </a:spcBef>
              <a:buFont typeface="Wingdings" panose="05000000000000000000" pitchFamily="2" charset="2"/>
              <a:buNone/>
            </a:pPr>
            <a:r>
              <a:rPr lang="en-US" altLang="en-US" sz="3400" b="1">
                <a:latin typeface="Arial" panose="020B0604020202020204" pitchFamily="34" charset="0"/>
                <a:cs typeface="Times New Roman" panose="02020603050405020304" pitchFamily="18" charset="0"/>
              </a:rPr>
              <a:t>Thou art welcome in this place.</a:t>
            </a:r>
          </a:p>
        </p:txBody>
      </p:sp>
      <p:sp>
        <p:nvSpPr>
          <p:cNvPr id="36868" name="Text Box 4">
            <a:extLst>
              <a:ext uri="{FF2B5EF4-FFF2-40B4-BE49-F238E27FC236}">
                <a16:creationId xmlns:a16="http://schemas.microsoft.com/office/drawing/2014/main" id="{9016A144-38C8-46BD-B302-FBF9388DCB5A}"/>
              </a:ext>
            </a:extLst>
          </p:cNvPr>
          <p:cNvSpPr txBox="1">
            <a:spLocks noChangeArrowheads="1"/>
          </p:cNvSpPr>
          <p:nvPr/>
        </p:nvSpPr>
        <p:spPr bwMode="auto">
          <a:xfrm>
            <a:off x="0" y="609600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cap="sq">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spcBef>
                <a:spcPct val="50000"/>
              </a:spcBef>
            </a:pPr>
            <a:r>
              <a:rPr lang="en-US" altLang="en-US" sz="1200" b="1">
                <a:solidFill>
                  <a:schemeClr val="tx2"/>
                </a:solidFill>
                <a:effectLst>
                  <a:outerShdw blurRad="38100" dist="38100" dir="2700000" algn="tl">
                    <a:srgbClr val="000000"/>
                  </a:outerShdw>
                </a:effectLst>
                <a:cs typeface="Times New Roman" panose="02020603050405020304" pitchFamily="18" charset="0"/>
              </a:rPr>
              <a:t>Dottie Rambo / David Huntsinger  © 1977  John T Benson Publishing Co   (ASCAP) - CCLI#1009126</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a:extLst>
              <a:ext uri="{FF2B5EF4-FFF2-40B4-BE49-F238E27FC236}">
                <a16:creationId xmlns:a16="http://schemas.microsoft.com/office/drawing/2014/main" id="{89917C43-AAF5-4BBF-8C20-A182697DADD9}"/>
              </a:ext>
            </a:extLst>
          </p:cNvPr>
          <p:cNvSpPr>
            <a:spLocks noChangeArrowheads="1"/>
          </p:cNvSpPr>
          <p:nvPr>
            <p:ph type="subTitle" idx="4294967295"/>
          </p:nvPr>
        </p:nvSpPr>
        <p:spPr>
          <a:xfrm>
            <a:off x="0" y="1295400"/>
            <a:ext cx="8991600" cy="5029200"/>
          </a:xfrm>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a:lstStyle/>
          <a:p>
            <a:pPr marL="463550" indent="-463550">
              <a:buSzPct val="90000"/>
            </a:pPr>
            <a:r>
              <a:rPr lang="en-US" altLang="en-US" sz="3600" b="1">
                <a:cs typeface="Times New Roman" panose="02020603050405020304" pitchFamily="18" charset="0"/>
              </a:rPr>
              <a:t>Through life circumstances, good or bad</a:t>
            </a:r>
          </a:p>
          <a:p>
            <a:pPr marL="463550" indent="-463550">
              <a:buSzPct val="90000"/>
              <a:buFont typeface="Wingdings" panose="05000000000000000000" pitchFamily="2" charset="2"/>
              <a:buNone/>
            </a:pPr>
            <a:r>
              <a:rPr lang="en-US" altLang="en-US" sz="3600" b="1">
                <a:cs typeface="Times New Roman" panose="02020603050405020304" pitchFamily="18" charset="0"/>
              </a:rPr>
              <a:t>	</a:t>
            </a:r>
            <a:r>
              <a:rPr lang="en-US" altLang="en-US" sz="3600" b="1" i="1">
                <a:cs typeface="Times New Roman" panose="02020603050405020304" pitchFamily="18" charset="0"/>
              </a:rPr>
              <a:t>We know that in all things God works for the good of those that love him, who have been called according to his purpose.						- Romans 8:28</a:t>
            </a:r>
          </a:p>
          <a:p>
            <a:pPr marL="463550" indent="-463550">
              <a:buSzPct val="90000"/>
            </a:pPr>
            <a:r>
              <a:rPr lang="en-US" altLang="en-US" sz="3600" b="1">
                <a:cs typeface="Times New Roman" panose="02020603050405020304" pitchFamily="18" charset="0"/>
              </a:rPr>
              <a:t>Through the care, love, &amp; sacrifices of others</a:t>
            </a:r>
          </a:p>
        </p:txBody>
      </p:sp>
      <p:sp>
        <p:nvSpPr>
          <p:cNvPr id="49155" name="Text Box 3">
            <a:extLst>
              <a:ext uri="{FF2B5EF4-FFF2-40B4-BE49-F238E27FC236}">
                <a16:creationId xmlns:a16="http://schemas.microsoft.com/office/drawing/2014/main" id="{24B3B478-14A6-40DA-8BD5-03DCF687A0BB}"/>
              </a:ext>
            </a:extLst>
          </p:cNvPr>
          <p:cNvSpPr txBox="1">
            <a:spLocks noChangeArrowheads="1"/>
          </p:cNvSpPr>
          <p:nvPr/>
        </p:nvSpPr>
        <p:spPr bwMode="auto">
          <a:xfrm>
            <a:off x="0" y="6172200"/>
            <a:ext cx="1841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cap="sq">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endParaRPr lang="en-US" altLang="en-US"/>
          </a:p>
        </p:txBody>
      </p:sp>
      <p:sp>
        <p:nvSpPr>
          <p:cNvPr id="49156" name="Text Box 4">
            <a:extLst>
              <a:ext uri="{FF2B5EF4-FFF2-40B4-BE49-F238E27FC236}">
                <a16:creationId xmlns:a16="http://schemas.microsoft.com/office/drawing/2014/main" id="{DE523287-B86F-4FE6-BC37-68BDE083EFF3}"/>
              </a:ext>
            </a:extLst>
          </p:cNvPr>
          <p:cNvSpPr txBox="1">
            <a:spLocks noChangeArrowheads="1"/>
          </p:cNvSpPr>
          <p:nvPr/>
        </p:nvSpPr>
        <p:spPr bwMode="auto">
          <a:xfrm>
            <a:off x="0" y="0"/>
            <a:ext cx="9144000" cy="12985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cap="sq">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lnSpc>
                <a:spcPct val="90000"/>
              </a:lnSpc>
            </a:pPr>
            <a:r>
              <a:rPr lang="en-US" altLang="en-US" sz="4400" b="1">
                <a:solidFill>
                  <a:schemeClr val="tx2"/>
                </a:solidFill>
                <a:effectLst>
                  <a:outerShdw blurRad="38100" dist="38100" dir="2700000" algn="tl">
                    <a:srgbClr val="000000"/>
                  </a:outerShdw>
                </a:effectLst>
              </a:rPr>
              <a:t>How Do We Experience</a:t>
            </a:r>
          </a:p>
          <a:p>
            <a:pPr algn="ctr">
              <a:lnSpc>
                <a:spcPct val="90000"/>
              </a:lnSpc>
            </a:pPr>
            <a:r>
              <a:rPr lang="en-US" altLang="en-US" sz="4400" b="1">
                <a:solidFill>
                  <a:schemeClr val="tx2"/>
                </a:solidFill>
                <a:effectLst>
                  <a:outerShdw blurRad="38100" dist="38100" dir="2700000" algn="tl">
                    <a:srgbClr val="000000"/>
                  </a:outerShdw>
                </a:effectLst>
              </a:rPr>
              <a:t>Prevenient Grace?</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9154">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9154">
                                            <p:txEl>
                                              <p:pRg st="1" end="1"/>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9154">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9154"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Rectangle 2">
            <a:extLst>
              <a:ext uri="{FF2B5EF4-FFF2-40B4-BE49-F238E27FC236}">
                <a16:creationId xmlns:a16="http://schemas.microsoft.com/office/drawing/2014/main" id="{5083F951-369B-4840-8CAF-AD40677BE4EA}"/>
              </a:ext>
            </a:extLst>
          </p:cNvPr>
          <p:cNvSpPr>
            <a:spLocks noChangeArrowheads="1"/>
          </p:cNvSpPr>
          <p:nvPr>
            <p:ph type="subTitle" idx="4294967295"/>
          </p:nvPr>
        </p:nvSpPr>
        <p:spPr>
          <a:xfrm>
            <a:off x="0" y="1295400"/>
            <a:ext cx="8991600" cy="5410200"/>
          </a:xfrm>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a:lstStyle/>
          <a:p>
            <a:pPr marL="463550" indent="-463550">
              <a:spcBef>
                <a:spcPct val="5000"/>
              </a:spcBef>
              <a:buSzPct val="90000"/>
            </a:pPr>
            <a:r>
              <a:rPr lang="en-US" altLang="en-US" sz="3600" b="1">
                <a:cs typeface="Times New Roman" panose="02020603050405020304" pitchFamily="18" charset="0"/>
              </a:rPr>
              <a:t>Through the Holy Spirit:</a:t>
            </a:r>
          </a:p>
          <a:p>
            <a:pPr marL="463550" indent="-463550">
              <a:spcBef>
                <a:spcPct val="5000"/>
              </a:spcBef>
              <a:buSzPct val="90000"/>
              <a:buFont typeface="Wingdings" panose="05000000000000000000" pitchFamily="2" charset="2"/>
              <a:buNone/>
            </a:pPr>
            <a:r>
              <a:rPr lang="en-US" altLang="en-US" sz="3600" b="1">
                <a:cs typeface="Times New Roman" panose="02020603050405020304" pitchFamily="18" charset="0"/>
              </a:rPr>
              <a:t>	awakening us, wooing us, courting us, &amp; perhaps convicting us</a:t>
            </a:r>
          </a:p>
          <a:p>
            <a:pPr marL="463550" indent="-463550">
              <a:buSzPct val="90000"/>
              <a:buFont typeface="Wingdings" panose="05000000000000000000" pitchFamily="2" charset="2"/>
              <a:buNone/>
            </a:pPr>
            <a:r>
              <a:rPr lang="en-US" altLang="en-US" sz="3600" b="1">
                <a:cs typeface="Times New Roman" panose="02020603050405020304" pitchFamily="18" charset="0"/>
              </a:rPr>
              <a:t>	</a:t>
            </a:r>
            <a:r>
              <a:rPr lang="en-US" altLang="en-US" sz="3600" b="1" i="1">
                <a:cs typeface="Times New Roman" panose="02020603050405020304" pitchFamily="18" charset="0"/>
              </a:rPr>
              <a:t>Here I am! I stand at the door and knock.   If anyone hears my voice and opens the door, I will come in and eat with him, and he with me.			- Revelation 3: 20</a:t>
            </a:r>
          </a:p>
        </p:txBody>
      </p:sp>
      <p:sp>
        <p:nvSpPr>
          <p:cNvPr id="62467" name="Text Box 3">
            <a:extLst>
              <a:ext uri="{FF2B5EF4-FFF2-40B4-BE49-F238E27FC236}">
                <a16:creationId xmlns:a16="http://schemas.microsoft.com/office/drawing/2014/main" id="{B613D6C6-C424-4FAE-B1D3-004620E58E4E}"/>
              </a:ext>
            </a:extLst>
          </p:cNvPr>
          <p:cNvSpPr txBox="1">
            <a:spLocks noChangeArrowheads="1"/>
          </p:cNvSpPr>
          <p:nvPr/>
        </p:nvSpPr>
        <p:spPr bwMode="auto">
          <a:xfrm>
            <a:off x="0" y="6172200"/>
            <a:ext cx="1841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cap="sq">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endParaRPr lang="en-US" altLang="en-US"/>
          </a:p>
        </p:txBody>
      </p:sp>
      <p:sp>
        <p:nvSpPr>
          <p:cNvPr id="62468" name="Text Box 4">
            <a:extLst>
              <a:ext uri="{FF2B5EF4-FFF2-40B4-BE49-F238E27FC236}">
                <a16:creationId xmlns:a16="http://schemas.microsoft.com/office/drawing/2014/main" id="{3E355A31-FDEC-49B1-AACD-50CC75170197}"/>
              </a:ext>
            </a:extLst>
          </p:cNvPr>
          <p:cNvSpPr txBox="1">
            <a:spLocks noChangeArrowheads="1"/>
          </p:cNvSpPr>
          <p:nvPr/>
        </p:nvSpPr>
        <p:spPr bwMode="auto">
          <a:xfrm>
            <a:off x="0" y="0"/>
            <a:ext cx="9144000" cy="12985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cap="sq">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lnSpc>
                <a:spcPct val="90000"/>
              </a:lnSpc>
            </a:pPr>
            <a:r>
              <a:rPr lang="en-US" altLang="en-US" sz="4400" b="1">
                <a:solidFill>
                  <a:schemeClr val="tx2"/>
                </a:solidFill>
                <a:effectLst>
                  <a:outerShdw blurRad="38100" dist="38100" dir="2700000" algn="tl">
                    <a:srgbClr val="000000"/>
                  </a:outerShdw>
                </a:effectLst>
              </a:rPr>
              <a:t>How Do We Experience</a:t>
            </a:r>
          </a:p>
          <a:p>
            <a:pPr algn="ctr">
              <a:lnSpc>
                <a:spcPct val="90000"/>
              </a:lnSpc>
            </a:pPr>
            <a:r>
              <a:rPr lang="en-US" altLang="en-US" sz="4400" b="1">
                <a:solidFill>
                  <a:schemeClr val="tx2"/>
                </a:solidFill>
                <a:effectLst>
                  <a:outerShdw blurRad="38100" dist="38100" dir="2700000" algn="tl">
                    <a:srgbClr val="000000"/>
                  </a:outerShdw>
                </a:effectLst>
              </a:rPr>
              <a:t>Prevenient Grace?</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62466">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2">
            <a:extLst>
              <a:ext uri="{FF2B5EF4-FFF2-40B4-BE49-F238E27FC236}">
                <a16:creationId xmlns:a16="http://schemas.microsoft.com/office/drawing/2014/main" id="{805DA589-E7B1-4CAF-AF17-D7925B7625E0}"/>
              </a:ext>
            </a:extLst>
          </p:cNvPr>
          <p:cNvSpPr>
            <a:spLocks noChangeArrowheads="1"/>
          </p:cNvSpPr>
          <p:nvPr>
            <p:ph type="subTitle" idx="4294967295"/>
          </p:nvPr>
        </p:nvSpPr>
        <p:spPr>
          <a:xfrm>
            <a:off x="0" y="2286000"/>
            <a:ext cx="9144000" cy="1219200"/>
          </a:xfrm>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a:lstStyle/>
          <a:p>
            <a:pPr marL="0" indent="0" algn="ctr">
              <a:buFont typeface="Wingdings" panose="05000000000000000000" pitchFamily="2" charset="2"/>
              <a:buNone/>
            </a:pPr>
            <a:r>
              <a:rPr lang="en-US" altLang="en-US" sz="6000" b="1" i="1">
                <a:solidFill>
                  <a:schemeClr val="tx2"/>
                </a:solidFill>
                <a:cs typeface="Times New Roman" panose="02020603050405020304" pitchFamily="18" charset="0"/>
              </a:rPr>
              <a:t>De Colores!</a:t>
            </a:r>
            <a:endParaRPr lang="en-US" altLang="en-US" sz="6000" b="1" i="1">
              <a:solidFill>
                <a:schemeClr val="tx2"/>
              </a:solidFill>
              <a:cs typeface="Arial" panose="020B0604020202020204" pitchFamily="34" charset="0"/>
            </a:endParaRPr>
          </a:p>
        </p:txBody>
      </p:sp>
      <p:sp>
        <p:nvSpPr>
          <p:cNvPr id="53251" name="Text Box 3">
            <a:extLst>
              <a:ext uri="{FF2B5EF4-FFF2-40B4-BE49-F238E27FC236}">
                <a16:creationId xmlns:a16="http://schemas.microsoft.com/office/drawing/2014/main" id="{A14FECFD-15C7-46AB-BD0C-2337822502F2}"/>
              </a:ext>
            </a:extLst>
          </p:cNvPr>
          <p:cNvSpPr txBox="1">
            <a:spLocks noChangeArrowheads="1"/>
          </p:cNvSpPr>
          <p:nvPr/>
        </p:nvSpPr>
        <p:spPr bwMode="auto">
          <a:xfrm>
            <a:off x="0" y="6172200"/>
            <a:ext cx="1841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cap="sq">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endParaRPr lang="en-US" altLang="en-US"/>
          </a:p>
        </p:txBody>
      </p:sp>
    </p:spTree>
  </p:cSld>
  <p:clrMapOvr>
    <a:masterClrMapping/>
  </p:clrMapOvr>
  <p:transition/>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56322" name="Text Box 7">
            <a:extLst>
              <a:ext uri="{FF2B5EF4-FFF2-40B4-BE49-F238E27FC236}">
                <a16:creationId xmlns:a16="http://schemas.microsoft.com/office/drawing/2014/main" id="{CA36787F-A0B8-46CC-9706-1B6717D54C22}"/>
              </a:ext>
            </a:extLst>
          </p:cNvPr>
          <p:cNvSpPr txBox="1">
            <a:spLocks noChangeArrowheads="1"/>
          </p:cNvSpPr>
          <p:nvPr/>
        </p:nvSpPr>
        <p:spPr bwMode="auto">
          <a:xfrm>
            <a:off x="441325" y="6137275"/>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4100" name="Text Box 7">
            <a:extLst>
              <a:ext uri="{FF2B5EF4-FFF2-40B4-BE49-F238E27FC236}">
                <a16:creationId xmlns:a16="http://schemas.microsoft.com/office/drawing/2014/main" id="{44DC9D33-53F8-4507-89A3-A1F55CE7B6D1}"/>
              </a:ext>
            </a:extLst>
          </p:cNvPr>
          <p:cNvSpPr txBox="1">
            <a:spLocks noChangeArrowheads="1"/>
          </p:cNvSpPr>
          <p:nvPr/>
        </p:nvSpPr>
        <p:spPr bwMode="auto">
          <a:xfrm>
            <a:off x="441325" y="6137275"/>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Tree>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Rectangle 2">
            <a:extLst>
              <a:ext uri="{FF2B5EF4-FFF2-40B4-BE49-F238E27FC236}">
                <a16:creationId xmlns:a16="http://schemas.microsoft.com/office/drawing/2014/main" id="{96FFEDBA-BDAC-49D1-B9CA-776A8B4EFB10}"/>
              </a:ext>
            </a:extLst>
          </p:cNvPr>
          <p:cNvSpPr>
            <a:spLocks noGrp="1" noChangeArrowheads="1"/>
          </p:cNvSpPr>
          <p:nvPr>
            <p:ph type="ctrTitle"/>
          </p:nvPr>
        </p:nvSpPr>
        <p:spPr/>
        <p:txBody>
          <a:bodyPr/>
          <a:lstStyle/>
          <a:p>
            <a:pPr eaLnBrk="1" hangingPunct="1">
              <a:defRPr/>
            </a:pPr>
            <a:br>
              <a:rPr lang="en-US"/>
            </a:br>
            <a:endParaRPr lang="en-US" sz="1000" b="1">
              <a:cs typeface="Times New Roman" pitchFamily="18" charset="0"/>
            </a:endParaRPr>
          </a:p>
        </p:txBody>
      </p:sp>
      <p:sp>
        <p:nvSpPr>
          <p:cNvPr id="66563" name="Rectangle 3">
            <a:extLst>
              <a:ext uri="{FF2B5EF4-FFF2-40B4-BE49-F238E27FC236}">
                <a16:creationId xmlns:a16="http://schemas.microsoft.com/office/drawing/2014/main" id="{2D88B8DF-6998-47D6-B195-819A99AFA62F}"/>
              </a:ext>
            </a:extLst>
          </p:cNvPr>
          <p:cNvSpPr>
            <a:spLocks noGrp="1" noChangeArrowheads="1"/>
          </p:cNvSpPr>
          <p:nvPr>
            <p:ph type="subTitle" idx="1"/>
          </p:nvPr>
        </p:nvSpPr>
        <p:spPr>
          <a:xfrm>
            <a:off x="0" y="1524000"/>
            <a:ext cx="9144000" cy="1371600"/>
          </a:xfrm>
        </p:spPr>
        <p:txBody>
          <a:bodyPr/>
          <a:lstStyle/>
          <a:p>
            <a:pPr eaLnBrk="1" hangingPunct="1">
              <a:defRPr/>
            </a:pPr>
            <a:r>
              <a:rPr lang="en-US" sz="7200">
                <a:cs typeface="Arial" charset="0"/>
              </a:rPr>
              <a:t>Prevenient Grace</a:t>
            </a:r>
            <a:endParaRPr lang="en-US"/>
          </a:p>
        </p:txBody>
      </p:sp>
      <p:sp>
        <p:nvSpPr>
          <p:cNvPr id="66564" name="Text Box 4">
            <a:extLst>
              <a:ext uri="{FF2B5EF4-FFF2-40B4-BE49-F238E27FC236}">
                <a16:creationId xmlns:a16="http://schemas.microsoft.com/office/drawing/2014/main" id="{3D75F265-5A43-48FA-B155-FFAB7421C193}"/>
              </a:ext>
            </a:extLst>
          </p:cNvPr>
          <p:cNvSpPr txBox="1">
            <a:spLocks noChangeArrowheads="1"/>
          </p:cNvSpPr>
          <p:nvPr/>
        </p:nvSpPr>
        <p:spPr bwMode="auto">
          <a:xfrm>
            <a:off x="4800600" y="3810000"/>
            <a:ext cx="2867025"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r>
              <a:rPr lang="en-US" altLang="en-US" sz="4400">
                <a:effectLst>
                  <a:outerShdw blurRad="38100" dist="38100" dir="2700000" algn="tl">
                    <a:srgbClr val="000000"/>
                  </a:outerShdw>
                </a:effectLst>
              </a:rPr>
              <a:t>Ed Eberhart</a:t>
            </a:r>
          </a:p>
        </p:txBody>
      </p:sp>
      <p:sp>
        <p:nvSpPr>
          <p:cNvPr id="5125" name="Text Box 5">
            <a:extLst>
              <a:ext uri="{FF2B5EF4-FFF2-40B4-BE49-F238E27FC236}">
                <a16:creationId xmlns:a16="http://schemas.microsoft.com/office/drawing/2014/main" id="{07EBA997-642C-4AB4-8583-2C9FAD9E9324}"/>
              </a:ext>
            </a:extLst>
          </p:cNvPr>
          <p:cNvSpPr txBox="1">
            <a:spLocks noChangeArrowheads="1"/>
          </p:cNvSpPr>
          <p:nvPr/>
        </p:nvSpPr>
        <p:spPr bwMode="auto">
          <a:xfrm>
            <a:off x="441325" y="6137275"/>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pic>
        <p:nvPicPr>
          <p:cNvPr id="5126" name="Picture 6" descr="new-arklogo">
            <a:hlinkClick r:id="rId3"/>
            <a:extLst>
              <a:ext uri="{FF2B5EF4-FFF2-40B4-BE49-F238E27FC236}">
                <a16:creationId xmlns:a16="http://schemas.microsoft.com/office/drawing/2014/main" id="{9B9F445A-805D-4291-B8FC-6BA91BAAF9ED}"/>
              </a:ext>
            </a:extLst>
          </p:cNvPr>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971800" y="457200"/>
            <a:ext cx="2857500" cy="1047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66563">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a:extLst>
              <a:ext uri="{FF2B5EF4-FFF2-40B4-BE49-F238E27FC236}">
                <a16:creationId xmlns:a16="http://schemas.microsoft.com/office/drawing/2014/main" id="{E874B256-68A4-4708-8B79-3A492F5B8F66}"/>
              </a:ext>
            </a:extLst>
          </p:cNvPr>
          <p:cNvSpPr>
            <a:spLocks noGrp="1" noChangeArrowheads="1"/>
          </p:cNvSpPr>
          <p:nvPr>
            <p:ph type="subTitle" idx="1"/>
          </p:nvPr>
        </p:nvSpPr>
        <p:spPr>
          <a:xfrm>
            <a:off x="685800" y="1143000"/>
            <a:ext cx="7924800" cy="4876800"/>
          </a:xfrm>
        </p:spPr>
        <p:txBody>
          <a:bodyPr/>
          <a:lstStyle/>
          <a:p>
            <a:pPr marL="463550" indent="-463550" algn="l" eaLnBrk="1" hangingPunct="1">
              <a:spcBef>
                <a:spcPct val="10000"/>
              </a:spcBef>
              <a:buSzPct val="90000"/>
              <a:buFont typeface="Wingdings" pitchFamily="2" charset="2"/>
              <a:buChar char="n"/>
            </a:pPr>
            <a:r>
              <a:rPr lang="en-US" altLang="en-US" sz="4000" b="1"/>
              <a:t>from the Greek word “charis” meaning “gift”</a:t>
            </a:r>
          </a:p>
          <a:p>
            <a:pPr marL="463550" indent="-463550" algn="l" eaLnBrk="1" hangingPunct="1">
              <a:spcBef>
                <a:spcPct val="10000"/>
              </a:spcBef>
              <a:buSzPct val="90000"/>
              <a:buFont typeface="Wingdings" pitchFamily="2" charset="2"/>
              <a:buChar char="n"/>
            </a:pPr>
            <a:r>
              <a:rPr lang="en-US" altLang="en-US" sz="4000" b="1"/>
              <a:t>a gift from God to humankind</a:t>
            </a:r>
            <a:endParaRPr lang="en-US" altLang="en-US" sz="4000" b="1">
              <a:cs typeface="Arial" panose="020B0604020202020204" pitchFamily="34" charset="0"/>
            </a:endParaRPr>
          </a:p>
        </p:txBody>
      </p:sp>
      <p:sp>
        <p:nvSpPr>
          <p:cNvPr id="6147" name="Text Box 3">
            <a:extLst>
              <a:ext uri="{FF2B5EF4-FFF2-40B4-BE49-F238E27FC236}">
                <a16:creationId xmlns:a16="http://schemas.microsoft.com/office/drawing/2014/main" id="{34312C3E-33CB-42C9-94AF-99EFCDF82ECD}"/>
              </a:ext>
            </a:extLst>
          </p:cNvPr>
          <p:cNvSpPr txBox="1">
            <a:spLocks noChangeArrowheads="1"/>
          </p:cNvSpPr>
          <p:nvPr/>
        </p:nvSpPr>
        <p:spPr bwMode="auto">
          <a:xfrm>
            <a:off x="0" y="6172200"/>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
        <p:nvSpPr>
          <p:cNvPr id="36868" name="Text Box 4">
            <a:extLst>
              <a:ext uri="{FF2B5EF4-FFF2-40B4-BE49-F238E27FC236}">
                <a16:creationId xmlns:a16="http://schemas.microsoft.com/office/drawing/2014/main" id="{392E01B3-0E08-4886-A8B8-2B09AD15DDC4}"/>
              </a:ext>
            </a:extLst>
          </p:cNvPr>
          <p:cNvSpPr txBox="1">
            <a:spLocks noChangeArrowheads="1"/>
          </p:cNvSpPr>
          <p:nvPr/>
        </p:nvSpPr>
        <p:spPr bwMode="auto">
          <a:xfrm>
            <a:off x="0" y="0"/>
            <a:ext cx="9144000" cy="823913"/>
          </a:xfrm>
          <a:prstGeom prst="rect">
            <a:avLst/>
          </a:prstGeom>
          <a:noFill/>
          <a:ln w="12700" cap="sq">
            <a:noFill/>
            <a:miter lim="800000"/>
            <a:headEnd type="none" w="sm" len="sm"/>
            <a:tailEnd type="none" w="sm" len="sm"/>
          </a:ln>
          <a:effectLst/>
        </p:spPr>
        <p:txBody>
          <a:bodyPr>
            <a:spAutoFit/>
          </a:bodyPr>
          <a:lstStyle/>
          <a:p>
            <a:pPr algn="ctr">
              <a:defRPr/>
            </a:pPr>
            <a:r>
              <a:rPr lang="en-US" sz="4800" b="1" dirty="0">
                <a:solidFill>
                  <a:schemeClr val="tx2"/>
                </a:solidFill>
                <a:effectLst>
                  <a:outerShdw blurRad="38100" dist="38100" dir="2700000" algn="tl">
                    <a:srgbClr val="000000"/>
                  </a:outerShdw>
                </a:effectLst>
              </a:rPr>
              <a:t>What is Grace?</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6866">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6866">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6866"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a:extLst>
              <a:ext uri="{FF2B5EF4-FFF2-40B4-BE49-F238E27FC236}">
                <a16:creationId xmlns:a16="http://schemas.microsoft.com/office/drawing/2014/main" id="{ED2B52B8-B5FC-4307-9713-F61B2D3BD52D}"/>
              </a:ext>
            </a:extLst>
          </p:cNvPr>
          <p:cNvSpPr>
            <a:spLocks noGrp="1" noChangeArrowheads="1"/>
          </p:cNvSpPr>
          <p:nvPr>
            <p:ph type="subTitle" idx="1"/>
          </p:nvPr>
        </p:nvSpPr>
        <p:spPr>
          <a:xfrm>
            <a:off x="533400" y="914400"/>
            <a:ext cx="8153400" cy="4876800"/>
          </a:xfrm>
        </p:spPr>
        <p:txBody>
          <a:bodyPr/>
          <a:lstStyle/>
          <a:p>
            <a:pPr marL="463550" indent="-463550" algn="l" eaLnBrk="1" hangingPunct="1">
              <a:spcBef>
                <a:spcPct val="10000"/>
              </a:spcBef>
              <a:buSzPct val="90000"/>
              <a:buFont typeface="Wingdings" pitchFamily="2" charset="2"/>
              <a:buChar char="n"/>
            </a:pPr>
            <a:r>
              <a:rPr lang="en-US" altLang="en-US" sz="4000" b="1"/>
              <a:t>God’s grace in our lives from the moment of our conception to the point of our conversion</a:t>
            </a:r>
          </a:p>
          <a:p>
            <a:pPr marL="463550" indent="-463550" algn="l" eaLnBrk="1" hangingPunct="1">
              <a:spcBef>
                <a:spcPct val="10000"/>
              </a:spcBef>
              <a:buSzPct val="90000"/>
              <a:buFont typeface="Wingdings" pitchFamily="2" charset="2"/>
              <a:buChar char="n"/>
            </a:pPr>
            <a:r>
              <a:rPr lang="en-US" altLang="en-US" sz="4000" b="1">
                <a:cs typeface="Arial" panose="020B0604020202020204" pitchFamily="34" charset="0"/>
              </a:rPr>
              <a:t>God “courting” or “pursuing” us</a:t>
            </a:r>
          </a:p>
          <a:p>
            <a:pPr marL="463550" indent="-463550" algn="l" eaLnBrk="1" hangingPunct="1">
              <a:lnSpc>
                <a:spcPct val="95000"/>
              </a:lnSpc>
              <a:spcBef>
                <a:spcPct val="5000"/>
              </a:spcBef>
              <a:buSzPct val="90000"/>
            </a:pPr>
            <a:endParaRPr lang="en-US" altLang="en-US" sz="1400" b="1"/>
          </a:p>
          <a:p>
            <a:pPr marL="463550" indent="-463550" algn="l" eaLnBrk="1" hangingPunct="1">
              <a:lnSpc>
                <a:spcPct val="95000"/>
              </a:lnSpc>
              <a:spcBef>
                <a:spcPct val="5000"/>
              </a:spcBef>
              <a:buSzPct val="90000"/>
            </a:pPr>
            <a:r>
              <a:rPr lang="en-US" altLang="en-US" sz="4000" b="1"/>
              <a:t>	</a:t>
            </a:r>
            <a:r>
              <a:rPr lang="en-US" altLang="en-US" sz="4000" b="1" i="1"/>
              <a:t>While we were yet sinners,</a:t>
            </a:r>
          </a:p>
          <a:p>
            <a:pPr marL="463550" indent="-463550" algn="l" eaLnBrk="1" hangingPunct="1">
              <a:lnSpc>
                <a:spcPct val="95000"/>
              </a:lnSpc>
              <a:spcBef>
                <a:spcPct val="5000"/>
              </a:spcBef>
              <a:buSzPct val="90000"/>
            </a:pPr>
            <a:r>
              <a:rPr lang="en-US" altLang="en-US" sz="4000" b="1" i="1"/>
              <a:t>	Christ died for us.  -  Romans 5:8b</a:t>
            </a:r>
          </a:p>
        </p:txBody>
      </p:sp>
      <p:sp>
        <p:nvSpPr>
          <p:cNvPr id="7171" name="Text Box 3">
            <a:extLst>
              <a:ext uri="{FF2B5EF4-FFF2-40B4-BE49-F238E27FC236}">
                <a16:creationId xmlns:a16="http://schemas.microsoft.com/office/drawing/2014/main" id="{0207A41A-0757-4493-9ACA-7AA064A71D22}"/>
              </a:ext>
            </a:extLst>
          </p:cNvPr>
          <p:cNvSpPr txBox="1">
            <a:spLocks noChangeArrowheads="1"/>
          </p:cNvSpPr>
          <p:nvPr/>
        </p:nvSpPr>
        <p:spPr bwMode="auto">
          <a:xfrm>
            <a:off x="0" y="6172200"/>
            <a:ext cx="18415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none">
            <a:spAutoFit/>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hangingPunct="1"/>
            <a:endParaRPr lang="en-US" altLang="en-US"/>
          </a:p>
        </p:txBody>
      </p:sp>
      <p:sp>
        <p:nvSpPr>
          <p:cNvPr id="36868" name="Text Box 4">
            <a:extLst>
              <a:ext uri="{FF2B5EF4-FFF2-40B4-BE49-F238E27FC236}">
                <a16:creationId xmlns:a16="http://schemas.microsoft.com/office/drawing/2014/main" id="{32CB6189-28CC-4F6A-9B10-2957D23B1751}"/>
              </a:ext>
            </a:extLst>
          </p:cNvPr>
          <p:cNvSpPr txBox="1">
            <a:spLocks noChangeArrowheads="1"/>
          </p:cNvSpPr>
          <p:nvPr/>
        </p:nvSpPr>
        <p:spPr bwMode="auto">
          <a:xfrm>
            <a:off x="0" y="0"/>
            <a:ext cx="9144000" cy="823913"/>
          </a:xfrm>
          <a:prstGeom prst="rect">
            <a:avLst/>
          </a:prstGeom>
          <a:noFill/>
          <a:ln w="12700" cap="sq">
            <a:noFill/>
            <a:miter lim="800000"/>
            <a:headEnd type="none" w="sm" len="sm"/>
            <a:tailEnd type="none" w="sm" len="sm"/>
          </a:ln>
          <a:effectLst/>
        </p:spPr>
        <p:txBody>
          <a:bodyPr>
            <a:spAutoFit/>
          </a:bodyPr>
          <a:lstStyle/>
          <a:p>
            <a:pPr algn="ctr">
              <a:defRPr/>
            </a:pPr>
            <a:r>
              <a:rPr lang="en-US" sz="4800" b="1" dirty="0" err="1">
                <a:solidFill>
                  <a:schemeClr val="tx2"/>
                </a:solidFill>
                <a:effectLst>
                  <a:outerShdw blurRad="38100" dist="38100" dir="2700000" algn="tl">
                    <a:srgbClr val="000000"/>
                  </a:outerShdw>
                </a:effectLst>
              </a:rPr>
              <a:t>Prevenient</a:t>
            </a:r>
            <a:r>
              <a:rPr lang="en-US" sz="4800" b="1" dirty="0">
                <a:solidFill>
                  <a:schemeClr val="tx2"/>
                </a:solidFill>
                <a:effectLst>
                  <a:outerShdw blurRad="38100" dist="38100" dir="2700000" algn="tl">
                    <a:srgbClr val="000000"/>
                  </a:outerShdw>
                </a:effectLst>
              </a:rPr>
              <a:t> Grace</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6866">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6866">
                                            <p:txEl>
                                              <p:pRg st="1" end="1"/>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6866">
                                            <p:txEl>
                                              <p:pRg st="3" end="3"/>
                                            </p:txEl>
                                          </p:spTgt>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36866">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6866" grpId="0" uiExpand="1"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a:extLst>
              <a:ext uri="{FF2B5EF4-FFF2-40B4-BE49-F238E27FC236}">
                <a16:creationId xmlns:a16="http://schemas.microsoft.com/office/drawing/2014/main" id="{556FD8E7-948E-494F-BA07-C65BEC77CBEB}"/>
              </a:ext>
            </a:extLst>
          </p:cNvPr>
          <p:cNvSpPr>
            <a:spLocks noChangeArrowheads="1"/>
          </p:cNvSpPr>
          <p:nvPr>
            <p:ph type="subTitle" idx="4294967295"/>
          </p:nvPr>
        </p:nvSpPr>
        <p:spPr>
          <a:xfrm>
            <a:off x="152400" y="1295400"/>
            <a:ext cx="8763000" cy="4572000"/>
          </a:xfrm>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a:lstStyle/>
          <a:p>
            <a:pPr marL="119063" indent="-119063">
              <a:buFont typeface="Wingdings" panose="05000000000000000000" pitchFamily="2" charset="2"/>
              <a:buNone/>
            </a:pPr>
            <a:r>
              <a:rPr lang="en-US" altLang="en-US" sz="3800" b="1" i="1">
                <a:cs typeface="Times New Roman" panose="02020603050405020304" pitchFamily="18" charset="0"/>
              </a:rPr>
              <a:t>	Where sin increased, grace increased all the more, so that, just as sin reigned in death, so also grace might reign through righteousness to bring eternal life through Jesus Christ our Lord.</a:t>
            </a:r>
          </a:p>
          <a:p>
            <a:pPr marL="119063" indent="-119063">
              <a:buFont typeface="Wingdings" panose="05000000000000000000" pitchFamily="2" charset="2"/>
              <a:buNone/>
            </a:pPr>
            <a:r>
              <a:rPr lang="en-US" altLang="en-US" sz="3800" b="1">
                <a:cs typeface="Arial" panose="020B0604020202020204" pitchFamily="34" charset="0"/>
              </a:rPr>
              <a:t>						</a:t>
            </a:r>
            <a:r>
              <a:rPr lang="en-US" altLang="en-US" sz="3800" b="1" i="1">
                <a:cs typeface="Arial" panose="020B0604020202020204" pitchFamily="34" charset="0"/>
              </a:rPr>
              <a:t>- Romans 5:20b-21</a:t>
            </a:r>
          </a:p>
        </p:txBody>
      </p:sp>
      <p:sp>
        <p:nvSpPr>
          <p:cNvPr id="59395" name="Text Box 3">
            <a:extLst>
              <a:ext uri="{FF2B5EF4-FFF2-40B4-BE49-F238E27FC236}">
                <a16:creationId xmlns:a16="http://schemas.microsoft.com/office/drawing/2014/main" id="{3142496D-A3A9-48C4-A98B-EF2AEA9BDE9E}"/>
              </a:ext>
            </a:extLst>
          </p:cNvPr>
          <p:cNvSpPr txBox="1">
            <a:spLocks noChangeArrowheads="1"/>
          </p:cNvSpPr>
          <p:nvPr/>
        </p:nvSpPr>
        <p:spPr bwMode="auto">
          <a:xfrm>
            <a:off x="0" y="6172200"/>
            <a:ext cx="1841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cap="sq">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endParaRPr lang="en-US" altLang="en-US"/>
          </a:p>
        </p:txBody>
      </p:sp>
      <p:sp>
        <p:nvSpPr>
          <p:cNvPr id="59396" name="Text Box 4">
            <a:extLst>
              <a:ext uri="{FF2B5EF4-FFF2-40B4-BE49-F238E27FC236}">
                <a16:creationId xmlns:a16="http://schemas.microsoft.com/office/drawing/2014/main" id="{8E09B0BF-B68E-4634-9BD8-058A5AFD8E58}"/>
              </a:ext>
            </a:extLst>
          </p:cNvPr>
          <p:cNvSpPr txBox="1">
            <a:spLocks noChangeArrowheads="1"/>
          </p:cNvSpPr>
          <p:nvPr/>
        </p:nvSpPr>
        <p:spPr bwMode="auto">
          <a:xfrm>
            <a:off x="0" y="0"/>
            <a:ext cx="9144000" cy="12985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cap="sq">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lnSpc>
                <a:spcPct val="90000"/>
              </a:lnSpc>
            </a:pPr>
            <a:r>
              <a:rPr lang="en-US" altLang="en-US" sz="4400" b="1">
                <a:solidFill>
                  <a:schemeClr val="tx2"/>
                </a:solidFill>
                <a:effectLst>
                  <a:outerShdw blurRad="38100" dist="38100" dir="2700000" algn="tl">
                    <a:srgbClr val="000000"/>
                  </a:outerShdw>
                </a:effectLst>
              </a:rPr>
              <a:t>We Are Created in God’s Likeness for Relationship</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59394">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9394">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6" name="Rectangle 2">
            <a:extLst>
              <a:ext uri="{FF2B5EF4-FFF2-40B4-BE49-F238E27FC236}">
                <a16:creationId xmlns:a16="http://schemas.microsoft.com/office/drawing/2014/main" id="{EE6C0F7E-4174-4D03-92DC-DBF954B02014}"/>
              </a:ext>
            </a:extLst>
          </p:cNvPr>
          <p:cNvSpPr>
            <a:spLocks noChangeArrowheads="1"/>
          </p:cNvSpPr>
          <p:nvPr>
            <p:ph type="subTitle" idx="4294967295"/>
          </p:nvPr>
        </p:nvSpPr>
        <p:spPr>
          <a:xfrm>
            <a:off x="0" y="1295400"/>
            <a:ext cx="9144000" cy="4572000"/>
          </a:xfrm>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a:lstStyle/>
          <a:p>
            <a:pPr marL="119063" indent="-119063">
              <a:buFont typeface="Wingdings" panose="05000000000000000000" pitchFamily="2" charset="2"/>
              <a:buNone/>
            </a:pPr>
            <a:r>
              <a:rPr lang="en-US" altLang="en-US" sz="3800" b="1" i="1">
                <a:cs typeface="Times New Roman" panose="02020603050405020304" pitchFamily="18" charset="0"/>
              </a:rPr>
              <a:t>	For the wages of sin is death, but the gift of God is eternal life in Christ Jesus our Lord.</a:t>
            </a:r>
            <a:r>
              <a:rPr lang="en-US" altLang="en-US" sz="4000" b="1" i="1">
                <a:cs typeface="Times New Roman" panose="02020603050405020304" pitchFamily="18" charset="0"/>
              </a:rPr>
              <a:t>					</a:t>
            </a:r>
            <a:r>
              <a:rPr lang="en-US" altLang="en-US" sz="3800" b="1" i="1">
                <a:cs typeface="Arial" panose="020B0604020202020204" pitchFamily="34" charset="0"/>
              </a:rPr>
              <a:t>- Romans 6:23</a:t>
            </a:r>
          </a:p>
          <a:p>
            <a:pPr marL="119063" indent="-119063">
              <a:buFont typeface="Wingdings" panose="05000000000000000000" pitchFamily="2" charset="2"/>
              <a:buNone/>
            </a:pPr>
            <a:r>
              <a:rPr lang="en-US" altLang="en-US" sz="3800" b="1" i="1">
                <a:cs typeface="Arial" panose="020B0604020202020204" pitchFamily="34" charset="0"/>
              </a:rPr>
              <a:t>	I have loved you, my people, with an everlasting love. With unfailing love I have drawn you to myself.										- Jeremiah 31:3</a:t>
            </a:r>
          </a:p>
        </p:txBody>
      </p:sp>
      <p:sp>
        <p:nvSpPr>
          <p:cNvPr id="67587" name="Text Box 3">
            <a:extLst>
              <a:ext uri="{FF2B5EF4-FFF2-40B4-BE49-F238E27FC236}">
                <a16:creationId xmlns:a16="http://schemas.microsoft.com/office/drawing/2014/main" id="{D8F35869-1E39-46E3-AD8C-2057D2317A17}"/>
              </a:ext>
            </a:extLst>
          </p:cNvPr>
          <p:cNvSpPr txBox="1">
            <a:spLocks noChangeArrowheads="1"/>
          </p:cNvSpPr>
          <p:nvPr/>
        </p:nvSpPr>
        <p:spPr bwMode="auto">
          <a:xfrm>
            <a:off x="0" y="6172200"/>
            <a:ext cx="1841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cap="sq">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endParaRPr lang="en-US" altLang="en-US"/>
          </a:p>
        </p:txBody>
      </p:sp>
      <p:sp>
        <p:nvSpPr>
          <p:cNvPr id="67588" name="Text Box 4">
            <a:extLst>
              <a:ext uri="{FF2B5EF4-FFF2-40B4-BE49-F238E27FC236}">
                <a16:creationId xmlns:a16="http://schemas.microsoft.com/office/drawing/2014/main" id="{F999A89B-C962-4736-A007-51E07B8FD148}"/>
              </a:ext>
            </a:extLst>
          </p:cNvPr>
          <p:cNvSpPr txBox="1">
            <a:spLocks noChangeArrowheads="1"/>
          </p:cNvSpPr>
          <p:nvPr/>
        </p:nvSpPr>
        <p:spPr bwMode="auto">
          <a:xfrm>
            <a:off x="0" y="0"/>
            <a:ext cx="9144000" cy="12985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cap="sq">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lnSpc>
                <a:spcPct val="90000"/>
              </a:lnSpc>
            </a:pPr>
            <a:r>
              <a:rPr lang="en-US" altLang="en-US" sz="4400" b="1">
                <a:solidFill>
                  <a:schemeClr val="tx2"/>
                </a:solidFill>
                <a:effectLst>
                  <a:outerShdw blurRad="38100" dist="38100" dir="2700000" algn="tl">
                    <a:srgbClr val="000000"/>
                  </a:outerShdw>
                </a:effectLst>
              </a:rPr>
              <a:t>We Are Created in God’s Likeness for Relationship</a:t>
            </a: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67586">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transition/>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2_Blue Diagonal">
  <a:themeElements>
    <a:clrScheme name="Blue Diagonal 1">
      <a:dk1>
        <a:srgbClr val="000000"/>
      </a:dk1>
      <a:lt1>
        <a:srgbClr val="FFFFFF"/>
      </a:lt1>
      <a:dk2>
        <a:srgbClr val="0066FF"/>
      </a:dk2>
      <a:lt2>
        <a:srgbClr val="FFFF00"/>
      </a:lt2>
      <a:accent1>
        <a:srgbClr val="00CCCC"/>
      </a:accent1>
      <a:accent2>
        <a:srgbClr val="FF33CC"/>
      </a:accent2>
      <a:accent3>
        <a:srgbClr val="AAB8FF"/>
      </a:accent3>
      <a:accent4>
        <a:srgbClr val="DADADA"/>
      </a:accent4>
      <a:accent5>
        <a:srgbClr val="AAE2E2"/>
      </a:accent5>
      <a:accent6>
        <a:srgbClr val="E72DB9"/>
      </a:accent6>
      <a:hlink>
        <a:srgbClr val="FF4568"/>
      </a:hlink>
      <a:folHlink>
        <a:srgbClr val="CCECFF"/>
      </a:folHlink>
    </a:clrScheme>
    <a:fontScheme name="Blue Diagonal">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Blue Diagonal 1">
        <a:dk1>
          <a:srgbClr val="000000"/>
        </a:dk1>
        <a:lt1>
          <a:srgbClr val="FFFFFF"/>
        </a:lt1>
        <a:dk2>
          <a:srgbClr val="0066FF"/>
        </a:dk2>
        <a:lt2>
          <a:srgbClr val="FFFF00"/>
        </a:lt2>
        <a:accent1>
          <a:srgbClr val="00CCCC"/>
        </a:accent1>
        <a:accent2>
          <a:srgbClr val="FF33CC"/>
        </a:accent2>
        <a:accent3>
          <a:srgbClr val="AAB8FF"/>
        </a:accent3>
        <a:accent4>
          <a:srgbClr val="DADADA"/>
        </a:accent4>
        <a:accent5>
          <a:srgbClr val="AAE2E2"/>
        </a:accent5>
        <a:accent6>
          <a:srgbClr val="E72DB9"/>
        </a:accent6>
        <a:hlink>
          <a:srgbClr val="FF4568"/>
        </a:hlink>
        <a:folHlink>
          <a:srgbClr val="CCECFF"/>
        </a:folHlink>
      </a:clrScheme>
      <a:clrMap bg1="dk2" tx1="lt1" bg2="dk1" tx2="lt2" accent1="accent1" accent2="accent2" accent3="accent3" accent4="accent4" accent5="accent5" accent6="accent6" hlink="hlink" folHlink="folHlink"/>
    </a:extraClrScheme>
    <a:extraClrScheme>
      <a:clrScheme name="Blue Diagonal 2">
        <a:dk1>
          <a:srgbClr val="000000"/>
        </a:dk1>
        <a:lt1>
          <a:srgbClr val="9999FF"/>
        </a:lt1>
        <a:dk2>
          <a:srgbClr val="6600FF"/>
        </a:dk2>
        <a:lt2>
          <a:srgbClr val="FFFFFF"/>
        </a:lt2>
        <a:accent1>
          <a:srgbClr val="CCCCFF"/>
        </a:accent1>
        <a:accent2>
          <a:srgbClr val="FF99FF"/>
        </a:accent2>
        <a:accent3>
          <a:srgbClr val="CACAFF"/>
        </a:accent3>
        <a:accent4>
          <a:srgbClr val="000000"/>
        </a:accent4>
        <a:accent5>
          <a:srgbClr val="E2E2FF"/>
        </a:accent5>
        <a:accent6>
          <a:srgbClr val="E78AE7"/>
        </a:accent6>
        <a:hlink>
          <a:srgbClr val="00CC66"/>
        </a:hlink>
        <a:folHlink>
          <a:srgbClr val="CCECFF"/>
        </a:folHlink>
      </a:clrScheme>
      <a:clrMap bg1="lt1" tx1="dk1" bg2="lt2" tx2="dk2" accent1="accent1" accent2="accent2" accent3="accent3" accent4="accent4" accent5="accent5" accent6="accent6" hlink="hlink" folHlink="folHlink"/>
    </a:extraClrScheme>
    <a:extraClrScheme>
      <a:clrScheme name="Blue Diagonal 3">
        <a:dk1>
          <a:srgbClr val="000000"/>
        </a:dk1>
        <a:lt1>
          <a:srgbClr val="FFFFFF"/>
        </a:lt1>
        <a:dk2>
          <a:srgbClr val="000000"/>
        </a:dk2>
        <a:lt2>
          <a:srgbClr val="CBCBCB"/>
        </a:lt2>
        <a:accent1>
          <a:srgbClr val="DDDDDD"/>
        </a:accent1>
        <a:accent2>
          <a:srgbClr val="B2B2B2"/>
        </a:accent2>
        <a:accent3>
          <a:srgbClr val="FFFFFF"/>
        </a:accent3>
        <a:accent4>
          <a:srgbClr val="000000"/>
        </a:accent4>
        <a:accent5>
          <a:srgbClr val="EBEBEB"/>
        </a:accent5>
        <a:accent6>
          <a:srgbClr val="A1A1A1"/>
        </a:accent6>
        <a:hlink>
          <a:srgbClr val="4D4D4D"/>
        </a:hlink>
        <a:folHlink>
          <a:srgbClr val="777777"/>
        </a:folHlink>
      </a:clrScheme>
      <a:clrMap bg1="lt1" tx1="dk1" bg2="lt2" tx2="dk2" accent1="accent1" accent2="accent2" accent3="accent3" accent4="accent4" accent5="accent5" accent6="accent6" hlink="hlink" folHlink="folHlink"/>
    </a:extraClrScheme>
    <a:extraClrScheme>
      <a:clrScheme name="Blue Diagonal 4">
        <a:dk1>
          <a:srgbClr val="000000"/>
        </a:dk1>
        <a:lt1>
          <a:srgbClr val="FFFFFF"/>
        </a:lt1>
        <a:dk2>
          <a:srgbClr val="990066"/>
        </a:dk2>
        <a:lt2>
          <a:srgbClr val="FFFF00"/>
        </a:lt2>
        <a:accent1>
          <a:srgbClr val="996633"/>
        </a:accent1>
        <a:accent2>
          <a:srgbClr val="CC6600"/>
        </a:accent2>
        <a:accent3>
          <a:srgbClr val="CAAAB8"/>
        </a:accent3>
        <a:accent4>
          <a:srgbClr val="DADADA"/>
        </a:accent4>
        <a:accent5>
          <a:srgbClr val="CAB8AD"/>
        </a:accent5>
        <a:accent6>
          <a:srgbClr val="B95C00"/>
        </a:accent6>
        <a:hlink>
          <a:srgbClr val="999933"/>
        </a:hlink>
        <a:folHlink>
          <a:srgbClr val="CCCCFF"/>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C:\Program Files\Microsoft Office\Templates\Presentation Designs\Blue Diagonal.pot</Template>
  <TotalTime>725</TotalTime>
  <Words>162</Words>
  <Application>Microsoft Office PowerPoint</Application>
  <PresentationFormat>On-screen Show (4:3)</PresentationFormat>
  <Paragraphs>40</Paragraphs>
  <Slides>14</Slides>
  <Notes>11</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14</vt:i4>
      </vt:variant>
    </vt:vector>
  </HeadingPairs>
  <TitlesOfParts>
    <vt:vector size="19" baseType="lpstr">
      <vt:lpstr>Times New Roman</vt:lpstr>
      <vt:lpstr>Arial</vt:lpstr>
      <vt:lpstr>Wingdings</vt:lpstr>
      <vt:lpstr>Default Design</vt:lpstr>
      <vt:lpstr>2_Blue Diagonal</vt:lpstr>
      <vt:lpstr>Holy Spirit, Thou Art Welcome</vt:lpstr>
      <vt:lpstr>PowerPoint Presentation</vt:lpstr>
      <vt:lpstr>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Amazing Grace</dc:title>
  <dc:creator>Kirk Paisley</dc:creator>
  <cp:lastModifiedBy>Belinda</cp:lastModifiedBy>
  <cp:revision>58</cp:revision>
  <cp:lastPrinted>1601-01-01T00:00:00Z</cp:lastPrinted>
  <dcterms:created xsi:type="dcterms:W3CDTF">2002-09-23T01:58:48Z</dcterms:created>
  <dcterms:modified xsi:type="dcterms:W3CDTF">2018-03-06T16:38:45Z</dcterms:modified>
</cp:coreProperties>
</file>

<file path=docProps/thumbnail.jpeg>
</file>