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3"/>
  </p:notesMasterIdLst>
  <p:sldIdLst>
    <p:sldId id="320" r:id="rId3"/>
    <p:sldId id="256" r:id="rId4"/>
    <p:sldId id="277" r:id="rId5"/>
    <p:sldId id="319" r:id="rId6"/>
    <p:sldId id="315" r:id="rId7"/>
    <p:sldId id="313" r:id="rId8"/>
    <p:sldId id="314" r:id="rId9"/>
    <p:sldId id="316" r:id="rId10"/>
    <p:sldId id="317" r:id="rId11"/>
    <p:sldId id="31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440D249-EBBC-40E6-83A1-A519AC14EF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1FC9744-2384-413C-9328-BBE3704F914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9854E798-D9C6-43B6-9411-74E4D99BC681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4EC70F66-8966-4456-AD43-9C14A0412A8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10C8B7F2-795F-4127-A512-1D1DC062D96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9ECD9B08-A1BB-498E-A651-62413B91CD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92DE94-8D39-414C-90D0-272A05C933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6FCEA1-917D-43D0-B90A-FDDBD68BF6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C64E1D-B630-40F1-8EDF-0D52F1429EC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56674" name="Rectangle 7">
            <a:extLst>
              <a:ext uri="{FF2B5EF4-FFF2-40B4-BE49-F238E27FC236}">
                <a16:creationId xmlns:a16="http://schemas.microsoft.com/office/drawing/2014/main" id="{8F36DE22-16EC-41A5-BD99-C4F2785D76B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3DB1DAA-B973-42F1-9C11-912E566C188A}" type="slidenum">
              <a:rPr lang="en-US" altLang="en-US" sz="1200"/>
              <a:pPr algn="r"/>
              <a:t>1</a:t>
            </a:fld>
            <a:endParaRPr lang="en-US" altLang="en-US" sz="1200"/>
          </a:p>
        </p:txBody>
      </p:sp>
      <p:sp>
        <p:nvSpPr>
          <p:cNvPr id="156675" name="Rectangle 2">
            <a:extLst>
              <a:ext uri="{FF2B5EF4-FFF2-40B4-BE49-F238E27FC236}">
                <a16:creationId xmlns:a16="http://schemas.microsoft.com/office/drawing/2014/main" id="{500F2079-F41F-480D-B203-C721A16DFE1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>
            <a:extLst>
              <a:ext uri="{FF2B5EF4-FFF2-40B4-BE49-F238E27FC236}">
                <a16:creationId xmlns:a16="http://schemas.microsoft.com/office/drawing/2014/main" id="{373E0975-D017-47B2-A96D-F9A23FD0D6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7527A55-58FE-455B-B70B-281164573C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6928E-8BD1-42FC-BC0F-2B16E96A54B4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51554" name="Rectangle 2">
            <a:extLst>
              <a:ext uri="{FF2B5EF4-FFF2-40B4-BE49-F238E27FC236}">
                <a16:creationId xmlns:a16="http://schemas.microsoft.com/office/drawing/2014/main" id="{AA2740C6-0477-4680-B966-FF186063204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>
            <a:extLst>
              <a:ext uri="{FF2B5EF4-FFF2-40B4-BE49-F238E27FC236}">
                <a16:creationId xmlns:a16="http://schemas.microsoft.com/office/drawing/2014/main" id="{51BF9AED-ED32-4741-B348-0F8EEB3ECA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31B5DF3-18B3-4211-9C5F-DE3B18969A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1F4F51-A04A-47C8-8D4C-CE22683EF36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A09B2247-C958-47CC-85C8-188DB79F459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BD398ECC-6EDF-438D-B55C-89496AE25E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91C0A34-C949-46DB-9158-E06E559006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174BDD-71F6-4EF1-AEFC-F4C5730F7E4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1595D104-FDF0-4165-9399-78AA8DF6B1F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C451F8DE-9452-408B-9D67-DB195A6C5E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B135003-3CE4-4EFD-A916-4A49CCCAE6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F4876-2A64-4BEF-B477-E93474CD702D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54626" name="Rectangle 2">
            <a:extLst>
              <a:ext uri="{FF2B5EF4-FFF2-40B4-BE49-F238E27FC236}">
                <a16:creationId xmlns:a16="http://schemas.microsoft.com/office/drawing/2014/main" id="{674BFF54-6F03-478A-87D0-84828DA9ECC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>
            <a:extLst>
              <a:ext uri="{FF2B5EF4-FFF2-40B4-BE49-F238E27FC236}">
                <a16:creationId xmlns:a16="http://schemas.microsoft.com/office/drawing/2014/main" id="{D02D424F-54EA-4182-892B-FBC113123C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64FD609-003D-454C-AE81-B0DD78D88B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B164B-88DE-4345-85FE-42984A7B024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46434" name="Rectangle 2">
            <a:extLst>
              <a:ext uri="{FF2B5EF4-FFF2-40B4-BE49-F238E27FC236}">
                <a16:creationId xmlns:a16="http://schemas.microsoft.com/office/drawing/2014/main" id="{FA8860FB-BD67-47B0-AB34-045601EF87A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>
            <a:extLst>
              <a:ext uri="{FF2B5EF4-FFF2-40B4-BE49-F238E27FC236}">
                <a16:creationId xmlns:a16="http://schemas.microsoft.com/office/drawing/2014/main" id="{BC095058-BC32-4CCC-84BD-A21C7FFC0F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B9B64B-7DA2-434D-B899-7AEC62ED6B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38AC2-A790-4485-A45C-15631D6EBCC8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42338" name="Rectangle 2">
            <a:extLst>
              <a:ext uri="{FF2B5EF4-FFF2-40B4-BE49-F238E27FC236}">
                <a16:creationId xmlns:a16="http://schemas.microsoft.com/office/drawing/2014/main" id="{0AE13A62-B08C-45F1-A4B2-6083704AA77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>
            <a:extLst>
              <a:ext uri="{FF2B5EF4-FFF2-40B4-BE49-F238E27FC236}">
                <a16:creationId xmlns:a16="http://schemas.microsoft.com/office/drawing/2014/main" id="{3380F29D-7D5D-4420-A497-73DBB4A804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7B956DF-8105-4DF9-96E1-B8F0AB4212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024476-ECD8-4694-864D-7F58CFDA1C7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44386" name="Rectangle 2">
            <a:extLst>
              <a:ext uri="{FF2B5EF4-FFF2-40B4-BE49-F238E27FC236}">
                <a16:creationId xmlns:a16="http://schemas.microsoft.com/office/drawing/2014/main" id="{0BCF59D2-AA9D-4902-9EDA-3B138895DF5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C1B6ADA3-DDE8-4AA1-BDC2-35E844C1B9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D280F8E-4A1F-49A9-A24C-77CBA651A9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794DE9-C718-432C-986E-26360A52F1ED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48482" name="Rectangle 2">
            <a:extLst>
              <a:ext uri="{FF2B5EF4-FFF2-40B4-BE49-F238E27FC236}">
                <a16:creationId xmlns:a16="http://schemas.microsoft.com/office/drawing/2014/main" id="{DD4A88DE-C240-48BD-B260-BE14B473240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>
            <a:extLst>
              <a:ext uri="{FF2B5EF4-FFF2-40B4-BE49-F238E27FC236}">
                <a16:creationId xmlns:a16="http://schemas.microsoft.com/office/drawing/2014/main" id="{A6308863-FCC7-4925-A1A6-65A34C452F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828DC06-74F8-4E21-859D-AC4CCABD74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5661E6-2AF2-4A8B-BA19-C91AD4AB3B6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50530" name="Rectangle 2">
            <a:extLst>
              <a:ext uri="{FF2B5EF4-FFF2-40B4-BE49-F238E27FC236}">
                <a16:creationId xmlns:a16="http://schemas.microsoft.com/office/drawing/2014/main" id="{65A859DE-35F6-4687-A695-23DAFBABE2B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BCE64235-71F5-456B-8781-848891BE66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70D4FCD6-3927-4332-987E-1B59E7CF1C3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BE851B03-2CED-4F70-965D-F18EF4BF7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Freeform 4">
              <a:extLst>
                <a:ext uri="{FF2B5EF4-FFF2-40B4-BE49-F238E27FC236}">
                  <a16:creationId xmlns:a16="http://schemas.microsoft.com/office/drawing/2014/main" id="{4BEE4BC5-1244-40F9-B467-D47E93572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Freeform 5">
              <a:extLst>
                <a:ext uri="{FF2B5EF4-FFF2-40B4-BE49-F238E27FC236}">
                  <a16:creationId xmlns:a16="http://schemas.microsoft.com/office/drawing/2014/main" id="{276D9CA3-7231-4E6E-B6F1-D8317D40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D740E13A-D2CC-47A0-8CA0-16F98267F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7D4FB985-D451-4B23-B401-1BD853C7119A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D593217D-E186-47F4-946D-B180DE5E0BF1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DEC4232B-498F-44B7-8E36-1141B42ABE5C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80F42D7B-95DC-40FF-9DE1-C5189036A53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7BA1BF90-6EB4-4A7E-9A0B-D2DE1B4F309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81782A-F65F-40FD-BEB3-DC70A5870C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70474-57B0-4561-9CCA-38FAD2D4A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FD044F-8DF0-4B52-A0F7-77D8233EB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394AC-9C2A-4ABD-A18B-C0A9E36DC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F4C06-7085-43AC-928D-1B4D399E3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DABB7-E61B-4671-BA19-2A01E7F7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60319-BBD8-4799-9852-98D9E2C95A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87839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F3FB2-139A-45F6-BA08-0ECB19DB94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5ECF92-381B-41D9-94E0-601FD982E6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37B1C-C8D1-4370-8F71-945078FC7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95AF9-D8A2-45F5-A636-8E2D7EE5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CC1A2-433F-4490-97B4-E84AD60C9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295B0-1B9D-4547-B94D-6748D1627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21489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E7D37-B584-4CAB-9729-5DBE8822D3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8A572D-77BA-4936-AFB4-262E600D4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81436-53E1-4FC8-A933-7DFD19AB0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DE44B-332A-41C4-AE6C-63E393136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2CBF6-6CDA-46C6-B94D-AE08B224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C2EE9-3A13-4EF1-8C11-B8F7DFECDE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403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67A25-E7BE-4E60-BE59-0A5DE9611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B018D-85DF-45D9-945B-28984F220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31408-24B0-4156-806D-400016DA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1C344-5BB6-48D6-90C0-37115A757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819E2-F9D6-4760-8C98-F18B270F3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079A6-8366-445E-8F02-344EEEC550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1817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1A62E-0035-4C18-8F3D-60A3FB4CE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94934-151E-4C48-B395-E6DAA351C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EFE6A-E5A9-492A-AD66-CDFF43A3F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D6BED-FFE8-432F-A6AF-1D048969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4901D-0BB6-4C1C-95DF-7D4EB5E8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05522-A507-4405-9A03-620E7223DB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937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30524-14A9-45DC-A0C2-28292DD62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F40E7-1E20-42A5-A251-04229889C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7619D-A297-48EF-99E3-916DDA42E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E282E-2E0C-454B-A960-80E8F150C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C298D-9004-4DC4-B254-C50A50BD0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C7E45-F4C4-4699-B49D-924EC9E6B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14BBA-22C9-4630-9AF6-A187866BBF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2909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7F78F-3DD9-4349-9637-7C2CF588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E12D3-1818-451E-B27E-40C1F378A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14D956-732D-4175-9943-F235F6B91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212A9D-2C07-4332-A372-4D16E3D87A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69E52E-F1CF-464F-9845-97B7F505A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A85436-CE19-4A67-B3E9-92B1E9F3D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83B1B7-E518-4DB1-8853-CFD28BB6E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D97B31-17DF-47B7-92E9-66A15162A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D4A24-AB45-47F9-8878-B5C387243D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979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70000-23DB-48FC-8083-B4A5E2AEE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44DBA-3FFB-4555-9D56-892185831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18F87-9579-40FC-8EC9-73D1CFBB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2F15C-7E1A-4F9D-A761-526B8F72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ACEE1-AF80-485B-8E3E-9008B544E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5152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228F7A-E83C-476E-9B44-DC2EA34FC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9641C-A39B-4E5F-9955-124D475B7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21D2B-91AA-4E45-939D-624E0B79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F3517-1041-4069-A93B-DA2808347A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633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7626D-037F-4BB8-84AD-7E0F6A1D7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0A635-FEFD-444C-B467-1729F59DF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0C851-38BE-47DB-B3DE-D2D3A0583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B9306-5864-448C-969E-35EB668A6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7F48F-7438-4878-9B6C-F16B5F961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CC371-FEA3-46C2-941B-A84CBE354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74B9B-21E0-41D3-ABC7-6C355143BB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83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5BA68-6E32-402D-ACBC-2A368F20B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9E169-F898-427D-9218-6FBF1002B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8234D-EC66-43FE-8240-B578B11D5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03A7B-DBAA-46F4-A0F9-2BA764A88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4FF6A-8943-4095-8F2E-483C6EE0B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5CC7B-08C1-4DC7-8D75-C9D653E34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62275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EAD3-D3A5-474F-A719-B94CE7839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F8DD3-C281-4665-9B2A-48BD429914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9121E9-3AB8-476D-8A7E-A8996E320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29DA4D-855F-4F27-AC5C-5DAC575E7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6FE80-2197-413C-B0A0-A74D7B943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FE88B9-A4C4-43E1-A00E-654C84F47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27E1F-2795-4F0F-ABC2-3535C2FBAB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33872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A325A-D352-4E0C-B7EE-EC133955E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0C4418-86C4-48EB-8AFC-BE22FEF31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D65F6-53A4-492B-89AD-72AE2E6C9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DDC79-93D1-4795-879E-6F4F90AEF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21BD2-7B30-4B37-9F8E-BF89BB963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21341-20AB-40DE-AC6B-5CFDCD9268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821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F8249-C6DF-43F3-BB20-C66E38A129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9D9CB-5081-4425-AA28-84B0DD138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FB012-D7EA-4931-B866-7F464DCD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C9FF6-F8AB-4AB3-A383-2E488650E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32305-7989-4B87-9A2E-644FBD4EF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8E60A-19B0-47C3-85E1-EFE1055128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4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BCF17-42B1-4CCA-83B1-810CFECFF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585EF-B591-4876-BE48-9C5AC1B4C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86CD4-548A-4392-910C-DA5FF205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65FCB-F063-403B-85F1-D96F6A677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13BBF-35F5-4687-886F-05B5F3586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FA28A-5361-4992-8896-6ED75F37EB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87732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05789-869C-4FB5-B1C6-39E7622D8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2AD9E-1510-44C5-A092-1D86F08EB1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B1EB04-4290-42F3-8220-E931B655E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5FF39A-1E8D-4F13-9244-2A238A39B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C8CED-B651-4ED8-AB2E-765BDF4E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407AA-01ED-4808-8763-18E7E166C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B17FA-BCFF-4E22-AF9A-C71F842264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0427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F5C25-85CC-4AB3-999A-F3391DF3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B8E253-5484-4496-A82A-C245DB7DA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6B7F38-4FFE-4E86-8E7B-D30D0A85C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F1C4D3-6D73-4902-903D-5971846272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8194B-57D7-4076-AF0A-AE5F00AC97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03E0EE-5DF5-4A38-867B-ACE8CABAC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2C2A31-FCDA-4A6E-9503-24996813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60B3FD-01CA-4EA7-82DF-77C16CEC0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8688F-DA03-4303-97AA-2947DB9EB4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23002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8015C-7D68-4841-A982-5EDC9B94B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7E8CB0-DBBE-469A-9D79-1B4150F32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BD386-0709-48E2-8F5F-4147C33C3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23CF31-A1B1-4E5D-A188-D916C62B4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3B48F-9B8F-41BE-944C-4BF151D323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86635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39B6EA-D817-4BF9-8265-FFF3EE775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CF73EB-B149-4C4C-8ACE-6246F8C0F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427866-1599-463A-AB24-70E6A255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3884E-5D59-47E4-800A-CC21CD6102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7924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E5FBD-259F-41B2-A3EF-A039DB681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03F6F-A769-4592-8498-CD8595264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77FA9F-D4FE-48E1-9A87-DB43A26335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60D7C-2653-42F8-982D-2F8E6449F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944DD-7110-46C0-A89B-B04968201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C05521-1325-44F3-8FB1-ADBEAEAF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7E98-37A2-4E25-994D-9DD57678CF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96025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698AE-7B97-4BF2-BBAF-DE886C844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438939-3C1A-400C-BB16-11DCC8271A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A13BA-D721-487E-A309-F2743EAA5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901DC-1573-489B-A7A1-F20B4B487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984CA-5721-4339-B76D-2482D70D2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369758-A3E1-4F12-96F0-5787DFB7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620CA-87BA-45E7-9F36-685FBCB9BD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159784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47B49B4B-9CC9-48AF-BD3F-9F6C75DFE7C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D205F4D4-6796-4518-8C55-44E4F5119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2ACAA42A-941E-4EED-8140-D4D50FEC7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604C9658-7AD7-4DA8-A520-114116740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CA48A7D7-858C-42CB-BC81-3838C2B52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8640ED09-6B5F-46D0-910A-94927C8BE6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CB4500CA-5325-436D-8B11-91B3C6F959E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26373A82-2410-4BFD-968B-EF47EEBBEF6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02EC04DC-36EE-4BE4-B4F3-8965B2EAFED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3A586808-CC76-4D50-90EE-5B066438367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A90BC89-84C6-4DE1-BA03-A38F6AE3E6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0D5B7512-3CA3-4195-9F7A-301A9767C3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EB6290FC-3C58-4518-808E-7E22ECAC8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58724" name="Rectangle 4">
            <a:extLst>
              <a:ext uri="{FF2B5EF4-FFF2-40B4-BE49-F238E27FC236}">
                <a16:creationId xmlns:a16="http://schemas.microsoft.com/office/drawing/2014/main" id="{317D3C72-F199-45A4-B20A-8C67682EE30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58725" name="Rectangle 5">
            <a:extLst>
              <a:ext uri="{FF2B5EF4-FFF2-40B4-BE49-F238E27FC236}">
                <a16:creationId xmlns:a16="http://schemas.microsoft.com/office/drawing/2014/main" id="{BAAE01DD-6389-43DD-9E9E-EE7A148C6EF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58726" name="Rectangle 6">
            <a:extLst>
              <a:ext uri="{FF2B5EF4-FFF2-40B4-BE49-F238E27FC236}">
                <a16:creationId xmlns:a16="http://schemas.microsoft.com/office/drawing/2014/main" id="{E4539554-AF0B-41D6-A355-CC0EADB6B6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3F70C3B-A578-4914-9DBA-AAA8A07C57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62078873-181B-44B1-8AF4-A59201D902EA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en-US" b="1" kern="0">
                <a:latin typeface="+mj-lt"/>
              </a:rPr>
              <a:t>Holy Spirit, Thou Art Welcome</a:t>
            </a:r>
            <a:endParaRPr lang="en-US" b="1" kern="0">
              <a:latin typeface="+mj-lt"/>
              <a:cs typeface="Times New Roman" pitchFamily="18" charset="0"/>
            </a:endParaRPr>
          </a:p>
        </p:txBody>
      </p:sp>
      <p:sp>
        <p:nvSpPr>
          <p:cNvPr id="147459" name="Rectangle 3">
            <a:extLst>
              <a:ext uri="{FF2B5EF4-FFF2-40B4-BE49-F238E27FC236}">
                <a16:creationId xmlns:a16="http://schemas.microsoft.com/office/drawing/2014/main" id="{58B41412-938C-439C-A199-F822C5F7580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066800"/>
            <a:ext cx="9144000" cy="39624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 kern="0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 kern="0">
              <a:latin typeface="Arial" charset="0"/>
              <a:cs typeface="Times New Roman" pitchFamily="18" charset="0"/>
            </a:endParaRPr>
          </a:p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 kern="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 kern="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 kern="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147460" name="Text Box 4">
            <a:extLst>
              <a:ext uri="{FF2B5EF4-FFF2-40B4-BE49-F238E27FC236}">
                <a16:creationId xmlns:a16="http://schemas.microsoft.com/office/drawing/2014/main" id="{1CDB2053-0BCB-4C6B-AE5C-7DC67BB11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A3B86AC9-5CD9-466C-8182-98D36ECD8A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br>
              <a:rPr lang="en-US" altLang="en-US" sz="4400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44D5308-DCD0-4926-91B2-5CAFDDAD4B4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endParaRPr lang="en-US" altLang="en-US" sz="7200">
              <a:cs typeface="Times New Roman" panose="02020603050405020304" pitchFamily="18" charset="0"/>
            </a:endParaRPr>
          </a:p>
          <a:p>
            <a:endParaRPr lang="en-US" altLang="en-US" sz="3200">
              <a:cs typeface="Times New Roman" panose="02020603050405020304" pitchFamily="18" charset="0"/>
            </a:endParaRPr>
          </a:p>
          <a:p>
            <a:endParaRPr lang="en-US" altLang="en-US" sz="3200"/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id="{ED329D99-E305-402B-8636-73A8AF49B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FA909BE3-65E2-4B83-BBFE-CADBC28E960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AF5F8F01-14F6-4C28-88F0-C4673D97E12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r>
              <a:rPr lang="en-US" altLang="en-US" sz="7200">
                <a:cs typeface="Arial" panose="020B0604020202020204" pitchFamily="34" charset="0"/>
              </a:rPr>
              <a:t>Justifying Grace</a:t>
            </a:r>
            <a:endParaRPr lang="en-US" altLang="en-US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534D1A6F-65C0-4921-BFA7-A20D64AA1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038600"/>
            <a:ext cx="35194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Gerri Lampton</a:t>
            </a:r>
          </a:p>
        </p:txBody>
      </p:sp>
      <p:sp>
        <p:nvSpPr>
          <p:cNvPr id="65541" name="Text Box 5">
            <a:extLst>
              <a:ext uri="{FF2B5EF4-FFF2-40B4-BE49-F238E27FC236}">
                <a16:creationId xmlns:a16="http://schemas.microsoft.com/office/drawing/2014/main" id="{EB4CA7FA-0FEE-40B0-9D30-0A317B34E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5542" name="Picture 6" descr="new-arklogo">
            <a:hlinkClick r:id="rId3"/>
            <a:extLst>
              <a:ext uri="{FF2B5EF4-FFF2-40B4-BE49-F238E27FC236}">
                <a16:creationId xmlns:a16="http://schemas.microsoft.com/office/drawing/2014/main" id="{C1ECD3E8-51A6-4A2F-998E-5AA38B956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>
            <a:extLst>
              <a:ext uri="{FF2B5EF4-FFF2-40B4-BE49-F238E27FC236}">
                <a16:creationId xmlns:a16="http://schemas.microsoft.com/office/drawing/2014/main" id="{224FF05C-01FE-4D87-8E7E-94CAB07AE8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1828800"/>
            <a:ext cx="7391400" cy="3276600"/>
          </a:xfrm>
        </p:spPr>
        <p:txBody>
          <a:bodyPr/>
          <a:lstStyle/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400" b="1">
                <a:cs typeface="Times New Roman" panose="02020603050405020304" pitchFamily="18" charset="0"/>
              </a:rPr>
              <a:t> Forgiveness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400" b="1">
                <a:cs typeface="Times New Roman" panose="02020603050405020304" pitchFamily="18" charset="0"/>
              </a:rPr>
              <a:t> A love relationship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400" b="1">
                <a:cs typeface="Times New Roman" panose="02020603050405020304" pitchFamily="18" charset="0"/>
              </a:rPr>
              <a:t> Fulfillment and happiness</a:t>
            </a:r>
            <a:endParaRPr lang="en-US" altLang="en-US" sz="4400" b="1">
              <a:cs typeface="Arial" panose="020B0604020202020204" pitchFamily="34" charset="0"/>
            </a:endParaRPr>
          </a:p>
        </p:txBody>
      </p:sp>
      <p:sp>
        <p:nvSpPr>
          <p:cNvPr id="153603" name="Text Box 3">
            <a:extLst>
              <a:ext uri="{FF2B5EF4-FFF2-40B4-BE49-F238E27FC236}">
                <a16:creationId xmlns:a16="http://schemas.microsoft.com/office/drawing/2014/main" id="{FD125405-20B8-4D50-B5D4-EC5386750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53604" name="Text Box 4">
            <a:extLst>
              <a:ext uri="{FF2B5EF4-FFF2-40B4-BE49-F238E27FC236}">
                <a16:creationId xmlns:a16="http://schemas.microsoft.com/office/drawing/2014/main" id="{7ADFBBAC-E4DC-4FA8-9F26-4796B94C2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does God offer you when you accept him?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>
            <a:extLst>
              <a:ext uri="{FF2B5EF4-FFF2-40B4-BE49-F238E27FC236}">
                <a16:creationId xmlns:a16="http://schemas.microsoft.com/office/drawing/2014/main" id="{498D4874-5CC2-4922-9115-F17AFA7852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905000"/>
            <a:ext cx="8534400" cy="3276600"/>
          </a:xfrm>
        </p:spPr>
        <p:txBody>
          <a:bodyPr/>
          <a:lstStyle/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400" b="1">
                <a:cs typeface="Times New Roman" panose="02020603050405020304" pitchFamily="18" charset="0"/>
              </a:rPr>
              <a:t> There are consequences of denial</a:t>
            </a:r>
          </a:p>
          <a:p>
            <a:pPr algn="l">
              <a:lnSpc>
                <a:spcPct val="80000"/>
              </a:lnSpc>
            </a:pPr>
            <a:endParaRPr lang="en-US" altLang="en-US" sz="2800" b="1">
              <a:cs typeface="Times New Roman" panose="02020603050405020304" pitchFamily="18" charset="0"/>
            </a:endParaRP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400" b="1">
                <a:cs typeface="Times New Roman" panose="02020603050405020304" pitchFamily="18" charset="0"/>
              </a:rPr>
              <a:t> There are benefits of acceptance</a:t>
            </a:r>
            <a:endParaRPr lang="en-US" altLang="en-US" sz="4400" b="1">
              <a:cs typeface="Arial" panose="020B0604020202020204" pitchFamily="34" charset="0"/>
            </a:endParaRPr>
          </a:p>
        </p:txBody>
      </p:sp>
      <p:sp>
        <p:nvSpPr>
          <p:cNvPr id="145411" name="Text Box 3">
            <a:extLst>
              <a:ext uri="{FF2B5EF4-FFF2-40B4-BE49-F238E27FC236}">
                <a16:creationId xmlns:a16="http://schemas.microsoft.com/office/drawing/2014/main" id="{370B7C92-D395-4024-9F34-7F52E7947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45412" name="Text Box 4">
            <a:extLst>
              <a:ext uri="{FF2B5EF4-FFF2-40B4-BE49-F238E27FC236}">
                <a16:creationId xmlns:a16="http://schemas.microsoft.com/office/drawing/2014/main" id="{EEA2BF11-CAC1-4086-A0E2-2FCD8D5A7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 can accept or deny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>
            <a:extLst>
              <a:ext uri="{FF2B5EF4-FFF2-40B4-BE49-F238E27FC236}">
                <a16:creationId xmlns:a16="http://schemas.microsoft.com/office/drawing/2014/main" id="{87F01D92-99D2-4294-81FF-6FB2D986078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676400"/>
            <a:ext cx="8991600" cy="4267200"/>
          </a:xfrm>
        </p:spPr>
        <p:txBody>
          <a:bodyPr/>
          <a:lstStyle/>
          <a:p>
            <a:pPr marL="396875" indent="-396875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We are his beloved creation</a:t>
            </a:r>
          </a:p>
          <a:p>
            <a:pPr marL="396875" indent="-396875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God calls us into relationship</a:t>
            </a:r>
          </a:p>
          <a:p>
            <a:pPr marL="396875" indent="-396875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God loves us unconditionally even when we fall</a:t>
            </a:r>
          </a:p>
          <a:p>
            <a:pPr marL="396875" indent="-396875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God offers a love that comes from him</a:t>
            </a:r>
            <a:endParaRPr lang="en-US" altLang="en-US" sz="4000" b="1">
              <a:cs typeface="Arial" panose="020B0604020202020204" pitchFamily="34" charset="0"/>
            </a:endParaRPr>
          </a:p>
        </p:txBody>
      </p:sp>
      <p:sp>
        <p:nvSpPr>
          <p:cNvPr id="141315" name="Text Box 3">
            <a:extLst>
              <a:ext uri="{FF2B5EF4-FFF2-40B4-BE49-F238E27FC236}">
                <a16:creationId xmlns:a16="http://schemas.microsoft.com/office/drawing/2014/main" id="{2781CE0F-72E0-4C65-B6D7-FEDCFB563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41316" name="Text Box 4">
            <a:extLst>
              <a:ext uri="{FF2B5EF4-FFF2-40B4-BE49-F238E27FC236}">
                <a16:creationId xmlns:a16="http://schemas.microsoft.com/office/drawing/2014/main" id="{6E33D9EE-3A87-4493-B5B5-143637259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>
              <a:lnSpc>
                <a:spcPct val="90000"/>
              </a:lnSpc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id="{719D7A31-408C-4C72-8A2A-DB976F9F2F4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763000" cy="3962400"/>
          </a:xfrm>
        </p:spPr>
        <p:txBody>
          <a:bodyPr/>
          <a:lstStyle/>
          <a:p>
            <a:pPr marL="396875" indent="-396875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Justifying Grace is at work when we say ‘yes’</a:t>
            </a:r>
          </a:p>
          <a:p>
            <a:pPr marL="396875" indent="-396875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Our ‘yes’ changes everything</a:t>
            </a:r>
          </a:p>
          <a:p>
            <a:pPr marL="396875" indent="-396875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Think of Justifying Grace as a cross</a:t>
            </a:r>
          </a:p>
          <a:p>
            <a:pPr marL="396875" indent="-396875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Arial" panose="020B0604020202020204" pitchFamily="34" charset="0"/>
              </a:rPr>
              <a:t>Our conversion continues as we say ‘yes’ every day</a:t>
            </a:r>
          </a:p>
        </p:txBody>
      </p:sp>
      <p:sp>
        <p:nvSpPr>
          <p:cNvPr id="143363" name="Text Box 3">
            <a:extLst>
              <a:ext uri="{FF2B5EF4-FFF2-40B4-BE49-F238E27FC236}">
                <a16:creationId xmlns:a16="http://schemas.microsoft.com/office/drawing/2014/main" id="{78686D3F-29AE-4304-86A1-92C3FFD98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43364" name="Text Box 4">
            <a:extLst>
              <a:ext uri="{FF2B5EF4-FFF2-40B4-BE49-F238E27FC236}">
                <a16:creationId xmlns:a16="http://schemas.microsoft.com/office/drawing/2014/main" id="{C9E91F36-E9EF-477A-A3E1-D41F1C7D3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4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CBBAE12C-25B3-46A4-AD47-CD2CEE2F10A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1066800"/>
            <a:ext cx="8610600" cy="4953000"/>
          </a:xfrm>
        </p:spPr>
        <p:txBody>
          <a:bodyPr/>
          <a:lstStyle/>
          <a:p>
            <a:pPr marL="463550" indent="-46355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One aspect of Prevenient Grace moving us toward Justifying Grace</a:t>
            </a:r>
          </a:p>
          <a:p>
            <a:pPr marL="463550" indent="-46355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Other Christians’ loving acts</a:t>
            </a:r>
          </a:p>
          <a:p>
            <a:pPr marL="463550" indent="-46355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Greek for ‘unconditional love’</a:t>
            </a:r>
          </a:p>
          <a:p>
            <a:pPr marL="463550" indent="-46355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Always a gift, not merited</a:t>
            </a:r>
          </a:p>
          <a:p>
            <a:pPr marL="463550" indent="-46355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You have been experiencing it this weekend!</a:t>
            </a:r>
            <a:endParaRPr lang="en-US" altLang="en-US" sz="4000" b="1">
              <a:cs typeface="Arial" panose="020B0604020202020204" pitchFamily="34" charset="0"/>
            </a:endParaRPr>
          </a:p>
        </p:txBody>
      </p:sp>
      <p:sp>
        <p:nvSpPr>
          <p:cNvPr id="147459" name="Text Box 3">
            <a:extLst>
              <a:ext uri="{FF2B5EF4-FFF2-40B4-BE49-F238E27FC236}">
                <a16:creationId xmlns:a16="http://schemas.microsoft.com/office/drawing/2014/main" id="{975656AF-996A-462A-9CD3-2F2EF456D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47460" name="Text Box 4">
            <a:extLst>
              <a:ext uri="{FF2B5EF4-FFF2-40B4-BE49-F238E27FC236}">
                <a16:creationId xmlns:a16="http://schemas.microsoft.com/office/drawing/2014/main" id="{FDD4D8B2-47AB-40C9-ACC5-F52A70893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>
            <a:extLst>
              <a:ext uri="{FF2B5EF4-FFF2-40B4-BE49-F238E27FC236}">
                <a16:creationId xmlns:a16="http://schemas.microsoft.com/office/drawing/2014/main" id="{44F93415-E729-4DA1-A780-C6B830C7633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1219200"/>
          </a:xfrm>
        </p:spPr>
        <p:txBody>
          <a:bodyPr/>
          <a:lstStyle/>
          <a:p>
            <a:r>
              <a:rPr lang="en-US" altLang="en-US" sz="6000" b="1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b="1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49507" name="Text Box 3">
            <a:extLst>
              <a:ext uri="{FF2B5EF4-FFF2-40B4-BE49-F238E27FC236}">
                <a16:creationId xmlns:a16="http://schemas.microsoft.com/office/drawing/2014/main" id="{0E934B1E-6D00-4064-8E5E-B7F79849B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662</TotalTime>
  <Words>228</Words>
  <Application>Microsoft Office PowerPoint</Application>
  <PresentationFormat>On-screen Show (4:3)</PresentationFormat>
  <Paragraphs>48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Wingdings</vt:lpstr>
      <vt:lpstr>Arial</vt:lpstr>
      <vt:lpstr>Arial Narrow</vt:lpstr>
      <vt:lpstr>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49</cp:revision>
  <cp:lastPrinted>1601-01-01T00:00:00Z</cp:lastPrinted>
  <dcterms:created xsi:type="dcterms:W3CDTF">2002-09-23T01:58:48Z</dcterms:created>
  <dcterms:modified xsi:type="dcterms:W3CDTF">2018-03-06T16:44:05Z</dcterms:modified>
</cp:coreProperties>
</file>