
<file path=[Content_Types].xml><?xml version="1.0" encoding="utf-8"?>
<Types xmlns="http://schemas.openxmlformats.org/package/2006/content-types">
  <Override PartName="/ppt/slideMasters/slideMaster3.xml" ContentType="application/vnd.openxmlformats-officedocument.presentationml.slideMaster+xml"/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theme/theme5.xml" ContentType="application/vnd.openxmlformats-officedocument.theme+xml"/>
  <Override PartName="/ppt/slideLayouts/slideLayout19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Layouts/slideLayout17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15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3.xml" ContentType="application/vnd.openxmlformats-officedocument.presentationml.slideLayout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Masters/slideMaster8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slideMaster13.xml" ContentType="application/vnd.openxmlformats-officedocument.presentationml.slideMaster+xml"/>
  <Override PartName="/ppt/theme/theme14.xml" ContentType="application/vnd.openxmlformats-officedocument.theme+xml"/>
  <Override PartName="/ppt/notesSlides/notesSlide9.xml" ContentType="application/vnd.openxmlformats-officedocument.presentationml.notesSlide+xml"/>
  <Override PartName="/ppt/notesSlides/notesSlide12.xml" ContentType="application/vnd.openxmlformats-officedocument.presentationml.notesSlide+xml"/>
  <Override PartName="/ppt/slideMasters/slideMaster6.xml" ContentType="application/vnd.openxmlformats-officedocument.presentationml.slideMaster+xml"/>
  <Override PartName="/ppt/theme/theme8.xml" ContentType="application/vnd.openxmlformats-officedocument.theme+xml"/>
  <Override PartName="/ppt/theme/theme12.xml" ContentType="application/vnd.openxmlformats-officedocument.them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Masters/slideMaster4.xml" ContentType="application/vnd.openxmlformats-officedocument.presentationml.slideMaster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theme/theme6.xml" ContentType="application/vnd.openxmlformats-officedocument.theme+xml"/>
  <Override PartName="/ppt/theme/theme10.xml" ContentType="application/vnd.openxmlformats-officedocument.theme+xml"/>
  <Override PartName="/ppt/notesSlides/notesSlide5.xml" ContentType="application/vnd.openxmlformats-officedocument.presentationml.notesSlide+xml"/>
  <Override PartName="/ppt/slideMasters/slideMaster2.xml" ContentType="application/vnd.openxmlformats-officedocument.presentationml.slideMaster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Layouts/slideLayout18.xml" ContentType="application/vnd.openxmlformats-officedocument.presentationml.slideLayout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Layouts/slideLayout3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Layouts/slideLayout12.xml" ContentType="application/vnd.openxmlformats-officedocument.presentationml.slideLayout+xml"/>
  <Override PartName="/ppt/slideLayouts/slideLayout21.xml" ContentType="application/vnd.openxmlformats-officedocument.presentationml.slideLayout+xml"/>
  <Override PartName="/ppt/notesSlides/notesSlide13.xml" ContentType="application/vnd.openxmlformats-officedocument.presentationml.notesSlide+xml"/>
  <Override PartName="/ppt/slideMasters/slideMaster9.xml" ContentType="application/vnd.openxmlformats-officedocument.presentationml.slideMaster+xml"/>
  <Override PartName="/ppt/slideMasters/slideMaster12.xml" ContentType="application/vnd.openxmlformats-officedocument.presentationml.slideMaster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slideMasters/slideMaster7.xml" ContentType="application/vnd.openxmlformats-officedocument.presentationml.slideMaster+xml"/>
  <Override PartName="/ppt/slideMasters/slideMaster10.xml" ContentType="application/vnd.openxmlformats-officedocument.presentationml.slideMaster+xml"/>
  <Override PartName="/ppt/theme/theme9.xml" ContentType="application/vnd.openxmlformats-officedocument.theme+xml"/>
  <Override PartName="/ppt/theme/theme13.xml" ContentType="application/vnd.openxmlformats-officedocument.theme+xml"/>
  <Override PartName="/ppt/notesSlides/notesSlide6.xml" ContentType="application/vnd.openxmlformats-officedocument.presentationml.notesSlide+xml"/>
  <Override PartName="/ppt/slideMasters/slideMaster5.xml" ContentType="application/vnd.openxmlformats-officedocument.presentationml.slideMaster+xml"/>
  <Override PartName="/ppt/slides/slide8.xml" ContentType="application/vnd.openxmlformats-officedocument.presentationml.slide+xml"/>
  <Override PartName="/ppt/theme/theme7.xml" ContentType="application/vnd.openxmlformats-officedocument.theme+xml"/>
  <Override PartName="/ppt/theme/theme11.xml" ContentType="application/vnd.openxmlformats-officedocument.theme+xml"/>
  <Override PartName="/ppt/notesSlides/notesSlide4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  <p:sldMasterId id="2147483651" r:id="rId2"/>
    <p:sldMasterId id="2147483814" r:id="rId3"/>
    <p:sldMasterId id="2147483816" r:id="rId4"/>
    <p:sldMasterId id="2147483818" r:id="rId5"/>
    <p:sldMasterId id="2147483820" r:id="rId6"/>
    <p:sldMasterId id="2147483822" r:id="rId7"/>
    <p:sldMasterId id="2147483824" r:id="rId8"/>
    <p:sldMasterId id="2147483826" r:id="rId9"/>
    <p:sldMasterId id="2147483828" r:id="rId10"/>
    <p:sldMasterId id="2147483830" r:id="rId11"/>
    <p:sldMasterId id="2147483832" r:id="rId12"/>
    <p:sldMasterId id="2147483834" r:id="rId13"/>
  </p:sldMasterIdLst>
  <p:notesMasterIdLst>
    <p:notesMasterId r:id="rId38"/>
  </p:notesMasterIdLst>
  <p:sldIdLst>
    <p:sldId id="299" r:id="rId14"/>
    <p:sldId id="256" r:id="rId15"/>
    <p:sldId id="298" r:id="rId16"/>
    <p:sldId id="304" r:id="rId17"/>
    <p:sldId id="306" r:id="rId18"/>
    <p:sldId id="312" r:id="rId19"/>
    <p:sldId id="307" r:id="rId20"/>
    <p:sldId id="311" r:id="rId21"/>
    <p:sldId id="310" r:id="rId22"/>
    <p:sldId id="292" r:id="rId23"/>
    <p:sldId id="309" r:id="rId24"/>
    <p:sldId id="303" r:id="rId25"/>
    <p:sldId id="265" r:id="rId26"/>
    <p:sldId id="313" r:id="rId27"/>
    <p:sldId id="314" r:id="rId28"/>
    <p:sldId id="315" r:id="rId29"/>
    <p:sldId id="316" r:id="rId30"/>
    <p:sldId id="317" r:id="rId31"/>
    <p:sldId id="318" r:id="rId32"/>
    <p:sldId id="319" r:id="rId33"/>
    <p:sldId id="320" r:id="rId34"/>
    <p:sldId id="321" r:id="rId35"/>
    <p:sldId id="322" r:id="rId36"/>
    <p:sldId id="323" r:id="rId37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32767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32" autoAdjust="0"/>
    <p:restoredTop sz="94657" autoAdjust="0"/>
  </p:normalViewPr>
  <p:slideViewPr>
    <p:cSldViewPr>
      <p:cViewPr varScale="1">
        <p:scale>
          <a:sx n="61" d="100"/>
          <a:sy n="61" d="100"/>
        </p:scale>
        <p:origin x="-475" y="-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8.xml"/><Relationship Id="rId13" Type="http://schemas.openxmlformats.org/officeDocument/2006/relationships/slideMaster" Target="slideMasters/slideMaster13.xml"/><Relationship Id="rId18" Type="http://schemas.openxmlformats.org/officeDocument/2006/relationships/slide" Target="slides/slide5.xml"/><Relationship Id="rId26" Type="http://schemas.openxmlformats.org/officeDocument/2006/relationships/slide" Target="slides/slide13.xml"/><Relationship Id="rId39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8.xml"/><Relationship Id="rId34" Type="http://schemas.openxmlformats.org/officeDocument/2006/relationships/slide" Target="slides/slide21.xml"/><Relationship Id="rId42" Type="http://schemas.openxmlformats.org/officeDocument/2006/relationships/tableStyles" Target="tableStyles.xml"/><Relationship Id="rId7" Type="http://schemas.openxmlformats.org/officeDocument/2006/relationships/slideMaster" Target="slideMasters/slideMaster7.xml"/><Relationship Id="rId12" Type="http://schemas.openxmlformats.org/officeDocument/2006/relationships/slideMaster" Target="slideMasters/slideMaster12.xml"/><Relationship Id="rId17" Type="http://schemas.openxmlformats.org/officeDocument/2006/relationships/slide" Target="slides/slide4.xml"/><Relationship Id="rId25" Type="http://schemas.openxmlformats.org/officeDocument/2006/relationships/slide" Target="slides/slide12.xml"/><Relationship Id="rId33" Type="http://schemas.openxmlformats.org/officeDocument/2006/relationships/slide" Target="slides/slide20.xml"/><Relationship Id="rId38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3.xml"/><Relationship Id="rId20" Type="http://schemas.openxmlformats.org/officeDocument/2006/relationships/slide" Target="slides/slide7.xml"/><Relationship Id="rId29" Type="http://schemas.openxmlformats.org/officeDocument/2006/relationships/slide" Target="slides/slide16.xml"/><Relationship Id="rId4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Master" Target="slideMasters/slideMaster11.xml"/><Relationship Id="rId24" Type="http://schemas.openxmlformats.org/officeDocument/2006/relationships/slide" Target="slides/slide11.xml"/><Relationship Id="rId32" Type="http://schemas.openxmlformats.org/officeDocument/2006/relationships/slide" Target="slides/slide19.xml"/><Relationship Id="rId37" Type="http://schemas.openxmlformats.org/officeDocument/2006/relationships/slide" Target="slides/slide24.xml"/><Relationship Id="rId40" Type="http://schemas.openxmlformats.org/officeDocument/2006/relationships/viewProps" Target="viewProps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2.xml"/><Relationship Id="rId23" Type="http://schemas.openxmlformats.org/officeDocument/2006/relationships/slide" Target="slides/slide10.xml"/><Relationship Id="rId28" Type="http://schemas.openxmlformats.org/officeDocument/2006/relationships/slide" Target="slides/slide15.xml"/><Relationship Id="rId36" Type="http://schemas.openxmlformats.org/officeDocument/2006/relationships/slide" Target="slides/slide23.xml"/><Relationship Id="rId10" Type="http://schemas.openxmlformats.org/officeDocument/2006/relationships/slideMaster" Target="slideMasters/slideMaster10.xml"/><Relationship Id="rId19" Type="http://schemas.openxmlformats.org/officeDocument/2006/relationships/slide" Target="slides/slide6.xml"/><Relationship Id="rId31" Type="http://schemas.openxmlformats.org/officeDocument/2006/relationships/slide" Target="slides/slide18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" Target="slides/slide1.xml"/><Relationship Id="rId22" Type="http://schemas.openxmlformats.org/officeDocument/2006/relationships/slide" Target="slides/slide9.xml"/><Relationship Id="rId27" Type="http://schemas.openxmlformats.org/officeDocument/2006/relationships/slide" Target="slides/slide14.xml"/><Relationship Id="rId30" Type="http://schemas.openxmlformats.org/officeDocument/2006/relationships/slide" Target="slides/slide17.xml"/><Relationship Id="rId35" Type="http://schemas.openxmlformats.org/officeDocument/2006/relationships/slide" Target="slides/slide22.xml"/></Relationships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>
            <a:extLst>
              <a:ext uri="{FF2B5EF4-FFF2-40B4-BE49-F238E27FC236}">
                <a16:creationId xmlns:a16="http://schemas.microsoft.com/office/drawing/2014/main" xmlns="" id="{BF3CA3BC-0A8A-4282-8F44-C133C568F202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3795" name="Rectangle 3">
            <a:extLst>
              <a:ext uri="{FF2B5EF4-FFF2-40B4-BE49-F238E27FC236}">
                <a16:creationId xmlns:a16="http://schemas.microsoft.com/office/drawing/2014/main" xmlns="" id="{E63515C8-2D20-433F-B93F-5A54E041F998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6388" name="Rectangle 4">
            <a:extLst>
              <a:ext uri="{FF2B5EF4-FFF2-40B4-BE49-F238E27FC236}">
                <a16:creationId xmlns:a16="http://schemas.microsoft.com/office/drawing/2014/main" xmlns="" id="{AABEC10A-2D1D-4C91-963E-936EF98E9E6F}"/>
              </a:ext>
            </a:extLst>
          </p:cNvPr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sp>
      <p:sp>
        <p:nvSpPr>
          <p:cNvPr id="33797" name="Rectangle 5">
            <a:extLst>
              <a:ext uri="{FF2B5EF4-FFF2-40B4-BE49-F238E27FC236}">
                <a16:creationId xmlns:a16="http://schemas.microsoft.com/office/drawing/2014/main" xmlns="" id="{E98FC622-B50D-446C-8708-48D2C7398751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33798" name="Rectangle 6">
            <a:extLst>
              <a:ext uri="{FF2B5EF4-FFF2-40B4-BE49-F238E27FC236}">
                <a16:creationId xmlns:a16="http://schemas.microsoft.com/office/drawing/2014/main" xmlns="" id="{96202609-868A-4283-8731-7B8FC1735725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3799" name="Rectangle 7">
            <a:extLst>
              <a:ext uri="{FF2B5EF4-FFF2-40B4-BE49-F238E27FC236}">
                <a16:creationId xmlns:a16="http://schemas.microsoft.com/office/drawing/2014/main" xmlns="" id="{DDD0D789-1219-4228-8EA9-58A7078A7133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09198414-379D-4EC9-8C3A-FD03A32A37DD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7">
            <a:extLst>
              <a:ext uri="{FF2B5EF4-FFF2-40B4-BE49-F238E27FC236}">
                <a16:creationId xmlns:a16="http://schemas.microsoft.com/office/drawing/2014/main" xmlns="" id="{CFB7FE1B-4B25-43EE-A6D3-09C69E194170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556B1B7E-D636-44B6-8CC0-BEF4A25C1088}" type="slidenum">
              <a:rPr lang="en-US" altLang="en-US" sz="1200"/>
              <a:pPr eaLnBrk="1" hangingPunct="1"/>
              <a:t>2</a:t>
            </a:fld>
            <a:endParaRPr lang="en-US" altLang="en-US" sz="1200"/>
          </a:p>
        </p:txBody>
      </p:sp>
      <p:sp>
        <p:nvSpPr>
          <p:cNvPr id="17411" name="Rectangle 2">
            <a:extLst>
              <a:ext uri="{FF2B5EF4-FFF2-40B4-BE49-F238E27FC236}">
                <a16:creationId xmlns:a16="http://schemas.microsoft.com/office/drawing/2014/main" xmlns="" id="{77E98DA1-49A7-4E25-8F63-D64A97091593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412" name="Rectangle 3">
            <a:extLst>
              <a:ext uri="{FF2B5EF4-FFF2-40B4-BE49-F238E27FC236}">
                <a16:creationId xmlns:a16="http://schemas.microsoft.com/office/drawing/2014/main" xmlns="" id="{A8A0EE59-07F2-47ED-ADC2-042824FA2ADE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C35308C-8429-4812-A935-FF455D1C5076}" type="slidenum">
              <a:rPr lang="en-US">
                <a:solidFill>
                  <a:srgbClr val="000000"/>
                </a:solidFill>
              </a:rPr>
              <a:pPr/>
              <a:t>21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702466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24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2963C65-B5ED-46CA-B2A0-B118998E732D}" type="slidenum">
              <a:rPr lang="en-US">
                <a:solidFill>
                  <a:srgbClr val="000000"/>
                </a:solidFill>
              </a:rPr>
              <a:pPr/>
              <a:t>22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704514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45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467D6D1-D0F6-473B-8EFD-DF983246475D}" type="slidenum">
              <a:rPr lang="en-US">
                <a:solidFill>
                  <a:srgbClr val="000000"/>
                </a:solidFill>
              </a:rPr>
              <a:pPr/>
              <a:t>23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706562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65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29E0E91-E55F-4AA5-A09B-B40048E9493D}" type="slidenum">
              <a:rPr lang="en-US">
                <a:solidFill>
                  <a:srgbClr val="000000"/>
                </a:solidFill>
              </a:rPr>
              <a:pPr/>
              <a:t>24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708610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86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7">
            <a:extLst>
              <a:ext uri="{FF2B5EF4-FFF2-40B4-BE49-F238E27FC236}">
                <a16:creationId xmlns:a16="http://schemas.microsoft.com/office/drawing/2014/main" xmlns="" id="{BACFDB30-4ACE-43F7-8FA7-342CDA2001A8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0B1645BB-E411-443B-8F59-71D0D78CA267}" type="slidenum">
              <a:rPr lang="en-US" altLang="en-US" sz="1200"/>
              <a:pPr eaLnBrk="1" hangingPunct="1"/>
              <a:t>13</a:t>
            </a:fld>
            <a:endParaRPr lang="en-US" altLang="en-US" sz="1200"/>
          </a:p>
        </p:txBody>
      </p:sp>
      <p:sp>
        <p:nvSpPr>
          <p:cNvPr id="18435" name="Rectangle 2">
            <a:extLst>
              <a:ext uri="{FF2B5EF4-FFF2-40B4-BE49-F238E27FC236}">
                <a16:creationId xmlns:a16="http://schemas.microsoft.com/office/drawing/2014/main" xmlns="" id="{6ED447AA-4800-430F-8C05-7BFF81B53A40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6" name="Rectangle 3">
            <a:extLst>
              <a:ext uri="{FF2B5EF4-FFF2-40B4-BE49-F238E27FC236}">
                <a16:creationId xmlns:a16="http://schemas.microsoft.com/office/drawing/2014/main" xmlns="" id="{8CCC6310-A87C-481A-A368-D0D4FB281B3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94501C8-454E-4392-B6FA-F9C91D3D4285}" type="slidenum">
              <a:rPr lang="en-US">
                <a:solidFill>
                  <a:srgbClr val="000000"/>
                </a:solidFill>
              </a:rPr>
              <a:pPr/>
              <a:t>14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1419266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19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24DB907-15E5-4A88-8B02-11AAF64456EF}" type="slidenum">
              <a:rPr lang="en-US">
                <a:solidFill>
                  <a:srgbClr val="000000"/>
                </a:solidFill>
              </a:rPr>
              <a:pPr/>
              <a:t>15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1654786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547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8EA99C0-AB06-486A-AC1D-CA94C3B21782}" type="slidenum">
              <a:rPr lang="en-US">
                <a:solidFill>
                  <a:srgbClr val="000000"/>
                </a:solidFill>
              </a:rPr>
              <a:pPr/>
              <a:t>16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1656834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568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D17DD80-2113-4BD6-A4E5-45304065A74D}" type="slidenum">
              <a:rPr lang="en-US">
                <a:solidFill>
                  <a:srgbClr val="000000"/>
                </a:solidFill>
              </a:rPr>
              <a:pPr/>
              <a:t>17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1658882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588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C53F01C-A4C5-4EAF-BDAE-D0026B11CBF7}" type="slidenum">
              <a:rPr lang="en-US">
                <a:solidFill>
                  <a:srgbClr val="000000"/>
                </a:solidFill>
              </a:rPr>
              <a:pPr/>
              <a:t>18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264194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4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A5A68B7-3277-43EC-AD6E-29B1FF3C3A11}" type="slidenum">
              <a:rPr lang="en-US">
                <a:solidFill>
                  <a:srgbClr val="000000"/>
                </a:solidFill>
              </a:rPr>
              <a:pPr/>
              <a:t>19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698370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83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A69A73E-440B-45AA-BD28-94DA813562BF}" type="slidenum">
              <a:rPr lang="en-US">
                <a:solidFill>
                  <a:srgbClr val="000000"/>
                </a:solidFill>
              </a:rPr>
              <a:pPr/>
              <a:t>20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700418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04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www.new-arkemmaus.org/index.html" TargetMode="Externa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alk 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>
            <a:extLst>
              <a:ext uri="{FF2B5EF4-FFF2-40B4-BE49-F238E27FC236}">
                <a16:creationId xmlns:a16="http://schemas.microsoft.com/office/drawing/2014/main" xmlns="" id="{C7C6CF55-B53D-4C72-9E33-280A21397DE2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5" name="Freeform 3">
              <a:extLst>
                <a:ext uri="{FF2B5EF4-FFF2-40B4-BE49-F238E27FC236}">
                  <a16:creationId xmlns:a16="http://schemas.microsoft.com/office/drawing/2014/main" xmlns="" id="{E392C87E-947C-4AB9-8E09-149E93942BB9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/>
              <a:ahLst/>
              <a:cxnLst>
                <a:cxn ang="0">
                  <a:pos x="3862" y="3418"/>
                </a:cxn>
                <a:cxn ang="0">
                  <a:pos x="457" y="0"/>
                </a:cxn>
                <a:cxn ang="0">
                  <a:pos x="0" y="0"/>
                </a:cxn>
                <a:cxn ang="0">
                  <a:pos x="0" y="481"/>
                </a:cxn>
                <a:cxn ang="0">
                  <a:pos x="3394" y="3888"/>
                </a:cxn>
                <a:cxn ang="0">
                  <a:pos x="3862" y="3418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6" name="Freeform 4">
              <a:extLst>
                <a:ext uri="{FF2B5EF4-FFF2-40B4-BE49-F238E27FC236}">
                  <a16:creationId xmlns:a16="http://schemas.microsoft.com/office/drawing/2014/main" xmlns="" id="{B2E1D542-00CC-418F-9822-61814DA86657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/>
              <a:ahLst/>
              <a:cxnLst>
                <a:cxn ang="0">
                  <a:pos x="370" y="0"/>
                </a:cxn>
                <a:cxn ang="0">
                  <a:pos x="3393" y="3036"/>
                </a:cxn>
                <a:cxn ang="0">
                  <a:pos x="3208" y="3222"/>
                </a:cxn>
                <a:cxn ang="0">
                  <a:pos x="0" y="0"/>
                </a:cxn>
                <a:cxn ang="0">
                  <a:pos x="370" y="0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7" name="Freeform 5">
              <a:extLst>
                <a:ext uri="{FF2B5EF4-FFF2-40B4-BE49-F238E27FC236}">
                  <a16:creationId xmlns:a16="http://schemas.microsoft.com/office/drawing/2014/main" xmlns="" id="{C2A2B2D1-5731-4108-B51A-FB7981ECF193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/>
              <a:ahLst/>
              <a:cxnLst>
                <a:cxn ang="0">
                  <a:pos x="630" y="0"/>
                </a:cxn>
                <a:cxn ang="0">
                  <a:pos x="2858" y="2238"/>
                </a:cxn>
                <a:cxn ang="0">
                  <a:pos x="2543" y="2555"/>
                </a:cxn>
                <a:cxn ang="0">
                  <a:pos x="0" y="0"/>
                </a:cxn>
                <a:cxn ang="0">
                  <a:pos x="630" y="0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8" name="Freeform 6">
              <a:extLst>
                <a:ext uri="{FF2B5EF4-FFF2-40B4-BE49-F238E27FC236}">
                  <a16:creationId xmlns:a16="http://schemas.microsoft.com/office/drawing/2014/main" xmlns="" id="{24A0F18E-647E-4813-93E2-BC148C9B161D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2111" y="2120"/>
                </a:cxn>
                <a:cxn ang="0">
                  <a:pos x="2285" y="1945"/>
                </a:cxn>
                <a:cxn ang="0">
                  <a:pos x="348" y="0"/>
                </a:cxn>
                <a:cxn ang="0">
                  <a:pos x="0" y="0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pic>
        <p:nvPicPr>
          <p:cNvPr id="9" name="Picture 6" descr="new-arklogo">
            <a:hlinkClick r:id="rId2"/>
            <a:extLst>
              <a:ext uri="{FF2B5EF4-FFF2-40B4-BE49-F238E27FC236}">
                <a16:creationId xmlns:a16="http://schemas.microsoft.com/office/drawing/2014/main" xmlns="" id="{C2BFF429-527C-4FE3-9AFA-FF3D93C5A96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3200400" y="457200"/>
            <a:ext cx="2781300" cy="1047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3079" name="Rectangle 7"/>
          <p:cNvSpPr>
            <a:spLocks noGrp="1" noChangeArrowheads="1"/>
          </p:cNvSpPr>
          <p:nvPr>
            <p:ph type="ctrTitle" sz="quarter"/>
          </p:nvPr>
        </p:nvSpPr>
        <p:spPr>
          <a:xfrm>
            <a:off x="0" y="1600200"/>
            <a:ext cx="9144000" cy="2057400"/>
          </a:xfrm>
        </p:spPr>
        <p:txBody>
          <a:bodyPr/>
          <a:lstStyle>
            <a:lvl1pPr>
              <a:defRPr sz="7200" b="0">
                <a:solidFill>
                  <a:schemeClr val="tx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0" y="4191000"/>
            <a:ext cx="7848600" cy="914400"/>
          </a:xfrm>
          <a:ln w="9525">
            <a:headEnd/>
            <a:tailEnd/>
          </a:ln>
        </p:spPr>
        <p:txBody>
          <a:bodyPr lIns="92075" tIns="46038" rIns="92075" bIns="46038"/>
          <a:lstStyle>
            <a:lvl1pPr marL="0" indent="0" algn="r">
              <a:buFont typeface="Wingdings" pitchFamily="2" charset="2"/>
              <a:buNone/>
              <a:defRPr sz="4400" b="0"/>
            </a:lvl1pPr>
          </a:lstStyle>
          <a:p>
            <a:r>
              <a:rPr lang="en-US" dirty="0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xmlns="" val="995943307"/>
      </p:ext>
    </p:extLst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ckScre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2371576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Plain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>
            <a:extLst>
              <a:ext uri="{FF2B5EF4-FFF2-40B4-BE49-F238E27FC236}">
                <a16:creationId xmlns:a16="http://schemas.microsoft.com/office/drawing/2014/main" xmlns="" id="{DF2FF7C9-E79E-4BB6-BE60-F68A47117653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5" name="Freeform 3">
              <a:extLst>
                <a:ext uri="{FF2B5EF4-FFF2-40B4-BE49-F238E27FC236}">
                  <a16:creationId xmlns:a16="http://schemas.microsoft.com/office/drawing/2014/main" xmlns="" id="{04C3EFED-52FA-4C6B-B11F-2DC0AA601AC3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/>
              <a:ahLst/>
              <a:cxnLst>
                <a:cxn ang="0">
                  <a:pos x="3862" y="3418"/>
                </a:cxn>
                <a:cxn ang="0">
                  <a:pos x="457" y="0"/>
                </a:cxn>
                <a:cxn ang="0">
                  <a:pos x="0" y="0"/>
                </a:cxn>
                <a:cxn ang="0">
                  <a:pos x="0" y="481"/>
                </a:cxn>
                <a:cxn ang="0">
                  <a:pos x="3394" y="3888"/>
                </a:cxn>
                <a:cxn ang="0">
                  <a:pos x="3862" y="3418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6" name="Freeform 4">
              <a:extLst>
                <a:ext uri="{FF2B5EF4-FFF2-40B4-BE49-F238E27FC236}">
                  <a16:creationId xmlns:a16="http://schemas.microsoft.com/office/drawing/2014/main" xmlns="" id="{DDD10080-2813-461B-A3E7-4BA13530806E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/>
              <a:ahLst/>
              <a:cxnLst>
                <a:cxn ang="0">
                  <a:pos x="370" y="0"/>
                </a:cxn>
                <a:cxn ang="0">
                  <a:pos x="3393" y="3036"/>
                </a:cxn>
                <a:cxn ang="0">
                  <a:pos x="3208" y="3222"/>
                </a:cxn>
                <a:cxn ang="0">
                  <a:pos x="0" y="0"/>
                </a:cxn>
                <a:cxn ang="0">
                  <a:pos x="370" y="0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7" name="Freeform 5">
              <a:extLst>
                <a:ext uri="{FF2B5EF4-FFF2-40B4-BE49-F238E27FC236}">
                  <a16:creationId xmlns:a16="http://schemas.microsoft.com/office/drawing/2014/main" xmlns="" id="{8B2E6C3A-FE10-4284-8805-42D5FE98F09F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/>
              <a:ahLst/>
              <a:cxnLst>
                <a:cxn ang="0">
                  <a:pos x="630" y="0"/>
                </a:cxn>
                <a:cxn ang="0">
                  <a:pos x="2858" y="2238"/>
                </a:cxn>
                <a:cxn ang="0">
                  <a:pos x="2543" y="2555"/>
                </a:cxn>
                <a:cxn ang="0">
                  <a:pos x="0" y="0"/>
                </a:cxn>
                <a:cxn ang="0">
                  <a:pos x="630" y="0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8" name="Freeform 6">
              <a:extLst>
                <a:ext uri="{FF2B5EF4-FFF2-40B4-BE49-F238E27FC236}">
                  <a16:creationId xmlns:a16="http://schemas.microsoft.com/office/drawing/2014/main" xmlns="" id="{CCED6508-5D35-4EE3-9715-5DD74F9D2293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2111" y="2120"/>
                </a:cxn>
                <a:cxn ang="0">
                  <a:pos x="2285" y="1945"/>
                </a:cxn>
                <a:cxn ang="0">
                  <a:pos x="348" y="0"/>
                </a:cxn>
                <a:cxn ang="0">
                  <a:pos x="0" y="0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3079" name="Rectangle 7"/>
          <p:cNvSpPr>
            <a:spLocks noGrp="1" noChangeArrowheads="1"/>
          </p:cNvSpPr>
          <p:nvPr>
            <p:ph type="ctrTitle" sz="quarter"/>
          </p:nvPr>
        </p:nvSpPr>
        <p:spPr>
          <a:xfrm>
            <a:off x="0" y="0"/>
            <a:ext cx="9144000" cy="838200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304800" y="990600"/>
            <a:ext cx="8534400" cy="1752600"/>
          </a:xfrm>
          <a:ln w="9525">
            <a:headEnd/>
            <a:tailEnd/>
          </a:ln>
        </p:spPr>
        <p:txBody>
          <a:bodyPr lIns="92075" tIns="46038" rIns="92075" bIns="46038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 dirty="0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xmlns="" val="3772756613"/>
      </p:ext>
    </p:extLst>
  </p:cSld>
  <p:clrMapOvr>
    <a:masterClrMapping/>
  </p:clrMapOvr>
  <p:transition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ullete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 marL="404813" indent="-404813">
              <a:spcBef>
                <a:spcPts val="400"/>
              </a:spcBef>
              <a:defRPr/>
            </a:lvl1pPr>
            <a:lvl2pPr>
              <a:spcBef>
                <a:spcPts val="400"/>
              </a:spcBef>
              <a:defRPr/>
            </a:lvl2pPr>
            <a:lvl3pPr>
              <a:spcBef>
                <a:spcPts val="400"/>
              </a:spcBef>
              <a:defRPr/>
            </a:lvl3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</p:txBody>
      </p:sp>
    </p:spTree>
    <p:extLst>
      <p:ext uri="{BB962C8B-B14F-4D97-AF65-F5344CB8AC3E}">
        <p14:creationId xmlns:p14="http://schemas.microsoft.com/office/powerpoint/2010/main" xmlns="" val="3550895160"/>
      </p:ext>
    </p:extLst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umbere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 marL="461963" indent="-461963">
              <a:spcBef>
                <a:spcPts val="400"/>
              </a:spcBef>
              <a:buFont typeface="+mj-lt"/>
              <a:buAutoNum type="arabicPeriod"/>
              <a:defRPr/>
            </a:lvl1pPr>
            <a:lvl2pPr>
              <a:spcBef>
                <a:spcPts val="400"/>
              </a:spcBef>
              <a:defRPr/>
            </a:lvl2pPr>
            <a:lvl3pPr>
              <a:spcBef>
                <a:spcPts val="400"/>
              </a:spcBef>
              <a:defRPr/>
            </a:lvl3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</p:txBody>
      </p:sp>
    </p:spTree>
    <p:extLst>
      <p:ext uri="{BB962C8B-B14F-4D97-AF65-F5344CB8AC3E}">
        <p14:creationId xmlns:p14="http://schemas.microsoft.com/office/powerpoint/2010/main" xmlns="" val="1453237938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lumn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04800" y="990600"/>
            <a:ext cx="4191000" cy="4454525"/>
          </a:xfrm>
        </p:spPr>
        <p:txBody>
          <a:bodyPr/>
          <a:lstStyle>
            <a:lvl1pPr>
              <a:spcBef>
                <a:spcPts val="400"/>
              </a:spcBef>
              <a:defRPr sz="3600"/>
            </a:lvl1pPr>
            <a:lvl2pPr marL="801688" indent="-401638">
              <a:spcBef>
                <a:spcPts val="400"/>
              </a:spcBef>
              <a:defRPr sz="3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990600"/>
            <a:ext cx="4191000" cy="4454525"/>
          </a:xfrm>
        </p:spPr>
        <p:txBody>
          <a:bodyPr/>
          <a:lstStyle>
            <a:lvl1pPr>
              <a:spcBef>
                <a:spcPts val="400"/>
              </a:spcBef>
              <a:defRPr sz="3600"/>
            </a:lvl1pPr>
            <a:lvl2pPr>
              <a:spcBef>
                <a:spcPts val="400"/>
              </a:spcBef>
              <a:defRPr sz="3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</p:txBody>
      </p:sp>
    </p:spTree>
    <p:extLst>
      <p:ext uri="{BB962C8B-B14F-4D97-AF65-F5344CB8AC3E}">
        <p14:creationId xmlns:p14="http://schemas.microsoft.com/office/powerpoint/2010/main" xmlns="" val="2590921349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xmlns="" val="2265542651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917290317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De Colores!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">
            <a:extLst>
              <a:ext uri="{FF2B5EF4-FFF2-40B4-BE49-F238E27FC236}">
                <a16:creationId xmlns:a16="http://schemas.microsoft.com/office/drawing/2014/main" xmlns="" id="{066AA75C-1B2E-4DB5-BC9D-3F5C93541C4D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3" name="Freeform 3">
              <a:extLst>
                <a:ext uri="{FF2B5EF4-FFF2-40B4-BE49-F238E27FC236}">
                  <a16:creationId xmlns:a16="http://schemas.microsoft.com/office/drawing/2014/main" xmlns="" id="{02FB7392-B7FB-42CE-8BD7-167082FD7236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/>
              <a:ahLst/>
              <a:cxnLst>
                <a:cxn ang="0">
                  <a:pos x="3862" y="3418"/>
                </a:cxn>
                <a:cxn ang="0">
                  <a:pos x="457" y="0"/>
                </a:cxn>
                <a:cxn ang="0">
                  <a:pos x="0" y="0"/>
                </a:cxn>
                <a:cxn ang="0">
                  <a:pos x="0" y="481"/>
                </a:cxn>
                <a:cxn ang="0">
                  <a:pos x="3394" y="3888"/>
                </a:cxn>
                <a:cxn ang="0">
                  <a:pos x="3862" y="3418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" name="Freeform 4">
              <a:extLst>
                <a:ext uri="{FF2B5EF4-FFF2-40B4-BE49-F238E27FC236}">
                  <a16:creationId xmlns:a16="http://schemas.microsoft.com/office/drawing/2014/main" xmlns="" id="{94E287E4-BFBF-4D97-8B74-D83058AA9A05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/>
              <a:ahLst/>
              <a:cxnLst>
                <a:cxn ang="0">
                  <a:pos x="370" y="0"/>
                </a:cxn>
                <a:cxn ang="0">
                  <a:pos x="3393" y="3036"/>
                </a:cxn>
                <a:cxn ang="0">
                  <a:pos x="3208" y="3222"/>
                </a:cxn>
                <a:cxn ang="0">
                  <a:pos x="0" y="0"/>
                </a:cxn>
                <a:cxn ang="0">
                  <a:pos x="370" y="0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5" name="Freeform 5">
              <a:extLst>
                <a:ext uri="{FF2B5EF4-FFF2-40B4-BE49-F238E27FC236}">
                  <a16:creationId xmlns:a16="http://schemas.microsoft.com/office/drawing/2014/main" xmlns="" id="{2475EBF4-DCFD-4A44-B53A-7E1637A9CCE2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/>
              <a:ahLst/>
              <a:cxnLst>
                <a:cxn ang="0">
                  <a:pos x="630" y="0"/>
                </a:cxn>
                <a:cxn ang="0">
                  <a:pos x="2858" y="2238"/>
                </a:cxn>
                <a:cxn ang="0">
                  <a:pos x="2543" y="2555"/>
                </a:cxn>
                <a:cxn ang="0">
                  <a:pos x="0" y="0"/>
                </a:cxn>
                <a:cxn ang="0">
                  <a:pos x="630" y="0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6" name="Freeform 6">
              <a:extLst>
                <a:ext uri="{FF2B5EF4-FFF2-40B4-BE49-F238E27FC236}">
                  <a16:creationId xmlns:a16="http://schemas.microsoft.com/office/drawing/2014/main" xmlns="" id="{C2465F93-FFC1-4B94-A30A-C2BE36C5165C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2111" y="2120"/>
                </a:cxn>
                <a:cxn ang="0">
                  <a:pos x="2285" y="1945"/>
                </a:cxn>
                <a:cxn ang="0">
                  <a:pos x="348" y="0"/>
                </a:cxn>
                <a:cxn ang="0">
                  <a:pos x="0" y="0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0840469A-C222-4441-99A4-AC90C30FA9A9}"/>
              </a:ext>
            </a:extLst>
          </p:cNvPr>
          <p:cNvSpPr txBox="1"/>
          <p:nvPr userDrawn="1"/>
        </p:nvSpPr>
        <p:spPr>
          <a:xfrm>
            <a:off x="0" y="2514600"/>
            <a:ext cx="9144000" cy="101600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6000" b="1" i="1" dirty="0">
                <a:solidFill>
                  <a:srgbClr val="FFFF00"/>
                </a:solidFill>
                <a:effectLst>
                  <a:outerShdw blurRad="38100" dist="38100" dir="2700000" algn="tl">
                    <a:schemeClr val="bg2"/>
                  </a:outerShdw>
                </a:effectLst>
              </a:rPr>
              <a:t>De Colores!</a:t>
            </a:r>
          </a:p>
        </p:txBody>
      </p:sp>
    </p:spTree>
    <p:extLst>
      <p:ext uri="{BB962C8B-B14F-4D97-AF65-F5344CB8AC3E}">
        <p14:creationId xmlns:p14="http://schemas.microsoft.com/office/powerpoint/2010/main" xmlns="" val="4132167314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ong Lyric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4" name="Rectangle 8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0" y="990600"/>
            <a:ext cx="9144000" cy="5029200"/>
          </a:xfrm>
          <a:ln w="9525">
            <a:headEnd/>
            <a:tailEnd/>
          </a:ln>
        </p:spPr>
        <p:txBody>
          <a:bodyPr lIns="92075" tIns="46038" rIns="92075" bIns="46038"/>
          <a:lstStyle>
            <a:lvl1pPr marL="0" indent="0" algn="ctr">
              <a:buFont typeface="Wingdings" pitchFamily="2" charset="2"/>
              <a:buNone/>
              <a:defRPr sz="3400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5" name="Footer Placeholder 2">
            <a:extLst>
              <a:ext uri="{FF2B5EF4-FFF2-40B4-BE49-F238E27FC236}">
                <a16:creationId xmlns:a16="http://schemas.microsoft.com/office/drawing/2014/main" xmlns="" id="{3D74FF79-CF35-4E70-88DB-E459E714E01C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0" y="6172200"/>
            <a:ext cx="9144000" cy="533400"/>
          </a:xfrm>
          <a:prstGeom prst="rect">
            <a:avLst/>
          </a:prstGeom>
        </p:spPr>
        <p:txBody>
          <a:bodyPr/>
          <a:lstStyle>
            <a:lvl1pPr algn="ctr">
              <a:defRPr sz="1400" b="1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pPr>
              <a:defRPr/>
            </a:pPr>
            <a:r>
              <a:rPr lang="en-US"/>
              <a:t>Replace with song copyright information</a:t>
            </a:r>
          </a:p>
        </p:txBody>
      </p:sp>
    </p:spTree>
    <p:extLst>
      <p:ext uri="{BB962C8B-B14F-4D97-AF65-F5344CB8AC3E}">
        <p14:creationId xmlns:p14="http://schemas.microsoft.com/office/powerpoint/2010/main" xmlns="" val="2605434042"/>
      </p:ext>
    </p:extLst>
  </p:cSld>
  <p:clrMapOvr>
    <a:masterClrMapping/>
  </p:clrMapOvr>
  <p:transition/>
  <p:hf sldNum="0" hdr="0" dt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10.xml.rels><?xml version="1.0" encoding="UTF-8" standalone="yes"?>
<Relationships xmlns="http://schemas.openxmlformats.org/package/2006/relationships"><Relationship Id="rId2" Type="http://schemas.openxmlformats.org/officeDocument/2006/relationships/theme" Target="../theme/theme10.xml"/><Relationship Id="rId1" Type="http://schemas.openxmlformats.org/officeDocument/2006/relationships/slideLayout" Target="../slideLayouts/slideLayout18.xml"/></Relationships>
</file>

<file path=ppt/slideMasters/_rels/slideMaster1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1.xml"/><Relationship Id="rId1" Type="http://schemas.openxmlformats.org/officeDocument/2006/relationships/slideLayout" Target="../slideLayouts/slideLayout19.xml"/></Relationships>
</file>

<file path=ppt/slideMasters/_rels/slideMaster12.xml.rels><?xml version="1.0" encoding="UTF-8" standalone="yes"?>
<Relationships xmlns="http://schemas.openxmlformats.org/package/2006/relationships"><Relationship Id="rId2" Type="http://schemas.openxmlformats.org/officeDocument/2006/relationships/theme" Target="../theme/theme12.xml"/><Relationship Id="rId1" Type="http://schemas.openxmlformats.org/officeDocument/2006/relationships/slideLayout" Target="../slideLayouts/slideLayout20.xml"/></Relationships>
</file>

<file path=ppt/slideMasters/_rels/slideMaster13.xml.rels><?xml version="1.0" encoding="UTF-8" standalone="yes"?>
<Relationships xmlns="http://schemas.openxmlformats.org/package/2006/relationships"><Relationship Id="rId2" Type="http://schemas.openxmlformats.org/officeDocument/2006/relationships/theme" Target="../theme/theme13.xml"/><Relationship Id="rId1" Type="http://schemas.openxmlformats.org/officeDocument/2006/relationships/slideLayout" Target="../slideLayouts/slideLayout2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10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11.xml"/></Relationships>
</file>

<file path=ppt/slideMasters/_rels/slideMaster4.xml.rels><?xml version="1.0" encoding="UTF-8" standalone="yes"?>
<Relationships xmlns="http://schemas.openxmlformats.org/package/2006/relationships"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12.xml"/></Relationships>
</file>

<file path=ppt/slideMasters/_rels/slideMaster5.xml.rels><?xml version="1.0" encoding="UTF-8" standalone="yes"?>
<Relationships xmlns="http://schemas.openxmlformats.org/package/2006/relationships"><Relationship Id="rId2" Type="http://schemas.openxmlformats.org/officeDocument/2006/relationships/theme" Target="../theme/theme5.xml"/><Relationship Id="rId1" Type="http://schemas.openxmlformats.org/officeDocument/2006/relationships/slideLayout" Target="../slideLayouts/slideLayout13.xml"/></Relationships>
</file>

<file path=ppt/slideMasters/_rels/slideMaster6.xml.rels><?xml version="1.0" encoding="UTF-8" standalone="yes"?>
<Relationships xmlns="http://schemas.openxmlformats.org/package/2006/relationships"><Relationship Id="rId2" Type="http://schemas.openxmlformats.org/officeDocument/2006/relationships/theme" Target="../theme/theme6.xml"/><Relationship Id="rId1" Type="http://schemas.openxmlformats.org/officeDocument/2006/relationships/slideLayout" Target="../slideLayouts/slideLayout14.xml"/></Relationships>
</file>

<file path=ppt/slideMasters/_rels/slideMaster7.xml.rels><?xml version="1.0" encoding="UTF-8" standalone="yes"?>
<Relationships xmlns="http://schemas.openxmlformats.org/package/2006/relationships"><Relationship Id="rId2" Type="http://schemas.openxmlformats.org/officeDocument/2006/relationships/theme" Target="../theme/theme7.xml"/><Relationship Id="rId1" Type="http://schemas.openxmlformats.org/officeDocument/2006/relationships/slideLayout" Target="../slideLayouts/slideLayout15.xml"/></Relationships>
</file>

<file path=ppt/slideMasters/_rels/slideMaster8.xml.rels><?xml version="1.0" encoding="UTF-8" standalone="yes"?>
<Relationships xmlns="http://schemas.openxmlformats.org/package/2006/relationships"><Relationship Id="rId2" Type="http://schemas.openxmlformats.org/officeDocument/2006/relationships/theme" Target="../theme/theme8.xml"/><Relationship Id="rId1" Type="http://schemas.openxmlformats.org/officeDocument/2006/relationships/slideLayout" Target="../slideLayouts/slideLayout16.xml"/></Relationships>
</file>

<file path=ppt/slideMasters/_rels/slideMaster9.xml.rels><?xml version="1.0" encoding="UTF-8" standalone="yes"?>
<Relationships xmlns="http://schemas.openxmlformats.org/package/2006/relationships"><Relationship Id="rId2" Type="http://schemas.openxmlformats.org/officeDocument/2006/relationships/theme" Target="../theme/theme9.xml"/><Relationship Id="rId1" Type="http://schemas.openxmlformats.org/officeDocument/2006/relationships/slideLayout" Target="../slideLayouts/slideLayout1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>
            <a:extLst>
              <a:ext uri="{FF2B5EF4-FFF2-40B4-BE49-F238E27FC236}">
                <a16:creationId xmlns:a16="http://schemas.microsoft.com/office/drawing/2014/main" xmlns="" id="{C72ED31A-7B9B-4459-BB55-43196998CD8B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2051" name="Freeform 3">
              <a:extLst>
                <a:ext uri="{FF2B5EF4-FFF2-40B4-BE49-F238E27FC236}">
                  <a16:creationId xmlns:a16="http://schemas.microsoft.com/office/drawing/2014/main" xmlns="" id="{BD1063E8-DBB0-44F2-97F7-3B535ABEAF5C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/>
              <a:ahLst/>
              <a:cxnLst>
                <a:cxn ang="0">
                  <a:pos x="3862" y="3418"/>
                </a:cxn>
                <a:cxn ang="0">
                  <a:pos x="457" y="0"/>
                </a:cxn>
                <a:cxn ang="0">
                  <a:pos x="0" y="0"/>
                </a:cxn>
                <a:cxn ang="0">
                  <a:pos x="0" y="481"/>
                </a:cxn>
                <a:cxn ang="0">
                  <a:pos x="3394" y="3888"/>
                </a:cxn>
                <a:cxn ang="0">
                  <a:pos x="3862" y="3418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052" name="Freeform 4">
              <a:extLst>
                <a:ext uri="{FF2B5EF4-FFF2-40B4-BE49-F238E27FC236}">
                  <a16:creationId xmlns:a16="http://schemas.microsoft.com/office/drawing/2014/main" xmlns="" id="{B514DC11-0FD5-4C38-8DE4-E765A237775B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/>
              <a:ahLst/>
              <a:cxnLst>
                <a:cxn ang="0">
                  <a:pos x="370" y="0"/>
                </a:cxn>
                <a:cxn ang="0">
                  <a:pos x="3393" y="3036"/>
                </a:cxn>
                <a:cxn ang="0">
                  <a:pos x="3208" y="3222"/>
                </a:cxn>
                <a:cxn ang="0">
                  <a:pos x="0" y="0"/>
                </a:cxn>
                <a:cxn ang="0">
                  <a:pos x="370" y="0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053" name="Freeform 5">
              <a:extLst>
                <a:ext uri="{FF2B5EF4-FFF2-40B4-BE49-F238E27FC236}">
                  <a16:creationId xmlns:a16="http://schemas.microsoft.com/office/drawing/2014/main" xmlns="" id="{A6C48CFC-4A19-4379-95AB-0482FE47E831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/>
              <a:ahLst/>
              <a:cxnLst>
                <a:cxn ang="0">
                  <a:pos x="630" y="0"/>
                </a:cxn>
                <a:cxn ang="0">
                  <a:pos x="2858" y="2238"/>
                </a:cxn>
                <a:cxn ang="0">
                  <a:pos x="2543" y="2555"/>
                </a:cxn>
                <a:cxn ang="0">
                  <a:pos x="0" y="0"/>
                </a:cxn>
                <a:cxn ang="0">
                  <a:pos x="630" y="0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054" name="Freeform 6">
              <a:extLst>
                <a:ext uri="{FF2B5EF4-FFF2-40B4-BE49-F238E27FC236}">
                  <a16:creationId xmlns:a16="http://schemas.microsoft.com/office/drawing/2014/main" xmlns="" id="{3917A686-5DBF-461D-8B56-7547DE7E7503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2111" y="2120"/>
                </a:cxn>
                <a:cxn ang="0">
                  <a:pos x="2285" y="1945"/>
                </a:cxn>
                <a:cxn ang="0">
                  <a:pos x="348" y="0"/>
                </a:cxn>
                <a:cxn ang="0">
                  <a:pos x="0" y="0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2055" name="Rectangle 7">
            <a:extLst>
              <a:ext uri="{FF2B5EF4-FFF2-40B4-BE49-F238E27FC236}">
                <a16:creationId xmlns:a16="http://schemas.microsoft.com/office/drawing/2014/main" xmlns="" id="{F570AEBC-D95C-413C-95B9-DD80426FD941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2060" name="Rectangle 12">
            <a:extLst>
              <a:ext uri="{FF2B5EF4-FFF2-40B4-BE49-F238E27FC236}">
                <a16:creationId xmlns:a16="http://schemas.microsoft.com/office/drawing/2014/main" xmlns="" id="{5BD277C9-0861-4565-AE6B-F1EBC075110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04800" y="914400"/>
            <a:ext cx="8610600" cy="4454525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10" r:id="rId1"/>
    <p:sldLayoutId id="2147483811" r:id="rId2"/>
    <p:sldLayoutId id="2147483804" r:id="rId3"/>
    <p:sldLayoutId id="2147483805" r:id="rId4"/>
    <p:sldLayoutId id="2147483806" r:id="rId5"/>
    <p:sldLayoutId id="2147483807" r:id="rId6"/>
    <p:sldLayoutId id="2147483808" r:id="rId7"/>
    <p:sldLayoutId id="2147483812" r:id="rId8"/>
    <p:sldLayoutId id="2147483813" r:id="rId9"/>
  </p:sldLayoutIdLst>
  <p:transition/>
  <p:hf sldNum="0"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404813" indent="-404813" algn="l" rtl="0" eaLnBrk="0" fontAlgn="base" hangingPunct="0">
        <a:spcBef>
          <a:spcPts val="4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40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801688" indent="-401638" algn="l" rtl="0" eaLnBrk="0" fontAlgn="base" hangingPunct="0">
        <a:spcBef>
          <a:spcPts val="400"/>
        </a:spcBef>
        <a:spcAft>
          <a:spcPct val="0"/>
        </a:spcAft>
        <a:buClr>
          <a:schemeClr val="tx1"/>
        </a:buClr>
        <a:buChar char="–"/>
        <a:defRPr sz="36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1413" indent="-339725" algn="l" rtl="0" eaLnBrk="0" fontAlgn="base" hangingPunct="0">
        <a:spcBef>
          <a:spcPts val="400"/>
        </a:spcBef>
        <a:spcAft>
          <a:spcPct val="0"/>
        </a:spcAft>
        <a:buClr>
          <a:schemeClr val="tx2"/>
        </a:buClr>
        <a:buSzPct val="85000"/>
        <a:buFont typeface="Times New Roman" panose="02020603050405020304" pitchFamily="18" charset="0"/>
        <a:buChar char="■"/>
        <a:defRPr sz="36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"/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2051" name="Freeform 3"/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/>
              <a:ahLst/>
              <a:cxnLst>
                <a:cxn ang="0">
                  <a:pos x="3862" y="3418"/>
                </a:cxn>
                <a:cxn ang="0">
                  <a:pos x="457" y="0"/>
                </a:cxn>
                <a:cxn ang="0">
                  <a:pos x="0" y="0"/>
                </a:cxn>
                <a:cxn ang="0">
                  <a:pos x="0" y="481"/>
                </a:cxn>
                <a:cxn ang="0">
                  <a:pos x="3394" y="3888"/>
                </a:cxn>
                <a:cxn ang="0">
                  <a:pos x="3862" y="3418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2" name="Freeform 4"/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/>
              <a:ahLst/>
              <a:cxnLst>
                <a:cxn ang="0">
                  <a:pos x="370" y="0"/>
                </a:cxn>
                <a:cxn ang="0">
                  <a:pos x="3393" y="3036"/>
                </a:cxn>
                <a:cxn ang="0">
                  <a:pos x="3208" y="3222"/>
                </a:cxn>
                <a:cxn ang="0">
                  <a:pos x="0" y="0"/>
                </a:cxn>
                <a:cxn ang="0">
                  <a:pos x="370" y="0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3" name="Freeform 5"/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/>
              <a:ahLst/>
              <a:cxnLst>
                <a:cxn ang="0">
                  <a:pos x="630" y="0"/>
                </a:cxn>
                <a:cxn ang="0">
                  <a:pos x="2858" y="2238"/>
                </a:cxn>
                <a:cxn ang="0">
                  <a:pos x="2543" y="2555"/>
                </a:cxn>
                <a:cxn ang="0">
                  <a:pos x="0" y="0"/>
                </a:cxn>
                <a:cxn ang="0">
                  <a:pos x="630" y="0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4" name="Freeform 6"/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2111" y="2120"/>
                </a:cxn>
                <a:cxn ang="0">
                  <a:pos x="2285" y="1945"/>
                </a:cxn>
                <a:cxn ang="0">
                  <a:pos x="348" y="0"/>
                </a:cxn>
                <a:cxn ang="0">
                  <a:pos x="0" y="0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</p:grpSp>
      <p:sp>
        <p:nvSpPr>
          <p:cNvPr id="2055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121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060" name="Rectangle 12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1447800"/>
            <a:ext cx="9144000" cy="51054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29" r:id="rId1"/>
  </p:sldLayoutIdLst>
  <p:txStyles>
    <p:titleStyle>
      <a:lvl1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ctr" rtl="0" fontAlgn="base">
        <a:spcBef>
          <a:spcPct val="1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ctr" rtl="0" fontAlgn="base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"/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2051" name="Freeform 3"/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/>
              <a:ahLst/>
              <a:cxnLst>
                <a:cxn ang="0">
                  <a:pos x="3862" y="3418"/>
                </a:cxn>
                <a:cxn ang="0">
                  <a:pos x="457" y="0"/>
                </a:cxn>
                <a:cxn ang="0">
                  <a:pos x="0" y="0"/>
                </a:cxn>
                <a:cxn ang="0">
                  <a:pos x="0" y="481"/>
                </a:cxn>
                <a:cxn ang="0">
                  <a:pos x="3394" y="3888"/>
                </a:cxn>
                <a:cxn ang="0">
                  <a:pos x="3862" y="3418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2" name="Freeform 4"/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/>
              <a:ahLst/>
              <a:cxnLst>
                <a:cxn ang="0">
                  <a:pos x="370" y="0"/>
                </a:cxn>
                <a:cxn ang="0">
                  <a:pos x="3393" y="3036"/>
                </a:cxn>
                <a:cxn ang="0">
                  <a:pos x="3208" y="3222"/>
                </a:cxn>
                <a:cxn ang="0">
                  <a:pos x="0" y="0"/>
                </a:cxn>
                <a:cxn ang="0">
                  <a:pos x="370" y="0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3" name="Freeform 5"/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/>
              <a:ahLst/>
              <a:cxnLst>
                <a:cxn ang="0">
                  <a:pos x="630" y="0"/>
                </a:cxn>
                <a:cxn ang="0">
                  <a:pos x="2858" y="2238"/>
                </a:cxn>
                <a:cxn ang="0">
                  <a:pos x="2543" y="2555"/>
                </a:cxn>
                <a:cxn ang="0">
                  <a:pos x="0" y="0"/>
                </a:cxn>
                <a:cxn ang="0">
                  <a:pos x="630" y="0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4" name="Freeform 6"/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2111" y="2120"/>
                </a:cxn>
                <a:cxn ang="0">
                  <a:pos x="2285" y="1945"/>
                </a:cxn>
                <a:cxn ang="0">
                  <a:pos x="348" y="0"/>
                </a:cxn>
                <a:cxn ang="0">
                  <a:pos x="0" y="0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</p:grpSp>
      <p:sp>
        <p:nvSpPr>
          <p:cNvPr id="2055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121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060" name="Rectangle 12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1447800"/>
            <a:ext cx="9144000" cy="51054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31" r:id="rId1"/>
  </p:sldLayoutIdLst>
  <p:txStyles>
    <p:titleStyle>
      <a:lvl1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ctr" rtl="0" fontAlgn="base">
        <a:spcBef>
          <a:spcPct val="1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ctr" rtl="0" fontAlgn="base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"/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2051" name="Freeform 3"/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/>
              <a:ahLst/>
              <a:cxnLst>
                <a:cxn ang="0">
                  <a:pos x="3862" y="3418"/>
                </a:cxn>
                <a:cxn ang="0">
                  <a:pos x="457" y="0"/>
                </a:cxn>
                <a:cxn ang="0">
                  <a:pos x="0" y="0"/>
                </a:cxn>
                <a:cxn ang="0">
                  <a:pos x="0" y="481"/>
                </a:cxn>
                <a:cxn ang="0">
                  <a:pos x="3394" y="3888"/>
                </a:cxn>
                <a:cxn ang="0">
                  <a:pos x="3862" y="3418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2" name="Freeform 4"/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/>
              <a:ahLst/>
              <a:cxnLst>
                <a:cxn ang="0">
                  <a:pos x="370" y="0"/>
                </a:cxn>
                <a:cxn ang="0">
                  <a:pos x="3393" y="3036"/>
                </a:cxn>
                <a:cxn ang="0">
                  <a:pos x="3208" y="3222"/>
                </a:cxn>
                <a:cxn ang="0">
                  <a:pos x="0" y="0"/>
                </a:cxn>
                <a:cxn ang="0">
                  <a:pos x="370" y="0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3" name="Freeform 5"/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/>
              <a:ahLst/>
              <a:cxnLst>
                <a:cxn ang="0">
                  <a:pos x="630" y="0"/>
                </a:cxn>
                <a:cxn ang="0">
                  <a:pos x="2858" y="2238"/>
                </a:cxn>
                <a:cxn ang="0">
                  <a:pos x="2543" y="2555"/>
                </a:cxn>
                <a:cxn ang="0">
                  <a:pos x="0" y="0"/>
                </a:cxn>
                <a:cxn ang="0">
                  <a:pos x="630" y="0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4" name="Freeform 6"/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2111" y="2120"/>
                </a:cxn>
                <a:cxn ang="0">
                  <a:pos x="2285" y="1945"/>
                </a:cxn>
                <a:cxn ang="0">
                  <a:pos x="348" y="0"/>
                </a:cxn>
                <a:cxn ang="0">
                  <a:pos x="0" y="0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</p:grpSp>
      <p:sp>
        <p:nvSpPr>
          <p:cNvPr id="2055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121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060" name="Rectangle 12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1447800"/>
            <a:ext cx="9144000" cy="51054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33" r:id="rId1"/>
  </p:sldLayoutIdLst>
  <p:txStyles>
    <p:titleStyle>
      <a:lvl1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ctr" rtl="0" fontAlgn="base">
        <a:spcBef>
          <a:spcPct val="1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ctr" rtl="0" fontAlgn="base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"/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2051" name="Freeform 3"/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/>
              <a:ahLst/>
              <a:cxnLst>
                <a:cxn ang="0">
                  <a:pos x="3862" y="3418"/>
                </a:cxn>
                <a:cxn ang="0">
                  <a:pos x="457" y="0"/>
                </a:cxn>
                <a:cxn ang="0">
                  <a:pos x="0" y="0"/>
                </a:cxn>
                <a:cxn ang="0">
                  <a:pos x="0" y="481"/>
                </a:cxn>
                <a:cxn ang="0">
                  <a:pos x="3394" y="3888"/>
                </a:cxn>
                <a:cxn ang="0">
                  <a:pos x="3862" y="3418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2" name="Freeform 4"/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/>
              <a:ahLst/>
              <a:cxnLst>
                <a:cxn ang="0">
                  <a:pos x="370" y="0"/>
                </a:cxn>
                <a:cxn ang="0">
                  <a:pos x="3393" y="3036"/>
                </a:cxn>
                <a:cxn ang="0">
                  <a:pos x="3208" y="3222"/>
                </a:cxn>
                <a:cxn ang="0">
                  <a:pos x="0" y="0"/>
                </a:cxn>
                <a:cxn ang="0">
                  <a:pos x="370" y="0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3" name="Freeform 5"/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/>
              <a:ahLst/>
              <a:cxnLst>
                <a:cxn ang="0">
                  <a:pos x="630" y="0"/>
                </a:cxn>
                <a:cxn ang="0">
                  <a:pos x="2858" y="2238"/>
                </a:cxn>
                <a:cxn ang="0">
                  <a:pos x="2543" y="2555"/>
                </a:cxn>
                <a:cxn ang="0">
                  <a:pos x="0" y="0"/>
                </a:cxn>
                <a:cxn ang="0">
                  <a:pos x="630" y="0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4" name="Freeform 6"/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2111" y="2120"/>
                </a:cxn>
                <a:cxn ang="0">
                  <a:pos x="2285" y="1945"/>
                </a:cxn>
                <a:cxn ang="0">
                  <a:pos x="348" y="0"/>
                </a:cxn>
                <a:cxn ang="0">
                  <a:pos x="0" y="0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</p:grpSp>
      <p:sp>
        <p:nvSpPr>
          <p:cNvPr id="2055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121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060" name="Rectangle 12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1447800"/>
            <a:ext cx="9144000" cy="51054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35" r:id="rId1"/>
  </p:sldLayoutIdLst>
  <p:txStyles>
    <p:titleStyle>
      <a:lvl1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ctr" rtl="0" fontAlgn="base">
        <a:spcBef>
          <a:spcPct val="1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ctr" rtl="0" fontAlgn="base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809" r:id="rId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"/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2051" name="Freeform 3"/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/>
              <a:ahLst/>
              <a:cxnLst>
                <a:cxn ang="0">
                  <a:pos x="3862" y="3418"/>
                </a:cxn>
                <a:cxn ang="0">
                  <a:pos x="457" y="0"/>
                </a:cxn>
                <a:cxn ang="0">
                  <a:pos x="0" y="0"/>
                </a:cxn>
                <a:cxn ang="0">
                  <a:pos x="0" y="481"/>
                </a:cxn>
                <a:cxn ang="0">
                  <a:pos x="3394" y="3888"/>
                </a:cxn>
                <a:cxn ang="0">
                  <a:pos x="3862" y="3418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2" name="Freeform 4"/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/>
              <a:ahLst/>
              <a:cxnLst>
                <a:cxn ang="0">
                  <a:pos x="370" y="0"/>
                </a:cxn>
                <a:cxn ang="0">
                  <a:pos x="3393" y="3036"/>
                </a:cxn>
                <a:cxn ang="0">
                  <a:pos x="3208" y="3222"/>
                </a:cxn>
                <a:cxn ang="0">
                  <a:pos x="0" y="0"/>
                </a:cxn>
                <a:cxn ang="0">
                  <a:pos x="370" y="0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3" name="Freeform 5"/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/>
              <a:ahLst/>
              <a:cxnLst>
                <a:cxn ang="0">
                  <a:pos x="630" y="0"/>
                </a:cxn>
                <a:cxn ang="0">
                  <a:pos x="2858" y="2238"/>
                </a:cxn>
                <a:cxn ang="0">
                  <a:pos x="2543" y="2555"/>
                </a:cxn>
                <a:cxn ang="0">
                  <a:pos x="0" y="0"/>
                </a:cxn>
                <a:cxn ang="0">
                  <a:pos x="630" y="0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4" name="Freeform 6"/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2111" y="2120"/>
                </a:cxn>
                <a:cxn ang="0">
                  <a:pos x="2285" y="1945"/>
                </a:cxn>
                <a:cxn ang="0">
                  <a:pos x="348" y="0"/>
                </a:cxn>
                <a:cxn ang="0">
                  <a:pos x="0" y="0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</p:grpSp>
      <p:sp>
        <p:nvSpPr>
          <p:cNvPr id="2055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121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060" name="Rectangle 12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1447800"/>
            <a:ext cx="9144000" cy="51054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15" r:id="rId1"/>
  </p:sldLayoutIdLst>
  <p:txStyles>
    <p:titleStyle>
      <a:lvl1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ctr" rtl="0" fontAlgn="base">
        <a:spcBef>
          <a:spcPct val="1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ctr" rtl="0" fontAlgn="base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"/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2051" name="Freeform 3"/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/>
              <a:ahLst/>
              <a:cxnLst>
                <a:cxn ang="0">
                  <a:pos x="3862" y="3418"/>
                </a:cxn>
                <a:cxn ang="0">
                  <a:pos x="457" y="0"/>
                </a:cxn>
                <a:cxn ang="0">
                  <a:pos x="0" y="0"/>
                </a:cxn>
                <a:cxn ang="0">
                  <a:pos x="0" y="481"/>
                </a:cxn>
                <a:cxn ang="0">
                  <a:pos x="3394" y="3888"/>
                </a:cxn>
                <a:cxn ang="0">
                  <a:pos x="3862" y="3418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2" name="Freeform 4"/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/>
              <a:ahLst/>
              <a:cxnLst>
                <a:cxn ang="0">
                  <a:pos x="370" y="0"/>
                </a:cxn>
                <a:cxn ang="0">
                  <a:pos x="3393" y="3036"/>
                </a:cxn>
                <a:cxn ang="0">
                  <a:pos x="3208" y="3222"/>
                </a:cxn>
                <a:cxn ang="0">
                  <a:pos x="0" y="0"/>
                </a:cxn>
                <a:cxn ang="0">
                  <a:pos x="370" y="0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3" name="Freeform 5"/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/>
              <a:ahLst/>
              <a:cxnLst>
                <a:cxn ang="0">
                  <a:pos x="630" y="0"/>
                </a:cxn>
                <a:cxn ang="0">
                  <a:pos x="2858" y="2238"/>
                </a:cxn>
                <a:cxn ang="0">
                  <a:pos x="2543" y="2555"/>
                </a:cxn>
                <a:cxn ang="0">
                  <a:pos x="0" y="0"/>
                </a:cxn>
                <a:cxn ang="0">
                  <a:pos x="630" y="0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4" name="Freeform 6"/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2111" y="2120"/>
                </a:cxn>
                <a:cxn ang="0">
                  <a:pos x="2285" y="1945"/>
                </a:cxn>
                <a:cxn ang="0">
                  <a:pos x="348" y="0"/>
                </a:cxn>
                <a:cxn ang="0">
                  <a:pos x="0" y="0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</p:grpSp>
      <p:sp>
        <p:nvSpPr>
          <p:cNvPr id="2055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121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060" name="Rectangle 12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1447800"/>
            <a:ext cx="9144000" cy="51054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17" r:id="rId1"/>
  </p:sldLayoutIdLst>
  <p:txStyles>
    <p:titleStyle>
      <a:lvl1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ctr" rtl="0" fontAlgn="base">
        <a:spcBef>
          <a:spcPct val="1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ctr" rtl="0" fontAlgn="base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"/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2051" name="Freeform 3"/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/>
              <a:ahLst/>
              <a:cxnLst>
                <a:cxn ang="0">
                  <a:pos x="3862" y="3418"/>
                </a:cxn>
                <a:cxn ang="0">
                  <a:pos x="457" y="0"/>
                </a:cxn>
                <a:cxn ang="0">
                  <a:pos x="0" y="0"/>
                </a:cxn>
                <a:cxn ang="0">
                  <a:pos x="0" y="481"/>
                </a:cxn>
                <a:cxn ang="0">
                  <a:pos x="3394" y="3888"/>
                </a:cxn>
                <a:cxn ang="0">
                  <a:pos x="3862" y="3418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2" name="Freeform 4"/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/>
              <a:ahLst/>
              <a:cxnLst>
                <a:cxn ang="0">
                  <a:pos x="370" y="0"/>
                </a:cxn>
                <a:cxn ang="0">
                  <a:pos x="3393" y="3036"/>
                </a:cxn>
                <a:cxn ang="0">
                  <a:pos x="3208" y="3222"/>
                </a:cxn>
                <a:cxn ang="0">
                  <a:pos x="0" y="0"/>
                </a:cxn>
                <a:cxn ang="0">
                  <a:pos x="370" y="0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3" name="Freeform 5"/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/>
              <a:ahLst/>
              <a:cxnLst>
                <a:cxn ang="0">
                  <a:pos x="630" y="0"/>
                </a:cxn>
                <a:cxn ang="0">
                  <a:pos x="2858" y="2238"/>
                </a:cxn>
                <a:cxn ang="0">
                  <a:pos x="2543" y="2555"/>
                </a:cxn>
                <a:cxn ang="0">
                  <a:pos x="0" y="0"/>
                </a:cxn>
                <a:cxn ang="0">
                  <a:pos x="630" y="0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4" name="Freeform 6"/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2111" y="2120"/>
                </a:cxn>
                <a:cxn ang="0">
                  <a:pos x="2285" y="1945"/>
                </a:cxn>
                <a:cxn ang="0">
                  <a:pos x="348" y="0"/>
                </a:cxn>
                <a:cxn ang="0">
                  <a:pos x="0" y="0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</p:grpSp>
      <p:sp>
        <p:nvSpPr>
          <p:cNvPr id="2055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121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060" name="Rectangle 12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1447800"/>
            <a:ext cx="9144000" cy="51054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19" r:id="rId1"/>
  </p:sldLayoutIdLst>
  <p:txStyles>
    <p:titleStyle>
      <a:lvl1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ctr" rtl="0" fontAlgn="base">
        <a:spcBef>
          <a:spcPct val="1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ctr" rtl="0" fontAlgn="base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"/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2051" name="Freeform 3"/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/>
              <a:ahLst/>
              <a:cxnLst>
                <a:cxn ang="0">
                  <a:pos x="3862" y="3418"/>
                </a:cxn>
                <a:cxn ang="0">
                  <a:pos x="457" y="0"/>
                </a:cxn>
                <a:cxn ang="0">
                  <a:pos x="0" y="0"/>
                </a:cxn>
                <a:cxn ang="0">
                  <a:pos x="0" y="481"/>
                </a:cxn>
                <a:cxn ang="0">
                  <a:pos x="3394" y="3888"/>
                </a:cxn>
                <a:cxn ang="0">
                  <a:pos x="3862" y="3418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2" name="Freeform 4"/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/>
              <a:ahLst/>
              <a:cxnLst>
                <a:cxn ang="0">
                  <a:pos x="370" y="0"/>
                </a:cxn>
                <a:cxn ang="0">
                  <a:pos x="3393" y="3036"/>
                </a:cxn>
                <a:cxn ang="0">
                  <a:pos x="3208" y="3222"/>
                </a:cxn>
                <a:cxn ang="0">
                  <a:pos x="0" y="0"/>
                </a:cxn>
                <a:cxn ang="0">
                  <a:pos x="370" y="0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3" name="Freeform 5"/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/>
              <a:ahLst/>
              <a:cxnLst>
                <a:cxn ang="0">
                  <a:pos x="630" y="0"/>
                </a:cxn>
                <a:cxn ang="0">
                  <a:pos x="2858" y="2238"/>
                </a:cxn>
                <a:cxn ang="0">
                  <a:pos x="2543" y="2555"/>
                </a:cxn>
                <a:cxn ang="0">
                  <a:pos x="0" y="0"/>
                </a:cxn>
                <a:cxn ang="0">
                  <a:pos x="630" y="0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4" name="Freeform 6"/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2111" y="2120"/>
                </a:cxn>
                <a:cxn ang="0">
                  <a:pos x="2285" y="1945"/>
                </a:cxn>
                <a:cxn ang="0">
                  <a:pos x="348" y="0"/>
                </a:cxn>
                <a:cxn ang="0">
                  <a:pos x="0" y="0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</p:grpSp>
      <p:sp>
        <p:nvSpPr>
          <p:cNvPr id="2055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121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060" name="Rectangle 12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1447800"/>
            <a:ext cx="9144000" cy="51054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21" r:id="rId1"/>
  </p:sldLayoutIdLst>
  <p:txStyles>
    <p:titleStyle>
      <a:lvl1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ctr" rtl="0" fontAlgn="base">
        <a:spcBef>
          <a:spcPct val="1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ctr" rtl="0" fontAlgn="base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"/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2051" name="Freeform 3"/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/>
              <a:ahLst/>
              <a:cxnLst>
                <a:cxn ang="0">
                  <a:pos x="3862" y="3418"/>
                </a:cxn>
                <a:cxn ang="0">
                  <a:pos x="457" y="0"/>
                </a:cxn>
                <a:cxn ang="0">
                  <a:pos x="0" y="0"/>
                </a:cxn>
                <a:cxn ang="0">
                  <a:pos x="0" y="481"/>
                </a:cxn>
                <a:cxn ang="0">
                  <a:pos x="3394" y="3888"/>
                </a:cxn>
                <a:cxn ang="0">
                  <a:pos x="3862" y="3418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2" name="Freeform 4"/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/>
              <a:ahLst/>
              <a:cxnLst>
                <a:cxn ang="0">
                  <a:pos x="370" y="0"/>
                </a:cxn>
                <a:cxn ang="0">
                  <a:pos x="3393" y="3036"/>
                </a:cxn>
                <a:cxn ang="0">
                  <a:pos x="3208" y="3222"/>
                </a:cxn>
                <a:cxn ang="0">
                  <a:pos x="0" y="0"/>
                </a:cxn>
                <a:cxn ang="0">
                  <a:pos x="370" y="0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3" name="Freeform 5"/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/>
              <a:ahLst/>
              <a:cxnLst>
                <a:cxn ang="0">
                  <a:pos x="630" y="0"/>
                </a:cxn>
                <a:cxn ang="0">
                  <a:pos x="2858" y="2238"/>
                </a:cxn>
                <a:cxn ang="0">
                  <a:pos x="2543" y="2555"/>
                </a:cxn>
                <a:cxn ang="0">
                  <a:pos x="0" y="0"/>
                </a:cxn>
                <a:cxn ang="0">
                  <a:pos x="630" y="0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4" name="Freeform 6"/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2111" y="2120"/>
                </a:cxn>
                <a:cxn ang="0">
                  <a:pos x="2285" y="1945"/>
                </a:cxn>
                <a:cxn ang="0">
                  <a:pos x="348" y="0"/>
                </a:cxn>
                <a:cxn ang="0">
                  <a:pos x="0" y="0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</p:grpSp>
      <p:sp>
        <p:nvSpPr>
          <p:cNvPr id="2055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121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060" name="Rectangle 12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1447800"/>
            <a:ext cx="9144000" cy="51054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23" r:id="rId1"/>
  </p:sldLayoutIdLst>
  <p:txStyles>
    <p:titleStyle>
      <a:lvl1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ctr" rtl="0" fontAlgn="base">
        <a:spcBef>
          <a:spcPct val="1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ctr" rtl="0" fontAlgn="base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"/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2051" name="Freeform 3"/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/>
              <a:ahLst/>
              <a:cxnLst>
                <a:cxn ang="0">
                  <a:pos x="3862" y="3418"/>
                </a:cxn>
                <a:cxn ang="0">
                  <a:pos x="457" y="0"/>
                </a:cxn>
                <a:cxn ang="0">
                  <a:pos x="0" y="0"/>
                </a:cxn>
                <a:cxn ang="0">
                  <a:pos x="0" y="481"/>
                </a:cxn>
                <a:cxn ang="0">
                  <a:pos x="3394" y="3888"/>
                </a:cxn>
                <a:cxn ang="0">
                  <a:pos x="3862" y="3418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2" name="Freeform 4"/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/>
              <a:ahLst/>
              <a:cxnLst>
                <a:cxn ang="0">
                  <a:pos x="370" y="0"/>
                </a:cxn>
                <a:cxn ang="0">
                  <a:pos x="3393" y="3036"/>
                </a:cxn>
                <a:cxn ang="0">
                  <a:pos x="3208" y="3222"/>
                </a:cxn>
                <a:cxn ang="0">
                  <a:pos x="0" y="0"/>
                </a:cxn>
                <a:cxn ang="0">
                  <a:pos x="370" y="0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3" name="Freeform 5"/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/>
              <a:ahLst/>
              <a:cxnLst>
                <a:cxn ang="0">
                  <a:pos x="630" y="0"/>
                </a:cxn>
                <a:cxn ang="0">
                  <a:pos x="2858" y="2238"/>
                </a:cxn>
                <a:cxn ang="0">
                  <a:pos x="2543" y="2555"/>
                </a:cxn>
                <a:cxn ang="0">
                  <a:pos x="0" y="0"/>
                </a:cxn>
                <a:cxn ang="0">
                  <a:pos x="630" y="0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4" name="Freeform 6"/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2111" y="2120"/>
                </a:cxn>
                <a:cxn ang="0">
                  <a:pos x="2285" y="1945"/>
                </a:cxn>
                <a:cxn ang="0">
                  <a:pos x="348" y="0"/>
                </a:cxn>
                <a:cxn ang="0">
                  <a:pos x="0" y="0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</p:grpSp>
      <p:sp>
        <p:nvSpPr>
          <p:cNvPr id="2055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121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060" name="Rectangle 12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1447800"/>
            <a:ext cx="9144000" cy="51054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25" r:id="rId1"/>
  </p:sldLayoutIdLst>
  <p:txStyles>
    <p:titleStyle>
      <a:lvl1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ctr" rtl="0" fontAlgn="base">
        <a:spcBef>
          <a:spcPct val="1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ctr" rtl="0" fontAlgn="base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"/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2051" name="Freeform 3"/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/>
              <a:ahLst/>
              <a:cxnLst>
                <a:cxn ang="0">
                  <a:pos x="3862" y="3418"/>
                </a:cxn>
                <a:cxn ang="0">
                  <a:pos x="457" y="0"/>
                </a:cxn>
                <a:cxn ang="0">
                  <a:pos x="0" y="0"/>
                </a:cxn>
                <a:cxn ang="0">
                  <a:pos x="0" y="481"/>
                </a:cxn>
                <a:cxn ang="0">
                  <a:pos x="3394" y="3888"/>
                </a:cxn>
                <a:cxn ang="0">
                  <a:pos x="3862" y="3418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2" name="Freeform 4"/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/>
              <a:ahLst/>
              <a:cxnLst>
                <a:cxn ang="0">
                  <a:pos x="370" y="0"/>
                </a:cxn>
                <a:cxn ang="0">
                  <a:pos x="3393" y="3036"/>
                </a:cxn>
                <a:cxn ang="0">
                  <a:pos x="3208" y="3222"/>
                </a:cxn>
                <a:cxn ang="0">
                  <a:pos x="0" y="0"/>
                </a:cxn>
                <a:cxn ang="0">
                  <a:pos x="370" y="0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3" name="Freeform 5"/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/>
              <a:ahLst/>
              <a:cxnLst>
                <a:cxn ang="0">
                  <a:pos x="630" y="0"/>
                </a:cxn>
                <a:cxn ang="0">
                  <a:pos x="2858" y="2238"/>
                </a:cxn>
                <a:cxn ang="0">
                  <a:pos x="2543" y="2555"/>
                </a:cxn>
                <a:cxn ang="0">
                  <a:pos x="0" y="0"/>
                </a:cxn>
                <a:cxn ang="0">
                  <a:pos x="630" y="0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  <p:sp>
          <p:nvSpPr>
            <p:cNvPr id="2054" name="Freeform 6"/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2111" y="2120"/>
                </a:cxn>
                <a:cxn ang="0">
                  <a:pos x="2285" y="1945"/>
                </a:cxn>
                <a:cxn ang="0">
                  <a:pos x="348" y="0"/>
                </a:cxn>
                <a:cxn ang="0">
                  <a:pos x="0" y="0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 smtClean="0">
                <a:solidFill>
                  <a:srgbClr val="FFFFFF"/>
                </a:solidFill>
              </a:endParaRPr>
            </a:p>
          </p:txBody>
        </p:sp>
      </p:grpSp>
      <p:sp>
        <p:nvSpPr>
          <p:cNvPr id="2055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121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060" name="Rectangle 12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1447800"/>
            <a:ext cx="9144000" cy="51054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27" r:id="rId1"/>
  </p:sldLayoutIdLst>
  <p:txStyles>
    <p:titleStyle>
      <a:lvl1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ctr" rtl="0" fontAlgn="base">
        <a:spcBef>
          <a:spcPct val="1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ctr" rtl="0" fontAlgn="base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0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4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5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0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8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9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0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E98D2E17-B293-4EDA-8CBF-FF3756E344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Holy Spirit, Thou Art Welcome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xmlns="" id="{E38A0B08-41C5-43CE-A0BE-A0B8D207FDEC}"/>
              </a:ext>
            </a:extLst>
          </p:cNvPr>
          <p:cNvSpPr>
            <a:spLocks noGrp="1"/>
          </p:cNvSpPr>
          <p:nvPr>
            <p:ph type="subTitle" sz="quarter" idx="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Holy Spirit, Thou art welcome in this place;</a:t>
            </a:r>
          </a:p>
          <a:p>
            <a:pPr>
              <a:defRPr/>
            </a:pPr>
            <a:r>
              <a:rPr lang="en-US" dirty="0"/>
              <a:t>Holy Spirit, Thou art welcome in this place.</a:t>
            </a:r>
          </a:p>
          <a:p>
            <a:pPr>
              <a:defRPr/>
            </a:pPr>
            <a:r>
              <a:rPr lang="en-US" dirty="0"/>
              <a:t>Omnipotent Father of mercy and grace, </a:t>
            </a:r>
          </a:p>
          <a:p>
            <a:pPr>
              <a:defRPr/>
            </a:pPr>
            <a:r>
              <a:rPr lang="en-US" dirty="0"/>
              <a:t>Thou art welcome in this place.</a:t>
            </a:r>
          </a:p>
          <a:p>
            <a:pPr>
              <a:defRPr/>
            </a:pPr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xmlns="" id="{F6763B35-A582-4AB9-A223-709BC9D2DA7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Dottie Rambo / David </a:t>
            </a:r>
            <a:r>
              <a:rPr lang="en-US" err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Huntsinger</a:t>
            </a:r>
            <a:r>
              <a:rPr lang="en-US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  © 1977  John T Benson Publishing Co   (ASCAP) - CCLI#11082353</a:t>
            </a:r>
            <a:endParaRPr lang="en-US"/>
          </a:p>
        </p:txBody>
      </p:sp>
    </p:spTree>
  </p:cSld>
  <p:clrMapOvr>
    <a:masterClrMapping/>
  </p:clrMapOvr>
  <p:transition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F620D96B-DD36-403D-87E4-8739A18494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447800"/>
          </a:xfrm>
        </p:spPr>
        <p:txBody>
          <a:bodyPr/>
          <a:lstStyle/>
          <a:p>
            <a:pPr>
              <a:defRPr/>
            </a:pPr>
            <a:r>
              <a:rPr lang="en-US" dirty="0"/>
              <a:t>How do we grow in</a:t>
            </a:r>
            <a:br>
              <a:rPr lang="en-US" dirty="0"/>
            </a:br>
            <a:r>
              <a:rPr lang="en-US" dirty="0"/>
              <a:t>sanctifying grace?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52B7351E-907F-4C3A-AFBF-36854706482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8600" y="1447800"/>
            <a:ext cx="8686800" cy="4454525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>
                <a:cs typeface="Arial" charset="0"/>
              </a:rPr>
              <a:t>Growth in grace is a natural process</a:t>
            </a:r>
          </a:p>
          <a:p>
            <a:pPr marL="457200" indent="-457200">
              <a:spcBef>
                <a:spcPct val="10000"/>
              </a:spcBef>
              <a:defRPr/>
            </a:pPr>
            <a:r>
              <a:rPr lang="en-US" dirty="0">
                <a:cs typeface="Arial" charset="0"/>
              </a:rPr>
              <a:t>We open our hearts to receive grace as a free gift from God</a:t>
            </a:r>
          </a:p>
          <a:p>
            <a:pPr marL="457200" indent="-457200">
              <a:spcBef>
                <a:spcPct val="10000"/>
              </a:spcBef>
              <a:defRPr/>
            </a:pPr>
            <a:r>
              <a:rPr lang="en-US" dirty="0">
                <a:cs typeface="Arial" charset="0"/>
              </a:rPr>
              <a:t>We share grace in the body of Christ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1834025373"/>
      </p:ext>
    </p:extLst>
  </p:cSld>
  <p:clrMapOvr>
    <a:masterClrMapping/>
  </p:clrMapOvr>
  <p:transition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ext Box 3">
            <a:extLst>
              <a:ext uri="{FF2B5EF4-FFF2-40B4-BE49-F238E27FC236}">
                <a16:creationId xmlns:a16="http://schemas.microsoft.com/office/drawing/2014/main" xmlns="" id="{87B06550-ABFC-4C08-BC0E-8B2B1881676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</p:spTree>
  </p:cSld>
  <p:clrMapOvr>
    <a:masterClrMapping/>
  </p:clrMapOvr>
  <p:transition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8242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990600"/>
          </a:xfrm>
        </p:spPr>
        <p:txBody>
          <a:bodyPr/>
          <a:lstStyle/>
          <a:p>
            <a:r>
              <a:rPr lang="en-US"/>
              <a:t>I Love You Song</a:t>
            </a:r>
          </a:p>
        </p:txBody>
      </p:sp>
      <p:sp>
        <p:nvSpPr>
          <p:cNvPr id="1418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066800"/>
            <a:ext cx="9144000" cy="4648200"/>
          </a:xfrm>
        </p:spPr>
        <p:txBody>
          <a:bodyPr/>
          <a:lstStyle/>
          <a:p>
            <a:r>
              <a:rPr lang="en-US"/>
              <a:t>Children, all my children</a:t>
            </a:r>
          </a:p>
          <a:p>
            <a:r>
              <a:rPr lang="en-US"/>
              <a:t>All my children, I’m talking to you</a:t>
            </a:r>
          </a:p>
          <a:p>
            <a:r>
              <a:rPr lang="en-US"/>
              <a:t>( you – you – you – you 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376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0" y="381000"/>
            <a:ext cx="9144000" cy="6172200"/>
          </a:xfrm>
        </p:spPr>
        <p:txBody>
          <a:bodyPr/>
          <a:lstStyle/>
          <a:p>
            <a:r>
              <a:rPr lang="en-US">
                <a:cs typeface="Arial" charset="0"/>
              </a:rPr>
              <a:t>I love you –</a:t>
            </a:r>
          </a:p>
          <a:p>
            <a:r>
              <a:rPr lang="en-US">
                <a:cs typeface="Arial" charset="0"/>
              </a:rPr>
              <a:t>won’t you love Me, too?</a:t>
            </a:r>
          </a:p>
          <a:p>
            <a:r>
              <a:rPr lang="en-US">
                <a:cs typeface="Arial" charset="0"/>
              </a:rPr>
              <a:t>Together,</a:t>
            </a:r>
          </a:p>
          <a:p>
            <a:r>
              <a:rPr lang="en-US">
                <a:cs typeface="Arial" charset="0"/>
              </a:rPr>
              <a:t>we can change the world –</a:t>
            </a:r>
          </a:p>
          <a:p>
            <a:r>
              <a:rPr lang="en-US">
                <a:cs typeface="Arial" charset="0"/>
              </a:rPr>
              <a:t>change the world.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581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0" y="381000"/>
            <a:ext cx="9144000" cy="6172200"/>
          </a:xfrm>
        </p:spPr>
        <p:txBody>
          <a:bodyPr/>
          <a:lstStyle/>
          <a:p>
            <a:r>
              <a:rPr lang="en-US">
                <a:cs typeface="Arial" charset="0"/>
              </a:rPr>
              <a:t>&lt;First name&gt;, &lt;Full name&gt;</a:t>
            </a:r>
          </a:p>
          <a:p>
            <a:r>
              <a:rPr lang="en-US">
                <a:cs typeface="Arial" charset="0"/>
              </a:rPr>
              <a:t>&lt;Full name&gt;, we’re talking to you</a:t>
            </a:r>
          </a:p>
          <a:p>
            <a:r>
              <a:rPr lang="en-US">
                <a:cs typeface="Arial" charset="0"/>
              </a:rPr>
              <a:t>( you – you – you – you 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785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0" y="381000"/>
            <a:ext cx="9144000" cy="6172200"/>
          </a:xfrm>
        </p:spPr>
        <p:txBody>
          <a:bodyPr/>
          <a:lstStyle/>
          <a:p>
            <a:r>
              <a:rPr lang="en-US">
                <a:cs typeface="Arial" charset="0"/>
              </a:rPr>
              <a:t>We love you – </a:t>
            </a:r>
          </a:p>
          <a:p>
            <a:r>
              <a:rPr lang="en-US">
                <a:cs typeface="Arial" charset="0"/>
              </a:rPr>
              <a:t>won’t you love us, too?</a:t>
            </a:r>
          </a:p>
          <a:p>
            <a:r>
              <a:rPr lang="en-US">
                <a:cs typeface="Arial" charset="0"/>
              </a:rPr>
              <a:t>Together,</a:t>
            </a:r>
          </a:p>
          <a:p>
            <a:r>
              <a:rPr lang="en-US">
                <a:cs typeface="Arial" charset="0"/>
              </a:rPr>
              <a:t>we can change the world –</a:t>
            </a:r>
          </a:p>
          <a:p>
            <a:r>
              <a:rPr lang="en-US">
                <a:cs typeface="Arial" charset="0"/>
              </a:rPr>
              <a:t>change the world.</a:t>
            </a:r>
          </a:p>
          <a:p>
            <a:endParaRPr lang="en-US">
              <a:cs typeface="Arial" charset="0"/>
            </a:endParaRPr>
          </a:p>
          <a:p>
            <a:endParaRPr lang="en-US">
              <a:cs typeface="Arial" charset="0"/>
            </a:endParaRPr>
          </a:p>
          <a:p>
            <a:endParaRPr lang="en-US" sz="1600">
              <a:solidFill>
                <a:schemeClr val="tx2"/>
              </a:solidFill>
              <a:latin typeface="Times New Roman" pitchFamily="18" charset="0"/>
            </a:endParaRPr>
          </a:p>
          <a:p>
            <a:endParaRPr lang="en-US" sz="1600">
              <a:solidFill>
                <a:schemeClr val="tx2"/>
              </a:solidFill>
              <a:latin typeface="Times New Roman" pitchFamily="18" charset="0"/>
            </a:endParaRPr>
          </a:p>
          <a:p>
            <a:r>
              <a:rPr lang="en-US" sz="1600">
                <a:solidFill>
                  <a:schemeClr val="tx2"/>
                </a:solidFill>
                <a:latin typeface="Times New Roman" pitchFamily="18" charset="0"/>
              </a:rPr>
              <a:t>Norman L. Band © 1986 Band Ministries Inc. - CCLI#11082353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317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990600"/>
          </a:xfrm>
        </p:spPr>
        <p:txBody>
          <a:bodyPr/>
          <a:lstStyle/>
          <a:p>
            <a:r>
              <a:rPr lang="en-US"/>
              <a:t>Friend of God</a:t>
            </a:r>
          </a:p>
        </p:txBody>
      </p:sp>
      <p:sp>
        <p:nvSpPr>
          <p:cNvPr id="263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066800"/>
            <a:ext cx="9144000" cy="4648200"/>
          </a:xfrm>
        </p:spPr>
        <p:txBody>
          <a:bodyPr/>
          <a:lstStyle/>
          <a:p>
            <a:r>
              <a:rPr lang="en-US">
                <a:cs typeface="Times New Roman" pitchFamily="18" charset="0"/>
              </a:rPr>
              <a:t>Who am I that You are</a:t>
            </a:r>
          </a:p>
          <a:p>
            <a:r>
              <a:rPr lang="en-US">
                <a:cs typeface="Times New Roman" pitchFamily="18" charset="0"/>
              </a:rPr>
              <a:t>mindful of me,</a:t>
            </a:r>
          </a:p>
          <a:p>
            <a:r>
              <a:rPr lang="en-US">
                <a:cs typeface="Times New Roman" pitchFamily="18" charset="0"/>
              </a:rPr>
              <a:t>that You hear me when I call?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734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0" y="381000"/>
            <a:ext cx="9144000" cy="6172200"/>
          </a:xfrm>
        </p:spPr>
        <p:txBody>
          <a:bodyPr/>
          <a:lstStyle/>
          <a:p>
            <a:r>
              <a:rPr lang="en-US">
                <a:cs typeface="Times New Roman" pitchFamily="18" charset="0"/>
              </a:rPr>
              <a:t>Is it true that You are</a:t>
            </a:r>
          </a:p>
          <a:p>
            <a:r>
              <a:rPr lang="en-US">
                <a:cs typeface="Times New Roman" pitchFamily="18" charset="0"/>
              </a:rPr>
              <a:t>thinking of me?</a:t>
            </a:r>
          </a:p>
          <a:p>
            <a:r>
              <a:rPr lang="en-US">
                <a:cs typeface="Times New Roman" pitchFamily="18" charset="0"/>
              </a:rPr>
              <a:t>How You love me, It’s amazing,</a:t>
            </a:r>
          </a:p>
          <a:p>
            <a:r>
              <a:rPr lang="en-US">
                <a:cs typeface="Times New Roman" pitchFamily="18" charset="0"/>
              </a:rPr>
              <a:t>it’s amazing, It’s amazing.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7">
            <a:extLst>
              <a:ext uri="{FF2B5EF4-FFF2-40B4-BE49-F238E27FC236}">
                <a16:creationId xmlns:a16="http://schemas.microsoft.com/office/drawing/2014/main" xmlns="" id="{A515F0A0-AD57-4877-B469-1CF63631E6B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</p:spTree>
  </p:cSld>
  <p:clrMapOvr>
    <a:masterClrMapping/>
  </p:clrMapOvr>
  <p:transition/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939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0" y="381000"/>
            <a:ext cx="9144000" cy="6172200"/>
          </a:xfrm>
        </p:spPr>
        <p:txBody>
          <a:bodyPr/>
          <a:lstStyle/>
          <a:p>
            <a:r>
              <a:rPr lang="en-US">
                <a:cs typeface="Times New Roman" pitchFamily="18" charset="0"/>
              </a:rPr>
              <a:t>How You love me –</a:t>
            </a:r>
          </a:p>
          <a:p>
            <a:r>
              <a:rPr lang="en-US">
                <a:cs typeface="Times New Roman" pitchFamily="18" charset="0"/>
              </a:rPr>
              <a:t>it’s amazing,</a:t>
            </a:r>
          </a:p>
          <a:p>
            <a:r>
              <a:rPr lang="en-US">
                <a:cs typeface="Times New Roman" pitchFamily="18" charset="0"/>
              </a:rPr>
              <a:t>it’s amazing,</a:t>
            </a:r>
          </a:p>
          <a:p>
            <a:r>
              <a:rPr lang="en-US">
                <a:cs typeface="Times New Roman" pitchFamily="18" charset="0"/>
              </a:rPr>
              <a:t>it’s amazing.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144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0" y="381000"/>
            <a:ext cx="9144000" cy="6172200"/>
          </a:xfrm>
          <a:noFill/>
          <a:ln/>
        </p:spPr>
        <p:txBody>
          <a:bodyPr lIns="92075" tIns="46038" rIns="92075" bIns="46038"/>
          <a:lstStyle/>
          <a:p>
            <a:r>
              <a:rPr lang="en-US">
                <a:cs typeface="Times New Roman" pitchFamily="18" charset="0"/>
              </a:rPr>
              <a:t>I am a friend of God;</a:t>
            </a:r>
          </a:p>
          <a:p>
            <a:r>
              <a:rPr lang="en-US">
                <a:cs typeface="Times New Roman" pitchFamily="18" charset="0"/>
              </a:rPr>
              <a:t>I am a friend of God;</a:t>
            </a:r>
          </a:p>
          <a:p>
            <a:r>
              <a:rPr lang="en-US">
                <a:cs typeface="Times New Roman" pitchFamily="18" charset="0"/>
              </a:rPr>
              <a:t>I am a friend of God –</a:t>
            </a:r>
          </a:p>
          <a:p>
            <a:r>
              <a:rPr lang="en-US">
                <a:cs typeface="Times New Roman" pitchFamily="18" charset="0"/>
              </a:rPr>
              <a:t>He calls me friend.</a:t>
            </a:r>
          </a:p>
          <a:p>
            <a:r>
              <a:rPr lang="en-US" i="1">
                <a:cs typeface="Times New Roman" pitchFamily="18" charset="0"/>
              </a:rPr>
              <a:t>(repeat)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349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0" y="381000"/>
            <a:ext cx="9144000" cy="6172200"/>
          </a:xfrm>
          <a:noFill/>
          <a:ln/>
        </p:spPr>
        <p:txBody>
          <a:bodyPr lIns="92075" tIns="46038" rIns="92075" bIns="46038"/>
          <a:lstStyle/>
          <a:p>
            <a:r>
              <a:rPr lang="en-US">
                <a:cs typeface="Times New Roman" pitchFamily="18" charset="0"/>
              </a:rPr>
              <a:t>God Almighty,</a:t>
            </a:r>
          </a:p>
          <a:p>
            <a:r>
              <a:rPr lang="en-US">
                <a:cs typeface="Times New Roman" pitchFamily="18" charset="0"/>
              </a:rPr>
              <a:t>Lord of glory,</a:t>
            </a:r>
          </a:p>
          <a:p>
            <a:r>
              <a:rPr lang="en-US">
                <a:cs typeface="Times New Roman" pitchFamily="18" charset="0"/>
              </a:rPr>
              <a:t>You have called me friend.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553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0" y="381000"/>
            <a:ext cx="9144000" cy="6172200"/>
          </a:xfrm>
          <a:noFill/>
          <a:ln/>
        </p:spPr>
        <p:txBody>
          <a:bodyPr lIns="92075" tIns="46038" rIns="92075" bIns="46038"/>
          <a:lstStyle/>
          <a:p>
            <a:r>
              <a:rPr lang="en-US">
                <a:cs typeface="Times New Roman" pitchFamily="18" charset="0"/>
              </a:rPr>
              <a:t>I am a friend of God;</a:t>
            </a:r>
          </a:p>
          <a:p>
            <a:r>
              <a:rPr lang="en-US">
                <a:cs typeface="Times New Roman" pitchFamily="18" charset="0"/>
              </a:rPr>
              <a:t>I am a friend of God;</a:t>
            </a:r>
          </a:p>
          <a:p>
            <a:r>
              <a:rPr lang="en-US">
                <a:cs typeface="Times New Roman" pitchFamily="18" charset="0"/>
              </a:rPr>
              <a:t>I am a friend of God –</a:t>
            </a:r>
          </a:p>
          <a:p>
            <a:r>
              <a:rPr lang="en-US">
                <a:cs typeface="Times New Roman" pitchFamily="18" charset="0"/>
              </a:rPr>
              <a:t>He calls me friend.</a:t>
            </a:r>
          </a:p>
          <a:p>
            <a:r>
              <a:rPr lang="en-US" i="1">
                <a:cs typeface="Times New Roman" pitchFamily="18" charset="0"/>
              </a:rPr>
              <a:t>(repeat)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758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0" y="381000"/>
            <a:ext cx="9144000" cy="6172200"/>
          </a:xfrm>
          <a:noFill/>
          <a:ln/>
        </p:spPr>
        <p:txBody>
          <a:bodyPr lIns="92075" tIns="46038" rIns="92075" bIns="46038"/>
          <a:lstStyle/>
          <a:p>
            <a:r>
              <a:rPr lang="en-US">
                <a:cs typeface="Times New Roman" pitchFamily="18" charset="0"/>
              </a:rPr>
              <a:t>You call me friend.</a:t>
            </a:r>
          </a:p>
          <a:p>
            <a:r>
              <a:rPr lang="en-US" i="1">
                <a:cs typeface="Times New Roman" pitchFamily="18" charset="0"/>
              </a:rPr>
              <a:t> (repeat)</a:t>
            </a:r>
          </a:p>
          <a:p>
            <a:endParaRPr lang="en-US" i="1">
              <a:cs typeface="Times New Roman" pitchFamily="18" charset="0"/>
            </a:endParaRPr>
          </a:p>
          <a:p>
            <a:endParaRPr lang="en-US" i="1">
              <a:cs typeface="Times New Roman" pitchFamily="18" charset="0"/>
            </a:endParaRPr>
          </a:p>
          <a:p>
            <a:endParaRPr lang="en-US" i="1">
              <a:cs typeface="Times New Roman" pitchFamily="18" charset="0"/>
            </a:endParaRPr>
          </a:p>
          <a:p>
            <a:endParaRPr lang="en-US" i="1">
              <a:cs typeface="Times New Roman" pitchFamily="18" charset="0"/>
            </a:endParaRPr>
          </a:p>
          <a:p>
            <a:endParaRPr lang="en-US" i="1">
              <a:cs typeface="Times New Roman" pitchFamily="18" charset="0"/>
            </a:endParaRPr>
          </a:p>
          <a:p>
            <a:endParaRPr lang="en-US" sz="1600">
              <a:solidFill>
                <a:schemeClr val="tx2"/>
              </a:solidFill>
              <a:latin typeface="Times New Roman" pitchFamily="18" charset="0"/>
            </a:endParaRPr>
          </a:p>
          <a:p>
            <a:endParaRPr lang="en-US" sz="1600">
              <a:solidFill>
                <a:schemeClr val="tx2"/>
              </a:solidFill>
              <a:latin typeface="Times New Roman" pitchFamily="18" charset="0"/>
            </a:endParaRPr>
          </a:p>
          <a:p>
            <a:r>
              <a:rPr lang="en-US" sz="1600">
                <a:solidFill>
                  <a:schemeClr val="tx2"/>
                </a:solidFill>
                <a:latin typeface="Times New Roman" pitchFamily="18" charset="0"/>
              </a:rPr>
              <a:t>Israel Houghton &amp; Michael Gungor © 2003 Integrity’s Praise! Music - CCLI#11082353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75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758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758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07586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xmlns="" id="{A56DD1CF-9BE9-4BCB-A3EB-2D6F5632B2FF}"/>
              </a:ext>
            </a:extLst>
          </p:cNvPr>
          <p:cNvSpPr>
            <a:spLocks noGrp="1"/>
          </p:cNvSpPr>
          <p:nvPr>
            <p:ph type="ctrTitle" sz="quarter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/>
              <a:t>Sanctifying Grace</a:t>
            </a:r>
          </a:p>
        </p:txBody>
      </p:sp>
      <p:sp>
        <p:nvSpPr>
          <p:cNvPr id="5" name="Subtitle 4">
            <a:extLst>
              <a:ext uri="{FF2B5EF4-FFF2-40B4-BE49-F238E27FC236}">
                <a16:creationId xmlns:a16="http://schemas.microsoft.com/office/drawing/2014/main" xmlns="" id="{7C1F1F18-342D-445B-951A-B922CA5FFC4A}"/>
              </a:ext>
            </a:extLst>
          </p:cNvPr>
          <p:cNvSpPr>
            <a:spLocks noGrp="1"/>
          </p:cNvSpPr>
          <p:nvPr>
            <p:ph type="subTitle" sz="quarter" idx="1"/>
          </p:nvPr>
        </p:nvSpPr>
        <p:spPr>
          <a:xfrm>
            <a:off x="3581400" y="4191000"/>
            <a:ext cx="4572000" cy="9144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/>
              <a:t>Scott Campbell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721A2E0D-6753-4EE3-9052-A982DA7346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0668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/>
              <a:t>All grace is God’s grace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2ED262ED-ABD9-449C-91FA-31B45AC92C2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524000" y="1219200"/>
            <a:ext cx="6324600" cy="4454525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/>
              <a:t>Prevenient grace</a:t>
            </a:r>
          </a:p>
          <a:p>
            <a:pPr eaLnBrk="1" hangingPunct="1">
              <a:defRPr/>
            </a:pPr>
            <a:r>
              <a:rPr lang="en-US" dirty="0"/>
              <a:t>Justifying grace</a:t>
            </a:r>
          </a:p>
          <a:p>
            <a:pPr eaLnBrk="1" hangingPunct="1">
              <a:defRPr/>
            </a:pPr>
            <a:r>
              <a:rPr lang="en-US" dirty="0"/>
              <a:t>Means of grace</a:t>
            </a:r>
          </a:p>
          <a:p>
            <a:pPr eaLnBrk="1" hangingPunct="1">
              <a:defRPr/>
            </a:pPr>
            <a:r>
              <a:rPr lang="en-US" dirty="0"/>
              <a:t>Obstacles to grace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8B6B0518-70CB-4C4A-AAFB-D8A27A5592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0668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/>
              <a:t>Sanctifying grace</a:t>
            </a:r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xmlns="" id="{02199333-E318-44B4-B7AE-0983875EAF92}"/>
              </a:ext>
            </a:extLst>
          </p:cNvPr>
          <p:cNvSpPr txBox="1">
            <a:spLocks/>
          </p:cNvSpPr>
          <p:nvPr/>
        </p:nvSpPr>
        <p:spPr bwMode="auto">
          <a:xfrm>
            <a:off x="533400" y="1219200"/>
            <a:ext cx="8153400" cy="4454525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404813" indent="-404813" algn="l" rtl="0" eaLnBrk="0" fontAlgn="base" hangingPunct="0">
              <a:spcBef>
                <a:spcPts val="400"/>
              </a:spcBef>
              <a:spcAft>
                <a:spcPct val="0"/>
              </a:spcAft>
              <a:buClr>
                <a:schemeClr val="tx2"/>
              </a:buClr>
              <a:buSzPct val="75000"/>
              <a:buFont typeface="Wingdings" panose="05000000000000000000" pitchFamily="2" charset="2"/>
              <a:buChar char="n"/>
              <a:defRPr sz="4000" b="1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ea typeface="+mn-ea"/>
                <a:cs typeface="+mn-cs"/>
              </a:defRPr>
            </a:lvl1pPr>
            <a:lvl2pPr marL="801688" indent="-401638" algn="l" rtl="0" eaLnBrk="0" fontAlgn="base" hangingPunct="0">
              <a:spcBef>
                <a:spcPts val="400"/>
              </a:spcBef>
              <a:spcAft>
                <a:spcPct val="0"/>
              </a:spcAft>
              <a:buClr>
                <a:schemeClr val="tx1"/>
              </a:buClr>
              <a:buChar char="–"/>
              <a:defRPr sz="3600" b="1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</a:defRPr>
            </a:lvl2pPr>
            <a:lvl3pPr marL="1141413" indent="-339725" algn="l" rtl="0" eaLnBrk="0" fontAlgn="base" hangingPunct="0">
              <a:spcBef>
                <a:spcPts val="400"/>
              </a:spcBef>
              <a:spcAft>
                <a:spcPct val="0"/>
              </a:spcAft>
              <a:buClr>
                <a:schemeClr val="tx2"/>
              </a:buClr>
              <a:buSzPct val="85000"/>
              <a:buFont typeface="Times New Roman" panose="02020603050405020304" pitchFamily="18" charset="0"/>
              <a:buChar char="■"/>
              <a:defRPr sz="3600" b="1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2"/>
              </a:buClr>
              <a:buSzPct val="75000"/>
              <a:buFont typeface="Wingdings" panose="05000000000000000000" pitchFamily="2" charset="2"/>
              <a:buChar char="n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</a:defRPr>
            </a:lvl9pPr>
          </a:lstStyle>
          <a:p>
            <a:pPr lvl="0" eaLnBrk="1" hangingPunct="1">
              <a:buClr>
                <a:srgbClr val="FFFF00"/>
              </a:buClr>
              <a:defRPr/>
            </a:pPr>
            <a:r>
              <a:rPr lang="en-US" kern="0" dirty="0">
                <a:solidFill>
                  <a:srgbClr val="FFFFFF"/>
                </a:solidFill>
                <a:cs typeface="Times New Roman" pitchFamily="18" charset="0"/>
              </a:rPr>
              <a:t>the dynamic power of the Holy Spirit working in and through you</a:t>
            </a:r>
          </a:p>
          <a:p>
            <a:pPr lvl="0" eaLnBrk="1" hangingPunct="1">
              <a:buClr>
                <a:srgbClr val="FFFF00"/>
              </a:buClr>
              <a:defRPr/>
            </a:pPr>
            <a:r>
              <a:rPr lang="en-US" kern="0" dirty="0">
                <a:solidFill>
                  <a:srgbClr val="FFFFFF"/>
                </a:solidFill>
                <a:cs typeface="Times New Roman" pitchFamily="18" charset="0"/>
              </a:rPr>
              <a:t>a process</a:t>
            </a:r>
          </a:p>
          <a:p>
            <a:pPr lvl="0" eaLnBrk="1" hangingPunct="1">
              <a:buClr>
                <a:srgbClr val="FFFF00"/>
              </a:buClr>
              <a:defRPr/>
            </a:pPr>
            <a:r>
              <a:rPr lang="en-US" kern="0" dirty="0">
                <a:solidFill>
                  <a:srgbClr val="FFFFFF"/>
                </a:solidFill>
                <a:cs typeface="Times New Roman" pitchFamily="18" charset="0"/>
              </a:rPr>
              <a:t>God loves you too much to keep you the same!</a:t>
            </a:r>
            <a:endParaRPr lang="en-US" kern="0" dirty="0">
              <a:solidFill>
                <a:srgbClr val="FFFFFF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469947705"/>
      </p:ext>
    </p:extLst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71773403-4CB2-423E-A39F-AE787E4BBA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447800"/>
          </a:xfrm>
        </p:spPr>
        <p:txBody>
          <a:bodyPr/>
          <a:lstStyle/>
          <a:p>
            <a:pPr>
              <a:defRPr/>
            </a:pPr>
            <a:r>
              <a:rPr lang="en-US" dirty="0"/>
              <a:t>Sanctifying grace makes us</a:t>
            </a:r>
            <a:br>
              <a:rPr lang="en-US" dirty="0"/>
            </a:br>
            <a:r>
              <a:rPr lang="en-US" dirty="0"/>
              <a:t>RIPE for glory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xmlns="" id="{164D4DE0-305B-4EB5-8779-55847FBB8379}"/>
              </a:ext>
            </a:extLst>
          </p:cNvPr>
          <p:cNvSpPr txBox="1">
            <a:spLocks noChangeArrowheads="1"/>
          </p:cNvSpPr>
          <p:nvPr/>
        </p:nvSpPr>
        <p:spPr>
          <a:xfrm>
            <a:off x="3810000" y="1600200"/>
            <a:ext cx="1143000" cy="3276600"/>
          </a:xfrm>
          <a:prstGeom prst="rect">
            <a:avLst/>
          </a:prstGeom>
        </p:spPr>
        <p:txBody>
          <a:bodyPr/>
          <a:lstStyle/>
          <a:p>
            <a:pPr marL="404813" indent="-404813" eaLnBrk="0" hangingPunct="0">
              <a:spcBef>
                <a:spcPts val="1200"/>
              </a:spcBef>
              <a:buClr>
                <a:schemeClr val="tx2"/>
              </a:buClr>
              <a:buSzPct val="75000"/>
              <a:buFont typeface="Wingdings" pitchFamily="2" charset="2"/>
              <a:buChar char="n"/>
              <a:defRPr/>
            </a:pPr>
            <a:r>
              <a:rPr lang="en-US" sz="4000" b="1" kern="0" dirty="0"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cs typeface="Arial" charset="0"/>
              </a:rPr>
              <a:t> </a:t>
            </a:r>
            <a:r>
              <a:rPr lang="en-US" sz="4000" b="1" kern="0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cs typeface="Arial" charset="0"/>
              </a:rPr>
              <a:t>R</a:t>
            </a:r>
          </a:p>
          <a:p>
            <a:pPr marL="404813" indent="-404813" eaLnBrk="0" hangingPunct="0">
              <a:spcBef>
                <a:spcPts val="1200"/>
              </a:spcBef>
              <a:buClr>
                <a:schemeClr val="tx2"/>
              </a:buClr>
              <a:buSzPct val="75000"/>
              <a:buFont typeface="Wingdings" pitchFamily="2" charset="2"/>
              <a:buChar char="n"/>
              <a:defRPr/>
            </a:pPr>
            <a:r>
              <a:rPr lang="en-US" sz="4000" b="1" kern="0" dirty="0"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cs typeface="Arial" charset="0"/>
              </a:rPr>
              <a:t> </a:t>
            </a:r>
            <a:r>
              <a:rPr lang="en-US" sz="4000" b="1" kern="0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cs typeface="Arial" charset="0"/>
              </a:rPr>
              <a:t>I</a:t>
            </a:r>
          </a:p>
          <a:p>
            <a:pPr marL="404813" indent="-404813" eaLnBrk="0" hangingPunct="0">
              <a:spcBef>
                <a:spcPts val="1200"/>
              </a:spcBef>
              <a:buClr>
                <a:schemeClr val="tx2"/>
              </a:buClr>
              <a:buSzPct val="75000"/>
              <a:buFont typeface="Wingdings" pitchFamily="2" charset="2"/>
              <a:buChar char="n"/>
              <a:defRPr/>
            </a:pPr>
            <a:r>
              <a:rPr lang="en-US" sz="4000" b="1" kern="0" dirty="0"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cs typeface="Arial" charset="0"/>
              </a:rPr>
              <a:t> </a:t>
            </a:r>
            <a:r>
              <a:rPr lang="en-US" sz="4000" b="1" kern="0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cs typeface="Arial" charset="0"/>
              </a:rPr>
              <a:t>P</a:t>
            </a:r>
          </a:p>
          <a:p>
            <a:pPr marL="404813" indent="-404813" eaLnBrk="0" hangingPunct="0">
              <a:spcBef>
                <a:spcPts val="1200"/>
              </a:spcBef>
              <a:buClr>
                <a:schemeClr val="tx2"/>
              </a:buClr>
              <a:buSzPct val="75000"/>
              <a:buFont typeface="Wingdings" pitchFamily="2" charset="2"/>
              <a:buChar char="n"/>
              <a:defRPr/>
            </a:pPr>
            <a:r>
              <a:rPr lang="en-US" sz="4000" b="1" kern="0" dirty="0"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cs typeface="Arial" charset="0"/>
              </a:rPr>
              <a:t> </a:t>
            </a:r>
            <a:r>
              <a:rPr lang="en-US" sz="4000" b="1" kern="0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cs typeface="Arial" charset="0"/>
              </a:rPr>
              <a:t>E</a:t>
            </a:r>
          </a:p>
        </p:txBody>
      </p:sp>
      <p:pic>
        <p:nvPicPr>
          <p:cNvPr id="12292" name="Picture 5" descr="Grapes%25202%2520bunch">
            <a:extLst>
              <a:ext uri="{FF2B5EF4-FFF2-40B4-BE49-F238E27FC236}">
                <a16:creationId xmlns:a16="http://schemas.microsoft.com/office/drawing/2014/main" xmlns="" id="{4A288A9F-2E68-4FAE-9E84-37233422500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 l="25000" r="25000"/>
          <a:stretch>
            <a:fillRect/>
          </a:stretch>
        </p:blipFill>
        <p:spPr bwMode="auto">
          <a:xfrm>
            <a:off x="1524000" y="1676400"/>
            <a:ext cx="1978025" cy="2971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Rectangle 7">
            <a:extLst>
              <a:ext uri="{FF2B5EF4-FFF2-40B4-BE49-F238E27FC236}">
                <a16:creationId xmlns:a16="http://schemas.microsoft.com/office/drawing/2014/main" xmlns="" id="{9AA43B11-857A-4645-882D-6C16E2381F6B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24400" y="1600200"/>
            <a:ext cx="2438400" cy="3276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92075" tIns="46038" rIns="92075" bIns="46038"/>
          <a:lstStyle/>
          <a:p>
            <a:pPr>
              <a:spcBef>
                <a:spcPts val="1200"/>
              </a:spcBef>
              <a:defRPr/>
            </a:pPr>
            <a:r>
              <a:rPr lang="en-US" sz="4000" b="1" dirty="0" err="1">
                <a:effectLst>
                  <a:outerShdw blurRad="38100" dist="38100" dir="2700000" algn="tl">
                    <a:srgbClr val="000000"/>
                  </a:outerShdw>
                </a:effectLst>
                <a:cs typeface="Arial" charset="0"/>
              </a:rPr>
              <a:t>estoring</a:t>
            </a:r>
            <a:endParaRPr lang="en-US" sz="4000" b="1" dirty="0">
              <a:effectLst>
                <a:outerShdw blurRad="38100" dist="38100" dir="2700000" algn="tl">
                  <a:srgbClr val="000000"/>
                </a:outerShdw>
              </a:effectLst>
              <a:cs typeface="Arial" charset="0"/>
            </a:endParaRPr>
          </a:p>
          <a:p>
            <a:pPr>
              <a:spcBef>
                <a:spcPts val="1200"/>
              </a:spcBef>
              <a:defRPr/>
            </a:pPr>
            <a:r>
              <a:rPr lang="en-US" sz="4000" b="1" dirty="0" err="1">
                <a:effectLst>
                  <a:outerShdw blurRad="38100" dist="38100" dir="2700000" algn="tl">
                    <a:srgbClr val="000000"/>
                  </a:outerShdw>
                </a:effectLst>
                <a:cs typeface="Arial" charset="0"/>
              </a:rPr>
              <a:t>mparting</a:t>
            </a:r>
            <a:endParaRPr lang="en-US" sz="4000" b="1" dirty="0">
              <a:effectLst>
                <a:outerShdw blurRad="38100" dist="38100" dir="2700000" algn="tl">
                  <a:srgbClr val="000000"/>
                </a:outerShdw>
              </a:effectLst>
              <a:cs typeface="Arial" charset="0"/>
            </a:endParaRPr>
          </a:p>
          <a:p>
            <a:pPr>
              <a:spcBef>
                <a:spcPts val="1200"/>
              </a:spcBef>
              <a:defRPr/>
            </a:pPr>
            <a:r>
              <a:rPr lang="en-US" sz="4000" b="1" dirty="0" err="1">
                <a:effectLst>
                  <a:outerShdw blurRad="38100" dist="38100" dir="2700000" algn="tl">
                    <a:srgbClr val="000000"/>
                  </a:outerShdw>
                </a:effectLst>
                <a:cs typeface="Arial" charset="0"/>
              </a:rPr>
              <a:t>erfecting</a:t>
            </a:r>
            <a:endParaRPr lang="en-US" sz="4000" b="1" dirty="0">
              <a:effectLst>
                <a:outerShdw blurRad="38100" dist="38100" dir="2700000" algn="tl">
                  <a:srgbClr val="000000"/>
                </a:outerShdw>
              </a:effectLst>
              <a:cs typeface="Arial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Sanctifying grace is the doctrine of “the more”</a:t>
            </a:r>
          </a:p>
          <a:p>
            <a:r>
              <a:rPr lang="en-US" dirty="0"/>
              <a:t>God has more love, more power, more peace, and more joy in store for us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71773403-4CB2-423E-A39F-AE787E4BBA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447800"/>
          </a:xfrm>
        </p:spPr>
        <p:txBody>
          <a:bodyPr/>
          <a:lstStyle/>
          <a:p>
            <a:pPr>
              <a:defRPr/>
            </a:pPr>
            <a:r>
              <a:rPr lang="en-US" dirty="0"/>
              <a:t>Sanctifying grace makes us</a:t>
            </a:r>
            <a:br>
              <a:rPr lang="en-US" dirty="0"/>
            </a:br>
            <a:r>
              <a:rPr lang="en-US" dirty="0"/>
              <a:t>RIPE for glory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xmlns="" id="{164D4DE0-305B-4EB5-8779-55847FBB8379}"/>
              </a:ext>
            </a:extLst>
          </p:cNvPr>
          <p:cNvSpPr txBox="1">
            <a:spLocks noChangeArrowheads="1"/>
          </p:cNvSpPr>
          <p:nvPr/>
        </p:nvSpPr>
        <p:spPr>
          <a:xfrm>
            <a:off x="3810000" y="1600200"/>
            <a:ext cx="1143000" cy="3276600"/>
          </a:xfrm>
          <a:prstGeom prst="rect">
            <a:avLst/>
          </a:prstGeom>
        </p:spPr>
        <p:txBody>
          <a:bodyPr/>
          <a:lstStyle/>
          <a:p>
            <a:pPr marL="404813" indent="-404813" eaLnBrk="0" hangingPunct="0">
              <a:spcBef>
                <a:spcPts val="1200"/>
              </a:spcBef>
              <a:buClr>
                <a:schemeClr val="tx2"/>
              </a:buClr>
              <a:buSzPct val="75000"/>
              <a:buFont typeface="Wingdings" pitchFamily="2" charset="2"/>
              <a:buChar char="n"/>
              <a:defRPr/>
            </a:pPr>
            <a:r>
              <a:rPr lang="en-US" sz="4000" b="1" kern="0" dirty="0"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cs typeface="Arial" charset="0"/>
              </a:rPr>
              <a:t> </a:t>
            </a:r>
            <a:r>
              <a:rPr lang="en-US" sz="4000" b="1" kern="0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cs typeface="Arial" charset="0"/>
              </a:rPr>
              <a:t>R</a:t>
            </a:r>
          </a:p>
          <a:p>
            <a:pPr marL="404813" indent="-404813" eaLnBrk="0" hangingPunct="0">
              <a:spcBef>
                <a:spcPts val="1200"/>
              </a:spcBef>
              <a:buClr>
                <a:schemeClr val="tx2"/>
              </a:buClr>
              <a:buSzPct val="75000"/>
              <a:buFont typeface="Wingdings" pitchFamily="2" charset="2"/>
              <a:buChar char="n"/>
              <a:defRPr/>
            </a:pPr>
            <a:r>
              <a:rPr lang="en-US" sz="4000" b="1" kern="0" dirty="0"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cs typeface="Arial" charset="0"/>
              </a:rPr>
              <a:t> </a:t>
            </a:r>
            <a:r>
              <a:rPr lang="en-US" sz="4000" b="1" kern="0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cs typeface="Arial" charset="0"/>
              </a:rPr>
              <a:t>I</a:t>
            </a:r>
          </a:p>
          <a:p>
            <a:pPr marL="404813" indent="-404813" eaLnBrk="0" hangingPunct="0">
              <a:spcBef>
                <a:spcPts val="1200"/>
              </a:spcBef>
              <a:buClr>
                <a:schemeClr val="tx2"/>
              </a:buClr>
              <a:buSzPct val="75000"/>
              <a:buFont typeface="Wingdings" pitchFamily="2" charset="2"/>
              <a:buChar char="n"/>
              <a:defRPr/>
            </a:pPr>
            <a:r>
              <a:rPr lang="en-US" sz="4000" b="1" kern="0" dirty="0"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cs typeface="Arial" charset="0"/>
              </a:rPr>
              <a:t> </a:t>
            </a:r>
            <a:r>
              <a:rPr lang="en-US" sz="4000" b="1" kern="0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cs typeface="Arial" charset="0"/>
              </a:rPr>
              <a:t>P</a:t>
            </a:r>
          </a:p>
          <a:p>
            <a:pPr marL="404813" indent="-404813" eaLnBrk="0" hangingPunct="0">
              <a:spcBef>
                <a:spcPts val="1200"/>
              </a:spcBef>
              <a:buClr>
                <a:schemeClr val="tx2"/>
              </a:buClr>
              <a:buSzPct val="75000"/>
              <a:buFont typeface="Wingdings" pitchFamily="2" charset="2"/>
              <a:buChar char="n"/>
              <a:defRPr/>
            </a:pPr>
            <a:r>
              <a:rPr lang="en-US" sz="4000" b="1" kern="0" dirty="0"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cs typeface="Arial" charset="0"/>
              </a:rPr>
              <a:t> </a:t>
            </a:r>
            <a:r>
              <a:rPr lang="en-US" sz="4000" b="1" kern="0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cs typeface="Arial" charset="0"/>
              </a:rPr>
              <a:t>E</a:t>
            </a:r>
          </a:p>
        </p:txBody>
      </p:sp>
      <p:pic>
        <p:nvPicPr>
          <p:cNvPr id="12292" name="Picture 5" descr="Grapes%25202%2520bunch">
            <a:extLst>
              <a:ext uri="{FF2B5EF4-FFF2-40B4-BE49-F238E27FC236}">
                <a16:creationId xmlns:a16="http://schemas.microsoft.com/office/drawing/2014/main" xmlns="" id="{4A288A9F-2E68-4FAE-9E84-37233422500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 l="25000" r="25000"/>
          <a:stretch>
            <a:fillRect/>
          </a:stretch>
        </p:blipFill>
        <p:spPr bwMode="auto">
          <a:xfrm>
            <a:off x="1524000" y="1676400"/>
            <a:ext cx="1978025" cy="2971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Rectangle 7">
            <a:extLst>
              <a:ext uri="{FF2B5EF4-FFF2-40B4-BE49-F238E27FC236}">
                <a16:creationId xmlns:a16="http://schemas.microsoft.com/office/drawing/2014/main" xmlns="" id="{9AA43B11-857A-4645-882D-6C16E2381F6B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24400" y="1600200"/>
            <a:ext cx="2438400" cy="3276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92075" tIns="46038" rIns="92075" bIns="46038"/>
          <a:lstStyle/>
          <a:p>
            <a:pPr>
              <a:spcBef>
                <a:spcPts val="1200"/>
              </a:spcBef>
              <a:defRPr/>
            </a:pPr>
            <a:r>
              <a:rPr lang="en-US" sz="4000" b="1" dirty="0" err="1">
                <a:effectLst>
                  <a:outerShdw blurRad="38100" dist="38100" dir="2700000" algn="tl">
                    <a:srgbClr val="000000"/>
                  </a:outerShdw>
                </a:effectLst>
                <a:cs typeface="Arial" charset="0"/>
              </a:rPr>
              <a:t>estoring</a:t>
            </a:r>
            <a:endParaRPr lang="en-US" sz="4000" b="1" dirty="0">
              <a:effectLst>
                <a:outerShdw blurRad="38100" dist="38100" dir="2700000" algn="tl">
                  <a:srgbClr val="000000"/>
                </a:outerShdw>
              </a:effectLst>
              <a:cs typeface="Arial" charset="0"/>
            </a:endParaRPr>
          </a:p>
          <a:p>
            <a:pPr>
              <a:spcBef>
                <a:spcPts val="1200"/>
              </a:spcBef>
              <a:defRPr/>
            </a:pPr>
            <a:r>
              <a:rPr lang="en-US" sz="4000" b="1" dirty="0" err="1">
                <a:effectLst>
                  <a:outerShdw blurRad="38100" dist="38100" dir="2700000" algn="tl">
                    <a:srgbClr val="000000"/>
                  </a:outerShdw>
                </a:effectLst>
                <a:cs typeface="Arial" charset="0"/>
              </a:rPr>
              <a:t>mparting</a:t>
            </a:r>
            <a:endParaRPr lang="en-US" sz="4000" b="1" dirty="0">
              <a:effectLst>
                <a:outerShdw blurRad="38100" dist="38100" dir="2700000" algn="tl">
                  <a:srgbClr val="000000"/>
                </a:outerShdw>
              </a:effectLst>
              <a:cs typeface="Arial" charset="0"/>
            </a:endParaRPr>
          </a:p>
          <a:p>
            <a:pPr>
              <a:spcBef>
                <a:spcPts val="1200"/>
              </a:spcBef>
              <a:defRPr/>
            </a:pPr>
            <a:r>
              <a:rPr lang="en-US" sz="4000" b="1" dirty="0" err="1">
                <a:effectLst>
                  <a:outerShdw blurRad="38100" dist="38100" dir="2700000" algn="tl">
                    <a:srgbClr val="000000"/>
                  </a:outerShdw>
                </a:effectLst>
                <a:cs typeface="Arial" charset="0"/>
              </a:rPr>
              <a:t>erfecting</a:t>
            </a:r>
            <a:endParaRPr lang="en-US" sz="4000" b="1" dirty="0">
              <a:effectLst>
                <a:outerShdw blurRad="38100" dist="38100" dir="2700000" algn="tl">
                  <a:srgbClr val="000000"/>
                </a:outerShdw>
              </a:effectLst>
              <a:cs typeface="Arial" charset="0"/>
            </a:endParaRPr>
          </a:p>
          <a:p>
            <a:pPr>
              <a:spcBef>
                <a:spcPts val="1200"/>
              </a:spcBef>
              <a:defRPr/>
            </a:pPr>
            <a:r>
              <a:rPr lang="en-US" sz="4000" b="1" dirty="0">
                <a:effectLst>
                  <a:outerShdw blurRad="38100" dist="38100" dir="2700000" algn="tl">
                    <a:srgbClr val="000000"/>
                  </a:outerShdw>
                </a:effectLst>
                <a:cs typeface="Arial" charset="0"/>
              </a:rPr>
              <a:t>quipping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Blue Diagonal">
  <a:themeElements>
    <a:clrScheme name="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Blue Diagonal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10.xml><?xml version="1.0" encoding="utf-8"?>
<a:theme xmlns:a="http://schemas.openxmlformats.org/drawingml/2006/main" name="8_Blue Diagonal">
  <a:themeElements>
    <a:clrScheme name="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Blue Diagonal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11.xml><?xml version="1.0" encoding="utf-8"?>
<a:theme xmlns:a="http://schemas.openxmlformats.org/drawingml/2006/main" name="9_Blue Diagonal">
  <a:themeElements>
    <a:clrScheme name="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Blue Diagonal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12.xml><?xml version="1.0" encoding="utf-8"?>
<a:theme xmlns:a="http://schemas.openxmlformats.org/drawingml/2006/main" name="10_Blue Diagonal">
  <a:themeElements>
    <a:clrScheme name="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Blue Diagonal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13.xml><?xml version="1.0" encoding="utf-8"?>
<a:theme xmlns:a="http://schemas.openxmlformats.org/drawingml/2006/main" name="11_Blue Diagonal">
  <a:themeElements>
    <a:clrScheme name="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Blue Diagonal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1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1_Blue Diagonal">
  <a:themeElements>
    <a:clrScheme name="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Blue Diagonal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2_Blue Diagonal">
  <a:themeElements>
    <a:clrScheme name="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Blue Diagonal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3_Blue Diagonal">
  <a:themeElements>
    <a:clrScheme name="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Blue Diagonal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4_Blue Diagonal">
  <a:themeElements>
    <a:clrScheme name="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Blue Diagonal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7.xml><?xml version="1.0" encoding="utf-8"?>
<a:theme xmlns:a="http://schemas.openxmlformats.org/drawingml/2006/main" name="5_Blue Diagonal">
  <a:themeElements>
    <a:clrScheme name="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Blue Diagonal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8.xml><?xml version="1.0" encoding="utf-8"?>
<a:theme xmlns:a="http://schemas.openxmlformats.org/drawingml/2006/main" name="6_Blue Diagonal">
  <a:themeElements>
    <a:clrScheme name="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Blue Diagonal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9.xml><?xml version="1.0" encoding="utf-8"?>
<a:theme xmlns:a="http://schemas.openxmlformats.org/drawingml/2006/main" name="7_Blue Diagonal">
  <a:themeElements>
    <a:clrScheme name="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Blue Diagonal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865</TotalTime>
  <Words>469</Words>
  <Application>Microsoft Office PowerPoint</Application>
  <PresentationFormat>On-screen Show (4:3)</PresentationFormat>
  <Paragraphs>110</Paragraphs>
  <Slides>24</Slides>
  <Notes>13</Notes>
  <HiddenSlides>0</HiddenSlides>
  <MMClips>0</MMClips>
  <ScaleCrop>false</ScaleCrop>
  <HeadingPairs>
    <vt:vector size="4" baseType="variant">
      <vt:variant>
        <vt:lpstr>Theme</vt:lpstr>
      </vt:variant>
      <vt:variant>
        <vt:i4>13</vt:i4>
      </vt:variant>
      <vt:variant>
        <vt:lpstr>Slide Titles</vt:lpstr>
      </vt:variant>
      <vt:variant>
        <vt:i4>24</vt:i4>
      </vt:variant>
    </vt:vector>
  </HeadingPairs>
  <TitlesOfParts>
    <vt:vector size="37" baseType="lpstr">
      <vt:lpstr>Blue Diagonal</vt:lpstr>
      <vt:lpstr>Default Design</vt:lpstr>
      <vt:lpstr>1_Blue Diagonal</vt:lpstr>
      <vt:lpstr>2_Blue Diagonal</vt:lpstr>
      <vt:lpstr>3_Blue Diagonal</vt:lpstr>
      <vt:lpstr>4_Blue Diagonal</vt:lpstr>
      <vt:lpstr>5_Blue Diagonal</vt:lpstr>
      <vt:lpstr>6_Blue Diagonal</vt:lpstr>
      <vt:lpstr>7_Blue Diagonal</vt:lpstr>
      <vt:lpstr>8_Blue Diagonal</vt:lpstr>
      <vt:lpstr>9_Blue Diagonal</vt:lpstr>
      <vt:lpstr>10_Blue Diagonal</vt:lpstr>
      <vt:lpstr>11_Blue Diagonal</vt:lpstr>
      <vt:lpstr>Holy Spirit, Thou Art Welcome</vt:lpstr>
      <vt:lpstr>Slide 2</vt:lpstr>
      <vt:lpstr>Sanctifying Grace</vt:lpstr>
      <vt:lpstr>All grace is God’s grace</vt:lpstr>
      <vt:lpstr>Sanctifying grace</vt:lpstr>
      <vt:lpstr>Slide 6</vt:lpstr>
      <vt:lpstr>Sanctifying grace makes us RIPE for glory</vt:lpstr>
      <vt:lpstr>Slide 8</vt:lpstr>
      <vt:lpstr>Sanctifying grace makes us RIPE for glory</vt:lpstr>
      <vt:lpstr>How do we grow in sanctifying grace?</vt:lpstr>
      <vt:lpstr>Slide 11</vt:lpstr>
      <vt:lpstr>Slide 12</vt:lpstr>
      <vt:lpstr>Slide 13</vt:lpstr>
      <vt:lpstr>I Love You Song</vt:lpstr>
      <vt:lpstr>Slide 15</vt:lpstr>
      <vt:lpstr>Slide 16</vt:lpstr>
      <vt:lpstr>Slide 17</vt:lpstr>
      <vt:lpstr>Friend of God</vt:lpstr>
      <vt:lpstr>Slide 19</vt:lpstr>
      <vt:lpstr>Slide 20</vt:lpstr>
      <vt:lpstr>Slide 21</vt:lpstr>
      <vt:lpstr>Slide 22</vt:lpstr>
      <vt:lpstr>Slide 23</vt:lpstr>
      <vt:lpstr>Slide 24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Amazing Grace</dc:title>
  <dc:creator>Kirk Paisley</dc:creator>
  <cp:lastModifiedBy>emmaus</cp:lastModifiedBy>
  <cp:revision>143</cp:revision>
  <cp:lastPrinted>1601-01-01T00:00:00Z</cp:lastPrinted>
  <dcterms:created xsi:type="dcterms:W3CDTF">2002-09-23T01:58:48Z</dcterms:created>
  <dcterms:modified xsi:type="dcterms:W3CDTF">2018-03-18T13:27:28Z</dcterms:modified>
</cp:coreProperties>
</file>

<file path=docProps/thumbnail.jpeg>
</file>