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34"/>
  </p:notesMasterIdLst>
  <p:handoutMasterIdLst>
    <p:handoutMasterId r:id="rId35"/>
  </p:handoutMasterIdLst>
  <p:sldIdLst>
    <p:sldId id="274" r:id="rId3"/>
    <p:sldId id="256" r:id="rId4"/>
    <p:sldId id="272" r:id="rId5"/>
    <p:sldId id="280" r:id="rId6"/>
    <p:sldId id="281" r:id="rId7"/>
    <p:sldId id="282" r:id="rId8"/>
    <p:sldId id="347" r:id="rId9"/>
    <p:sldId id="348" r:id="rId10"/>
    <p:sldId id="337" r:id="rId11"/>
    <p:sldId id="350" r:id="rId12"/>
    <p:sldId id="351" r:id="rId13"/>
    <p:sldId id="352" r:id="rId14"/>
    <p:sldId id="340" r:id="rId15"/>
    <p:sldId id="342" r:id="rId16"/>
    <p:sldId id="341" r:id="rId17"/>
    <p:sldId id="353" r:id="rId18"/>
    <p:sldId id="283" r:id="rId19"/>
    <p:sldId id="343" r:id="rId20"/>
    <p:sldId id="284" r:id="rId21"/>
    <p:sldId id="354" r:id="rId22"/>
    <p:sldId id="344" r:id="rId23"/>
    <p:sldId id="345" r:id="rId24"/>
    <p:sldId id="287" r:id="rId25"/>
    <p:sldId id="356" r:id="rId26"/>
    <p:sldId id="289" r:id="rId27"/>
    <p:sldId id="290" r:id="rId28"/>
    <p:sldId id="291" r:id="rId29"/>
    <p:sldId id="293" r:id="rId30"/>
    <p:sldId id="292" r:id="rId31"/>
    <p:sldId id="339" r:id="rId32"/>
    <p:sldId id="357" r:id="rId3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9" autoAdjust="0"/>
    <p:restoredTop sz="94617" autoAdjust="0"/>
  </p:normalViewPr>
  <p:slideViewPr>
    <p:cSldViewPr>
      <p:cViewPr varScale="1">
        <p:scale>
          <a:sx n="75" d="100"/>
          <a:sy n="75" d="100"/>
        </p:scale>
        <p:origin x="936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A4DD3F60-FE91-4D53-9478-269A43099EC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31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A3ED2204-8334-4B9A-ABA8-9E8A12E1CCD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31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554C4865-5250-4250-B942-266BFB15AA4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31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07-Means(MW32-Chow)</a:t>
            </a:r>
          </a:p>
        </p:txBody>
      </p:sp>
      <p:sp>
        <p:nvSpPr>
          <p:cNvPr id="81925" name="Rectangle 5">
            <a:extLst>
              <a:ext uri="{FF2B5EF4-FFF2-40B4-BE49-F238E27FC236}">
                <a16:creationId xmlns:a16="http://schemas.microsoft.com/office/drawing/2014/main" id="{59C3642C-603B-4177-A01F-5E37BDAC8BB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31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8127F0-D31B-44ED-999A-63ABB64DB49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16501752-E13B-4859-B37A-DF56DEBB74C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90676B92-41A6-4C00-B063-AC352FC4EE1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F73E9B4B-DDC9-4834-976A-37E7AA3C8D8F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20155025-E39B-45FB-B5DB-48731EECA85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12A37655-48F5-401B-AD80-3D29AF7388D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r>
              <a:rPr lang="en-US"/>
              <a:t>07-Means(MW32-Chow)</a:t>
            </a:r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B3A8C20A-66AB-4BFB-9FC2-1E9D7C1EA6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8B3888A-8E2F-4D6B-ABBA-6FF1F014800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>
            <a:extLst>
              <a:ext uri="{FF2B5EF4-FFF2-40B4-BE49-F238E27FC236}">
                <a16:creationId xmlns:a16="http://schemas.microsoft.com/office/drawing/2014/main" id="{C0964C02-DB96-456B-BFF6-FD186163712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3795" name="Rectangle 7">
            <a:extLst>
              <a:ext uri="{FF2B5EF4-FFF2-40B4-BE49-F238E27FC236}">
                <a16:creationId xmlns:a16="http://schemas.microsoft.com/office/drawing/2014/main" id="{B4DFA624-2F65-47AE-A663-36935A19D0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800CAD5-9127-4ECC-8B33-55711DF4B34E}" type="slidenum">
              <a:rPr lang="en-US" altLang="en-US" sz="1200" b="0"/>
              <a:pPr eaLnBrk="1" hangingPunct="1"/>
              <a:t>1</a:t>
            </a:fld>
            <a:endParaRPr lang="en-US" altLang="en-US" sz="1200" b="0"/>
          </a:p>
        </p:txBody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B5D21745-1BBC-4E26-8E24-B3969D10A0D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>
            <a:extLst>
              <a:ext uri="{FF2B5EF4-FFF2-40B4-BE49-F238E27FC236}">
                <a16:creationId xmlns:a16="http://schemas.microsoft.com/office/drawing/2014/main" id="{2A7B0F36-A873-4FDF-8CB2-ECFAE74436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>
            <a:extLst>
              <a:ext uri="{FF2B5EF4-FFF2-40B4-BE49-F238E27FC236}">
                <a16:creationId xmlns:a16="http://schemas.microsoft.com/office/drawing/2014/main" id="{329D7413-98AE-4912-A00C-6B392A22C2F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3011" name="Rectangle 7">
            <a:extLst>
              <a:ext uri="{FF2B5EF4-FFF2-40B4-BE49-F238E27FC236}">
                <a16:creationId xmlns:a16="http://schemas.microsoft.com/office/drawing/2014/main" id="{9B368BFD-0E23-469D-B539-9DD4CC6154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2A26BC6-E1ED-4106-A302-FB22DC84AC2D}" type="slidenum">
              <a:rPr lang="en-US" altLang="en-US" sz="1200" b="0"/>
              <a:pPr eaLnBrk="1" hangingPunct="1"/>
              <a:t>19</a:t>
            </a:fld>
            <a:endParaRPr lang="en-US" altLang="en-US" sz="1200" b="0"/>
          </a:p>
        </p:txBody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35196BC4-7955-4D3C-91FE-A169D3B05F1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>
            <a:extLst>
              <a:ext uri="{FF2B5EF4-FFF2-40B4-BE49-F238E27FC236}">
                <a16:creationId xmlns:a16="http://schemas.microsoft.com/office/drawing/2014/main" id="{6688630C-72A2-485B-BF74-8EC54AA316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>
            <a:extLst>
              <a:ext uri="{FF2B5EF4-FFF2-40B4-BE49-F238E27FC236}">
                <a16:creationId xmlns:a16="http://schemas.microsoft.com/office/drawing/2014/main" id="{CA25B22D-471E-4507-A93C-E12B758E159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4035" name="Rectangle 7">
            <a:extLst>
              <a:ext uri="{FF2B5EF4-FFF2-40B4-BE49-F238E27FC236}">
                <a16:creationId xmlns:a16="http://schemas.microsoft.com/office/drawing/2014/main" id="{13A466F0-BAE7-4B0E-ABBD-BF45D5ED45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2869695-6741-4EF4-A00D-632537BC36AA}" type="slidenum">
              <a:rPr lang="en-US" altLang="en-US" sz="1200" b="0"/>
              <a:pPr eaLnBrk="1" hangingPunct="1"/>
              <a:t>20</a:t>
            </a:fld>
            <a:endParaRPr lang="en-US" altLang="en-US" sz="1200" b="0"/>
          </a:p>
        </p:txBody>
      </p:sp>
      <p:sp>
        <p:nvSpPr>
          <p:cNvPr id="44036" name="Rectangle 2">
            <a:extLst>
              <a:ext uri="{FF2B5EF4-FFF2-40B4-BE49-F238E27FC236}">
                <a16:creationId xmlns:a16="http://schemas.microsoft.com/office/drawing/2014/main" id="{9A7A11C9-5A5A-431D-ABA3-5641A289446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>
            <a:extLst>
              <a:ext uri="{FF2B5EF4-FFF2-40B4-BE49-F238E27FC236}">
                <a16:creationId xmlns:a16="http://schemas.microsoft.com/office/drawing/2014/main" id="{3EE905AD-B8B2-4D53-AC03-F130287892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>
            <a:extLst>
              <a:ext uri="{FF2B5EF4-FFF2-40B4-BE49-F238E27FC236}">
                <a16:creationId xmlns:a16="http://schemas.microsoft.com/office/drawing/2014/main" id="{7845F566-13F8-469B-B1BE-3E51B33F081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5059" name="Rectangle 7">
            <a:extLst>
              <a:ext uri="{FF2B5EF4-FFF2-40B4-BE49-F238E27FC236}">
                <a16:creationId xmlns:a16="http://schemas.microsoft.com/office/drawing/2014/main" id="{C7389564-3913-4FE1-BCCD-315182CC16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6FF5FF4-D1E9-4FE6-9B9D-F0EE498C873B}" type="slidenum">
              <a:rPr lang="en-US" altLang="en-US" sz="1200" b="0"/>
              <a:pPr eaLnBrk="1" hangingPunct="1"/>
              <a:t>23</a:t>
            </a:fld>
            <a:endParaRPr lang="en-US" altLang="en-US" sz="1200" b="0"/>
          </a:p>
        </p:txBody>
      </p:sp>
      <p:sp>
        <p:nvSpPr>
          <p:cNvPr id="45060" name="Rectangle 2">
            <a:extLst>
              <a:ext uri="{FF2B5EF4-FFF2-40B4-BE49-F238E27FC236}">
                <a16:creationId xmlns:a16="http://schemas.microsoft.com/office/drawing/2014/main" id="{5DB17B7F-1982-4849-9A06-BBC59C532E0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1" name="Rectangle 3">
            <a:extLst>
              <a:ext uri="{FF2B5EF4-FFF2-40B4-BE49-F238E27FC236}">
                <a16:creationId xmlns:a16="http://schemas.microsoft.com/office/drawing/2014/main" id="{F0D9AB05-C07D-4E8A-AE29-20B3AA932E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>
            <a:extLst>
              <a:ext uri="{FF2B5EF4-FFF2-40B4-BE49-F238E27FC236}">
                <a16:creationId xmlns:a16="http://schemas.microsoft.com/office/drawing/2014/main" id="{1914EF50-68D8-42D9-8943-4D1D287929E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6083" name="Rectangle 7">
            <a:extLst>
              <a:ext uri="{FF2B5EF4-FFF2-40B4-BE49-F238E27FC236}">
                <a16:creationId xmlns:a16="http://schemas.microsoft.com/office/drawing/2014/main" id="{C10F9522-9AB2-4FA1-A735-3EF7424651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F618EA5-DC1A-443C-AAF1-42ADD51CBADB}" type="slidenum">
              <a:rPr lang="en-US" altLang="en-US" sz="1200" b="0"/>
              <a:pPr eaLnBrk="1" hangingPunct="1"/>
              <a:t>24</a:t>
            </a:fld>
            <a:endParaRPr lang="en-US" altLang="en-US" sz="1200" b="0"/>
          </a:p>
        </p:txBody>
      </p:sp>
      <p:sp>
        <p:nvSpPr>
          <p:cNvPr id="46084" name="Rectangle 2">
            <a:extLst>
              <a:ext uri="{FF2B5EF4-FFF2-40B4-BE49-F238E27FC236}">
                <a16:creationId xmlns:a16="http://schemas.microsoft.com/office/drawing/2014/main" id="{CAB66C98-74DB-4BAD-8BD4-B45A39DD54B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>
            <a:extLst>
              <a:ext uri="{FF2B5EF4-FFF2-40B4-BE49-F238E27FC236}">
                <a16:creationId xmlns:a16="http://schemas.microsoft.com/office/drawing/2014/main" id="{A7F896CA-1DFB-4C1A-A64B-E7167DF21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>
            <a:extLst>
              <a:ext uri="{FF2B5EF4-FFF2-40B4-BE49-F238E27FC236}">
                <a16:creationId xmlns:a16="http://schemas.microsoft.com/office/drawing/2014/main" id="{1280E558-7FD5-4A72-AB0F-DE424573D7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7107" name="Rectangle 7">
            <a:extLst>
              <a:ext uri="{FF2B5EF4-FFF2-40B4-BE49-F238E27FC236}">
                <a16:creationId xmlns:a16="http://schemas.microsoft.com/office/drawing/2014/main" id="{771C6F91-DD8A-4007-8750-00523D648D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5C3B6CF-BEC7-4C73-B416-5A5668EC7E1C}" type="slidenum">
              <a:rPr lang="en-US" altLang="en-US" sz="1200" b="0"/>
              <a:pPr eaLnBrk="1" hangingPunct="1"/>
              <a:t>25</a:t>
            </a:fld>
            <a:endParaRPr lang="en-US" altLang="en-US" sz="1200" b="0"/>
          </a:p>
        </p:txBody>
      </p:sp>
      <p:sp>
        <p:nvSpPr>
          <p:cNvPr id="47108" name="Rectangle 2">
            <a:extLst>
              <a:ext uri="{FF2B5EF4-FFF2-40B4-BE49-F238E27FC236}">
                <a16:creationId xmlns:a16="http://schemas.microsoft.com/office/drawing/2014/main" id="{6391B81B-7A64-496E-9F72-7D50FB316C7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>
            <a:extLst>
              <a:ext uri="{FF2B5EF4-FFF2-40B4-BE49-F238E27FC236}">
                <a16:creationId xmlns:a16="http://schemas.microsoft.com/office/drawing/2014/main" id="{30601AF7-B23D-438E-83C2-6F7E06AC16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>
            <a:extLst>
              <a:ext uri="{FF2B5EF4-FFF2-40B4-BE49-F238E27FC236}">
                <a16:creationId xmlns:a16="http://schemas.microsoft.com/office/drawing/2014/main" id="{BFA2EA56-EF40-49FA-9ABD-186726A4DED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8131" name="Rectangle 7">
            <a:extLst>
              <a:ext uri="{FF2B5EF4-FFF2-40B4-BE49-F238E27FC236}">
                <a16:creationId xmlns:a16="http://schemas.microsoft.com/office/drawing/2014/main" id="{F24B7811-D6B4-4CC6-943F-F33F1EE036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DB3F44F-1369-470A-A4F1-3C709203077E}" type="slidenum">
              <a:rPr lang="en-US" altLang="en-US" sz="1200" b="0"/>
              <a:pPr eaLnBrk="1" hangingPunct="1"/>
              <a:t>26</a:t>
            </a:fld>
            <a:endParaRPr lang="en-US" altLang="en-US" sz="1200" b="0"/>
          </a:p>
        </p:txBody>
      </p:sp>
      <p:sp>
        <p:nvSpPr>
          <p:cNvPr id="48132" name="Rectangle 2">
            <a:extLst>
              <a:ext uri="{FF2B5EF4-FFF2-40B4-BE49-F238E27FC236}">
                <a16:creationId xmlns:a16="http://schemas.microsoft.com/office/drawing/2014/main" id="{FFF53396-6FD8-4793-97B7-423C161498B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>
            <a:extLst>
              <a:ext uri="{FF2B5EF4-FFF2-40B4-BE49-F238E27FC236}">
                <a16:creationId xmlns:a16="http://schemas.microsoft.com/office/drawing/2014/main" id="{E2AB2E6F-2904-4C68-8106-175690064E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>
            <a:extLst>
              <a:ext uri="{FF2B5EF4-FFF2-40B4-BE49-F238E27FC236}">
                <a16:creationId xmlns:a16="http://schemas.microsoft.com/office/drawing/2014/main" id="{672DE178-AD0F-4C57-8878-71057D9A484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9155" name="Rectangle 7">
            <a:extLst>
              <a:ext uri="{FF2B5EF4-FFF2-40B4-BE49-F238E27FC236}">
                <a16:creationId xmlns:a16="http://schemas.microsoft.com/office/drawing/2014/main" id="{82570610-78BE-4075-92AE-0477028284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5836C54-C73E-4D98-B6E0-39CE355057D8}" type="slidenum">
              <a:rPr lang="en-US" altLang="en-US" sz="1200" b="0"/>
              <a:pPr eaLnBrk="1" hangingPunct="1"/>
              <a:t>27</a:t>
            </a:fld>
            <a:endParaRPr lang="en-US" altLang="en-US" sz="1200" b="0"/>
          </a:p>
        </p:txBody>
      </p:sp>
      <p:sp>
        <p:nvSpPr>
          <p:cNvPr id="49156" name="Rectangle 2">
            <a:extLst>
              <a:ext uri="{FF2B5EF4-FFF2-40B4-BE49-F238E27FC236}">
                <a16:creationId xmlns:a16="http://schemas.microsoft.com/office/drawing/2014/main" id="{EAB18F5C-C047-4B2D-B855-011407A445B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7" name="Rectangle 3">
            <a:extLst>
              <a:ext uri="{FF2B5EF4-FFF2-40B4-BE49-F238E27FC236}">
                <a16:creationId xmlns:a16="http://schemas.microsoft.com/office/drawing/2014/main" id="{944B7881-6664-4174-8485-2AD7832EB0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>
            <a:extLst>
              <a:ext uri="{FF2B5EF4-FFF2-40B4-BE49-F238E27FC236}">
                <a16:creationId xmlns:a16="http://schemas.microsoft.com/office/drawing/2014/main" id="{B94FDB89-8572-44D8-9960-DEE8E0F1BC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50179" name="Rectangle 7">
            <a:extLst>
              <a:ext uri="{FF2B5EF4-FFF2-40B4-BE49-F238E27FC236}">
                <a16:creationId xmlns:a16="http://schemas.microsoft.com/office/drawing/2014/main" id="{28B3BE5C-C3B4-4220-B9DD-9C14245C8E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37F78C9-9F7D-42D5-BA55-17EED58C6870}" type="slidenum">
              <a:rPr lang="en-US" altLang="en-US" sz="1200" b="0"/>
              <a:pPr eaLnBrk="1" hangingPunct="1"/>
              <a:t>28</a:t>
            </a:fld>
            <a:endParaRPr lang="en-US" altLang="en-US" sz="1200" b="0"/>
          </a:p>
        </p:txBody>
      </p:sp>
      <p:sp>
        <p:nvSpPr>
          <p:cNvPr id="50180" name="Rectangle 2">
            <a:extLst>
              <a:ext uri="{FF2B5EF4-FFF2-40B4-BE49-F238E27FC236}">
                <a16:creationId xmlns:a16="http://schemas.microsoft.com/office/drawing/2014/main" id="{8636DFDC-175C-4757-ADF6-CADB258C496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>
            <a:extLst>
              <a:ext uri="{FF2B5EF4-FFF2-40B4-BE49-F238E27FC236}">
                <a16:creationId xmlns:a16="http://schemas.microsoft.com/office/drawing/2014/main" id="{AE3EDFD7-A8E2-4E1B-B756-5774403847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>
            <a:extLst>
              <a:ext uri="{FF2B5EF4-FFF2-40B4-BE49-F238E27FC236}">
                <a16:creationId xmlns:a16="http://schemas.microsoft.com/office/drawing/2014/main" id="{D7A41251-4C79-4FC3-8214-E257ED754CA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51203" name="Rectangle 7">
            <a:extLst>
              <a:ext uri="{FF2B5EF4-FFF2-40B4-BE49-F238E27FC236}">
                <a16:creationId xmlns:a16="http://schemas.microsoft.com/office/drawing/2014/main" id="{CF8617E4-A3DD-4BF1-A64D-C3CB71FCC3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1640575-818B-4752-A7B9-EB2BCA11A63A}" type="slidenum">
              <a:rPr lang="en-US" altLang="en-US" sz="1200" b="0"/>
              <a:pPr eaLnBrk="1" hangingPunct="1"/>
              <a:t>29</a:t>
            </a:fld>
            <a:endParaRPr lang="en-US" altLang="en-US" sz="1200" b="0"/>
          </a:p>
        </p:txBody>
      </p:sp>
      <p:sp>
        <p:nvSpPr>
          <p:cNvPr id="51204" name="Rectangle 2">
            <a:extLst>
              <a:ext uri="{FF2B5EF4-FFF2-40B4-BE49-F238E27FC236}">
                <a16:creationId xmlns:a16="http://schemas.microsoft.com/office/drawing/2014/main" id="{D9DFCC6E-6D4C-4F92-8DBE-02A8CBCE034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5" name="Rectangle 3">
            <a:extLst>
              <a:ext uri="{FF2B5EF4-FFF2-40B4-BE49-F238E27FC236}">
                <a16:creationId xmlns:a16="http://schemas.microsoft.com/office/drawing/2014/main" id="{14222BDD-0800-4A4D-AA7C-ABF0F4DFB7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>
            <a:extLst>
              <a:ext uri="{FF2B5EF4-FFF2-40B4-BE49-F238E27FC236}">
                <a16:creationId xmlns:a16="http://schemas.microsoft.com/office/drawing/2014/main" id="{84AF5448-A8B8-4AB1-857B-C77D51D3889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71683" name="Rectangle 7">
            <a:extLst>
              <a:ext uri="{FF2B5EF4-FFF2-40B4-BE49-F238E27FC236}">
                <a16:creationId xmlns:a16="http://schemas.microsoft.com/office/drawing/2014/main" id="{F2587F1B-5C61-49B1-AB2D-835CD0165AB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2BCA314-F98F-4432-BCBA-BE01D11F9181}" type="slidenum">
              <a:rPr lang="en-US" altLang="en-US" sz="1200" b="0"/>
              <a:pPr algn="r" eaLnBrk="1" hangingPunct="1"/>
              <a:t>31</a:t>
            </a:fld>
            <a:endParaRPr lang="en-US" altLang="en-US" sz="1200" b="0"/>
          </a:p>
        </p:txBody>
      </p:sp>
      <p:sp>
        <p:nvSpPr>
          <p:cNvPr id="71684" name="Rectangle 2">
            <a:extLst>
              <a:ext uri="{FF2B5EF4-FFF2-40B4-BE49-F238E27FC236}">
                <a16:creationId xmlns:a16="http://schemas.microsoft.com/office/drawing/2014/main" id="{9301FCFC-E714-4160-BC3E-5128CEBCA3C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>
            <a:extLst>
              <a:ext uri="{FF2B5EF4-FFF2-40B4-BE49-F238E27FC236}">
                <a16:creationId xmlns:a16="http://schemas.microsoft.com/office/drawing/2014/main" id="{C38DD600-08F7-4878-B73B-A010FDEBF1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>
            <a:extLst>
              <a:ext uri="{FF2B5EF4-FFF2-40B4-BE49-F238E27FC236}">
                <a16:creationId xmlns:a16="http://schemas.microsoft.com/office/drawing/2014/main" id="{6377439C-C497-4BEE-BA53-3BA6B4E9365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4819" name="Rectangle 7">
            <a:extLst>
              <a:ext uri="{FF2B5EF4-FFF2-40B4-BE49-F238E27FC236}">
                <a16:creationId xmlns:a16="http://schemas.microsoft.com/office/drawing/2014/main" id="{8C63416E-248C-4565-A595-C296F8A7B2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B4A687B-8F69-487C-B480-BBFFFC660D9A}" type="slidenum">
              <a:rPr lang="en-US" altLang="en-US" sz="1200" b="0"/>
              <a:pPr eaLnBrk="1" hangingPunct="1"/>
              <a:t>2</a:t>
            </a:fld>
            <a:endParaRPr lang="en-US" altLang="en-US" sz="1200" b="0"/>
          </a:p>
        </p:txBody>
      </p:sp>
      <p:sp>
        <p:nvSpPr>
          <p:cNvPr id="34820" name="Rectangle 2">
            <a:extLst>
              <a:ext uri="{FF2B5EF4-FFF2-40B4-BE49-F238E27FC236}">
                <a16:creationId xmlns:a16="http://schemas.microsoft.com/office/drawing/2014/main" id="{A64E701D-A049-49DB-B11F-5DAD3FF6D61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>
            <a:extLst>
              <a:ext uri="{FF2B5EF4-FFF2-40B4-BE49-F238E27FC236}">
                <a16:creationId xmlns:a16="http://schemas.microsoft.com/office/drawing/2014/main" id="{9A042380-4122-44DB-A25D-484E752F2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>
            <a:extLst>
              <a:ext uri="{FF2B5EF4-FFF2-40B4-BE49-F238E27FC236}">
                <a16:creationId xmlns:a16="http://schemas.microsoft.com/office/drawing/2014/main" id="{A808A77E-1531-442C-BB5C-1FD18254B09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5843" name="Rectangle 7">
            <a:extLst>
              <a:ext uri="{FF2B5EF4-FFF2-40B4-BE49-F238E27FC236}">
                <a16:creationId xmlns:a16="http://schemas.microsoft.com/office/drawing/2014/main" id="{298A8D96-98E1-4F7D-B850-BF6DF8E207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49812F1-0940-43D4-B63D-7D11563E3CB5}" type="slidenum">
              <a:rPr lang="en-US" altLang="en-US" sz="1200" b="0"/>
              <a:pPr eaLnBrk="1" hangingPunct="1"/>
              <a:t>3</a:t>
            </a:fld>
            <a:endParaRPr lang="en-US" altLang="en-US" sz="1200" b="0"/>
          </a:p>
        </p:txBody>
      </p:sp>
      <p:sp>
        <p:nvSpPr>
          <p:cNvPr id="35844" name="Rectangle 2">
            <a:extLst>
              <a:ext uri="{FF2B5EF4-FFF2-40B4-BE49-F238E27FC236}">
                <a16:creationId xmlns:a16="http://schemas.microsoft.com/office/drawing/2014/main" id="{55807C8C-8B69-4B1C-AA0F-2E4FD800B7B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>
            <a:extLst>
              <a:ext uri="{FF2B5EF4-FFF2-40B4-BE49-F238E27FC236}">
                <a16:creationId xmlns:a16="http://schemas.microsoft.com/office/drawing/2014/main" id="{0BEFB55B-95E4-4F82-B515-1BF3669C96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>
            <a:extLst>
              <a:ext uri="{FF2B5EF4-FFF2-40B4-BE49-F238E27FC236}">
                <a16:creationId xmlns:a16="http://schemas.microsoft.com/office/drawing/2014/main" id="{E7061693-84D7-4FF1-9FC1-D050B68D64E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6867" name="Rectangle 7">
            <a:extLst>
              <a:ext uri="{FF2B5EF4-FFF2-40B4-BE49-F238E27FC236}">
                <a16:creationId xmlns:a16="http://schemas.microsoft.com/office/drawing/2014/main" id="{C42ECF65-6D37-4B5A-8031-56BEA804E7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095CC94-3B1B-4B77-B80B-7E53F556153F}" type="slidenum">
              <a:rPr lang="en-US" altLang="en-US" sz="1200" b="0"/>
              <a:pPr eaLnBrk="1" hangingPunct="1"/>
              <a:t>4</a:t>
            </a:fld>
            <a:endParaRPr lang="en-US" altLang="en-US" sz="1200" b="0"/>
          </a:p>
        </p:txBody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2FF3C27F-30BF-4653-84F6-FDB65055B2F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9" name="Rectangle 3">
            <a:extLst>
              <a:ext uri="{FF2B5EF4-FFF2-40B4-BE49-F238E27FC236}">
                <a16:creationId xmlns:a16="http://schemas.microsoft.com/office/drawing/2014/main" id="{CEE49449-690A-4CBB-9B34-85057FADAC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>
            <a:extLst>
              <a:ext uri="{FF2B5EF4-FFF2-40B4-BE49-F238E27FC236}">
                <a16:creationId xmlns:a16="http://schemas.microsoft.com/office/drawing/2014/main" id="{F8607781-3C8F-4A45-B8A7-7338F8032BA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7891" name="Rectangle 7">
            <a:extLst>
              <a:ext uri="{FF2B5EF4-FFF2-40B4-BE49-F238E27FC236}">
                <a16:creationId xmlns:a16="http://schemas.microsoft.com/office/drawing/2014/main" id="{24666A38-6935-4A0F-9A6F-BC00A2BF07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1806B95-510D-4FC3-9683-AC9AF10E0CAA}" type="slidenum">
              <a:rPr lang="en-US" altLang="en-US" sz="1200" b="0"/>
              <a:pPr eaLnBrk="1" hangingPunct="1"/>
              <a:t>5</a:t>
            </a:fld>
            <a:endParaRPr lang="en-US" altLang="en-US" sz="1200" b="0"/>
          </a:p>
        </p:txBody>
      </p:sp>
      <p:sp>
        <p:nvSpPr>
          <p:cNvPr id="37892" name="Rectangle 2">
            <a:extLst>
              <a:ext uri="{FF2B5EF4-FFF2-40B4-BE49-F238E27FC236}">
                <a16:creationId xmlns:a16="http://schemas.microsoft.com/office/drawing/2014/main" id="{CA53E777-4EE9-4F78-8435-B7D97E561B5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>
            <a:extLst>
              <a:ext uri="{FF2B5EF4-FFF2-40B4-BE49-F238E27FC236}">
                <a16:creationId xmlns:a16="http://schemas.microsoft.com/office/drawing/2014/main" id="{A653EBE0-EEC6-4AE2-9870-B278B4DB42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>
            <a:extLst>
              <a:ext uri="{FF2B5EF4-FFF2-40B4-BE49-F238E27FC236}">
                <a16:creationId xmlns:a16="http://schemas.microsoft.com/office/drawing/2014/main" id="{D6590C16-D939-4A1B-8623-E84537FE002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8915" name="Rectangle 7">
            <a:extLst>
              <a:ext uri="{FF2B5EF4-FFF2-40B4-BE49-F238E27FC236}">
                <a16:creationId xmlns:a16="http://schemas.microsoft.com/office/drawing/2014/main" id="{376D72FE-5AA5-4CBC-89DE-23BB3675DD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74B90E8-4942-4B44-AAAE-2AFAB4BEF9A1}" type="slidenum">
              <a:rPr lang="en-US" altLang="en-US" sz="1200" b="0"/>
              <a:pPr eaLnBrk="1" hangingPunct="1"/>
              <a:t>6</a:t>
            </a:fld>
            <a:endParaRPr lang="en-US" altLang="en-US" sz="1200" b="0"/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A7F359E0-5D09-4FFA-936D-2D721D7F240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B0915E2E-3FCE-4690-A747-97F9867AB1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>
            <a:extLst>
              <a:ext uri="{FF2B5EF4-FFF2-40B4-BE49-F238E27FC236}">
                <a16:creationId xmlns:a16="http://schemas.microsoft.com/office/drawing/2014/main" id="{EAFD455D-B31A-4FCF-84CF-2E3E18A4D9D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39939" name="Rectangle 7">
            <a:extLst>
              <a:ext uri="{FF2B5EF4-FFF2-40B4-BE49-F238E27FC236}">
                <a16:creationId xmlns:a16="http://schemas.microsoft.com/office/drawing/2014/main" id="{841C3399-A0F5-4AA4-8A1D-D2CF309353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97424AC-C007-4B7C-A8DA-C455A708A3E3}" type="slidenum">
              <a:rPr lang="en-US" altLang="en-US" sz="1200" b="0"/>
              <a:pPr eaLnBrk="1" hangingPunct="1"/>
              <a:t>7</a:t>
            </a:fld>
            <a:endParaRPr lang="en-US" altLang="en-US" sz="1200" b="0"/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BC60B5FA-D3FE-4806-94F3-6F7412945A1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>
            <a:extLst>
              <a:ext uri="{FF2B5EF4-FFF2-40B4-BE49-F238E27FC236}">
                <a16:creationId xmlns:a16="http://schemas.microsoft.com/office/drawing/2014/main" id="{07A874E9-C2EF-46A0-BA44-91C1CA507C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>
            <a:extLst>
              <a:ext uri="{FF2B5EF4-FFF2-40B4-BE49-F238E27FC236}">
                <a16:creationId xmlns:a16="http://schemas.microsoft.com/office/drawing/2014/main" id="{2983A339-CF2C-473B-A66D-1C6804CE634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0963" name="Rectangle 7">
            <a:extLst>
              <a:ext uri="{FF2B5EF4-FFF2-40B4-BE49-F238E27FC236}">
                <a16:creationId xmlns:a16="http://schemas.microsoft.com/office/drawing/2014/main" id="{BF51F2B6-96B6-41F6-9F27-2204C5CFDD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7123191-03FA-4EEC-BEB9-EAECE31DDE71}" type="slidenum">
              <a:rPr lang="en-US" altLang="en-US" sz="1200" b="0"/>
              <a:pPr eaLnBrk="1" hangingPunct="1"/>
              <a:t>8</a:t>
            </a:fld>
            <a:endParaRPr lang="en-US" altLang="en-US" sz="1200" b="0"/>
          </a:p>
        </p:txBody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DF3FCD3B-55B4-4811-BD08-FDBC6B8996E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3">
            <a:extLst>
              <a:ext uri="{FF2B5EF4-FFF2-40B4-BE49-F238E27FC236}">
                <a16:creationId xmlns:a16="http://schemas.microsoft.com/office/drawing/2014/main" id="{E8C211FD-D243-4D5D-B2AD-114FB31B50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>
            <a:extLst>
              <a:ext uri="{FF2B5EF4-FFF2-40B4-BE49-F238E27FC236}">
                <a16:creationId xmlns:a16="http://schemas.microsoft.com/office/drawing/2014/main" id="{EE669AD6-E96F-4701-AF70-1FC2DC31152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 b="0"/>
              <a:t>07-Means(MW32-Chow)</a:t>
            </a:r>
          </a:p>
        </p:txBody>
      </p:sp>
      <p:sp>
        <p:nvSpPr>
          <p:cNvPr id="41987" name="Rectangle 7">
            <a:extLst>
              <a:ext uri="{FF2B5EF4-FFF2-40B4-BE49-F238E27FC236}">
                <a16:creationId xmlns:a16="http://schemas.microsoft.com/office/drawing/2014/main" id="{B29C95B1-A957-4646-AAC8-8E2EFCCE3E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F6544C3-6E4B-4929-82E5-F388F0BA1770}" type="slidenum">
              <a:rPr lang="en-US" altLang="en-US" sz="1200" b="0"/>
              <a:pPr eaLnBrk="1" hangingPunct="1"/>
              <a:t>17</a:t>
            </a:fld>
            <a:endParaRPr lang="en-US" altLang="en-US" sz="1200" b="0"/>
          </a:p>
        </p:txBody>
      </p:sp>
      <p:sp>
        <p:nvSpPr>
          <p:cNvPr id="41988" name="Rectangle 2">
            <a:extLst>
              <a:ext uri="{FF2B5EF4-FFF2-40B4-BE49-F238E27FC236}">
                <a16:creationId xmlns:a16="http://schemas.microsoft.com/office/drawing/2014/main" id="{0B2720DD-59B6-4BD5-8CCA-948E38E0DE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>
            <a:extLst>
              <a:ext uri="{FF2B5EF4-FFF2-40B4-BE49-F238E27FC236}">
                <a16:creationId xmlns:a16="http://schemas.microsoft.com/office/drawing/2014/main" id="{213E6394-9CC1-4F29-9738-C5CA33D236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7654671-7A42-4720-9ADB-86D836378CF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D248684-19E5-4B1E-9E27-AE499C75F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590F414-7F3B-41D8-AEC0-714F7A398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ACCB3BD-E4DD-4E4C-819A-20D081443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9BD877D-2743-4B97-906C-7C1925AB5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4C2C68B-D782-4C2B-BC0D-7AEA61C61F2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C4BF9E72-14F1-46D7-82FE-320F5BD3CE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A3A0B77-1B4F-40B7-93A7-4B359B2B16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3555C9-0950-4EB7-A687-798DB7F353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89059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146C151-189A-486F-BBEB-1968544DD4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807280B-77F8-440B-A93A-438395E79E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52CE4CF1-AF90-474F-A5DC-FBFE9BB3F1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AF50FE-5E88-4A35-8027-8F3463797D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10038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2A140A1-2E17-448C-A3C3-266626A9CB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526464-654B-4C09-8534-780798C3F9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F27599A-0AF5-402C-89A1-189098F849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1AA3E-3E8E-4E58-B03E-2BB06070E2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72473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1068F-BAE8-4ACC-89C8-D5D048AD2D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407D69-88E4-49E9-96A4-52D2EAF40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ADDDE-BEF8-40C4-B39D-7E5E5236D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1D31E-E0A6-42D6-B74D-D56014565A7B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9E374-FF9B-473E-BFAD-7ACA47AC5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B10FE-5234-40C2-A342-F93B405D3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D880C-17FC-4639-9A26-C2F06B4258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994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AFA0C-8119-40A7-B4BB-1C537E881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0EA62-23BB-4AE4-AF45-52089867A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49888-2F30-4AC3-80C0-5C8CE16C6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9B3270-E04F-4DDD-9E0B-6AC6DDE7593B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5659F-31D1-4133-ABFB-7E9295FC4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A0A4D-E866-4AA4-BA69-CF033781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066BD-56C7-4AC1-A9C2-BE4DF7055E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46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DD47C-F130-4549-A49A-6FE543BF1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86AEA-BE25-411F-91EA-FECDBCB32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6F922-C14D-4F4D-BC59-7E342C683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9FFD0D-5770-4A7B-84EC-179C368EBF1A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87824-F272-4E95-902E-14E106C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37287-4C9B-4C0F-9617-E7ED74295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4C3CB-93DE-45B8-9A4B-610E36B352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383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3CFC1-75D6-47A5-8D44-AA2F04C2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D2CB3-4351-4B4C-B159-52B914CE72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9A2C8D-9CA1-478B-A337-06B1DC01EC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80ED-4B06-44D3-AC73-0AEF3CE5A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7DF0B2-FD6E-4F23-A1CA-38DB6EEE6863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B21CC-3F00-4152-9178-8FA4DA8BB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9E45C-55F1-4BC0-BB28-2357B5A30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7B7D0-DBE4-4540-8652-BF31D048B5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900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1D97-E73C-4DE1-B1A1-45E34643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24604-56AF-4C1A-AEDF-1CB636A62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9F05C-84DE-4E51-AAFC-428F35D54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62CB4F-8482-4E36-BC46-468BFE493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FDA7E2-F95A-4A25-9702-057D511C47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2C671-A197-4E17-AD3F-8AE8AB04D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9EEB94-06A1-4D2E-AF9D-1906D528AD8A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7897BA-668C-44FF-B6D6-D631F12B6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12B388-1DE3-4166-9B83-EB9705493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FC5EE-CF84-46BD-B203-B7203955E6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4581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523E1-091B-4D33-B09C-01B62A6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01BEFB-92E8-4F69-949F-06153F05C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68380B-CDF3-4807-8034-9BC97E50D49A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897AD-D1BB-4FB1-BC80-49A5363CF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7C7C1-522A-45D2-BE49-E86EFF76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23C82-43AA-4C9A-AFF4-679BC7D1FD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611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12271A-34D1-40B5-A8F4-2B3B48FB5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C6E3DE-A952-4423-A737-3B453726CDBD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CA7326-6D78-4BB0-8D07-F97E38646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A2D44C-32B5-4061-A413-85FBE7887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073BA-ADD1-47FD-BB60-4A1E2B9E9D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342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C1F1-D23B-434F-81E9-FD6C577A4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24ECD-50ED-441F-8883-18BA925B0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DFE6F3-BB2B-4BC0-B10D-D6A51DB3F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54E75E-2C53-4ED0-A1AE-98CDA32A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6936DC-EB7B-47F6-BDBC-CDBA543E7BFA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346EF-935C-4944-A0CB-5B02AAA55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EFB82-1D6D-44DB-A1D2-2EDD5B4FB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43A1C-2B84-47B5-A40F-281418DB85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437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AEE33D4-9D66-4F60-88D7-336334236A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77F1BA7-B34A-4B52-80DA-92A0AF58CC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2B9A6D3-858B-4D21-B228-73C764E46C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BABCF0-E47E-424C-B45F-B3FF9188B0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433734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7128A-8083-4FEA-AB02-423DF881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BCD877-DA37-49C5-9617-66D80CE5EA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B3197-A017-494C-B438-CCF92F0A6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D4EA2-E2C9-4907-8D82-6B9A0965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395ABB-71EE-4C0C-B859-B9AC977293D7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34EEA3-6795-4260-B855-EEAF54387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727EB-C694-48F5-AA26-B647344A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D6784-E0EA-4135-8B3F-FE2B233ACB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2626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EC77C-A648-4CFB-A546-1F72FA0B5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9A81F-C17C-4E72-AB0F-5EC1A99A5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1CFCB-4250-46D8-9B35-7D8D874FF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E4BF7D-AB89-49BD-8DB0-4E37826714C0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2923E-220E-4C03-9714-7BAF3F040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12B68-D711-47CE-83F2-C0F2BCFB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2A734-077B-406E-9340-EB24D62056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1625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B8351C-0C1E-4C28-829D-CD4183C49F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42A0FB-8823-419B-B6CF-B04479750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D972D-EA7D-4E37-85C9-A6407F969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88BD06-DE3C-4004-B31B-94F046E2428E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4621F-B66D-410B-BAC5-C716AD20F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CABF3-55EC-48DC-B488-90449E5BE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6482D-35C0-4DD3-B6FD-F293365AB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71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7875F2B-3042-452C-BA37-B14199C846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CD2C117-E745-4EAC-9180-725BE05200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33A9EA1-4AD6-42AB-A334-CE3ED46165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EAC366-0AEA-434E-82A0-3DD40E5ECA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73504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278840E-C032-4F2D-94F8-398838AA2E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3A29964-8732-46AE-999A-59B5D49E71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F0B6F00-CF74-4C78-84EB-E6F840604B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FB9EB-3780-41D1-8E47-2E6F138B1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150283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D2C88EA1-85A1-48CE-87BF-17E02B617F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59B5FAA-2257-4511-A6EC-6DC187BD14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C55EDEA-ABDF-44A0-8C94-A74EEB911C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A70E5-3D59-4E91-ABB5-982586BFD5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878878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59D7CBB3-C90C-4533-A249-C5A3E62F21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F3D0399-B7BC-4D81-B4FD-1281311A9F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6AA5A0FB-90D6-44EC-8665-EE519547D3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C8B826-181E-4E25-B0C1-40ECD24A0A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3138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F68C6E0-0370-4556-B8F0-D593FD167E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3FCBB51-861A-4B47-B965-121556A3AC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B777924C-C5AA-4F92-BBFF-0A0628F88F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92C81E-BE06-424C-8580-0D335CCAD8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466090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6ECED6E-7F11-4958-B96F-92F2C7E42D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9E92F90-E97F-4EAC-A0CA-C84F2E72E6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200B619-CB22-4929-882E-313FF4C18B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EEC02-CB79-4C85-9D20-00312836DC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31573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513EE23-4F05-495B-97D5-99583E36AF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B72349B-EFA2-4365-8911-89DAC0381F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84DC906-CAFF-48A6-B472-05BFC0EC5B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852DF-4CCF-44AB-993D-9E51A59186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59711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ACBC5FBB-20B1-48AF-8697-54E22B8BCB9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3171CFFB-CC46-4397-80A9-9609DEABF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026F2AEC-205B-4AB4-ABE3-B3A122A6A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9F2E991C-F1D5-4FD6-8ADA-2ADB15E05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7094A0AF-05DD-4076-95B6-7DFACAE33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C176A91-359E-444F-9E40-31A68A0D8D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679B2475-1D82-40BD-9F55-CEAED6FF487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8D2FCB56-940C-4CBB-846A-C1F242AE8C0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7B7FB47F-8993-4BAA-B9B9-ACAE5B2BFBE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/>
            </a:lvl1pPr>
          </a:lstStyle>
          <a:p>
            <a:fld id="{1AB8CC92-F757-486F-A7B8-A91644CB6B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A0054352-BBF6-42BC-9DB3-F19C40C144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6DB1A536-DD5E-454D-ADD8-2B603E2140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15326328-26FD-4E8A-AFFC-B100F6CAD9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7F7229C1-9B4E-4C09-A5D3-B3C7C260723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fld id="{003F4467-A019-4944-BC5C-609BBDC2C3F0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A9CA15F2-091C-4514-B274-3892EFB639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69638" name="Rectangle 6">
            <a:extLst>
              <a:ext uri="{FF2B5EF4-FFF2-40B4-BE49-F238E27FC236}">
                <a16:creationId xmlns:a16="http://schemas.microsoft.com/office/drawing/2014/main" id="{2F2C8657-2E64-4CDA-8C28-746523FA104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F14B3ED1-BE1E-44CE-A9EF-008540F037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7E622B8B-6EB7-408F-8184-0EADB3178A7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2E28946A-1BB7-402F-BB96-7242389CEE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6128ED37-52F1-4D0F-9680-F87A3E740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BC702861-5F4C-49E6-A177-5FD3594C28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4000" b="1"/>
              <a:t>Ways to Experience Sacred Moments (the story continues…)</a:t>
            </a: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D35410CB-F6B3-45E0-99AA-DAB7BE1A12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3"/>
              <a:defRPr/>
            </a:pPr>
            <a:r>
              <a:rPr lang="en-US" sz="3600" b="1" dirty="0"/>
              <a:t>Ordination is the official investment of ministerial authority - caring for souls &amp; administering the sacraments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 startAt="3"/>
              <a:defRPr/>
            </a:pPr>
            <a:r>
              <a:rPr lang="en-US" sz="3600" b="1" dirty="0"/>
              <a:t>Marriage - joined together for a life together in the presence of God (can be a means of grace when Christ is at the center)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0D3AC0D0-FC3A-4E7D-B7E9-B71E6138BC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4000" b="1"/>
              <a:t>Ways to Experience Sacred Moments (more of the story…)</a:t>
            </a: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33A8D45A-3C22-4BAE-8E4C-A6CEA94D84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5"/>
              <a:defRPr/>
            </a:pPr>
            <a:r>
              <a:rPr lang="en-US" sz="3600" b="1" dirty="0"/>
              <a:t>Confession &amp; Reconciliation (sacrament of confession or conversion)…leads to reconciliation…the main ingredient for forgiveness</a:t>
            </a:r>
          </a:p>
          <a:p>
            <a:pPr marL="514350" indent="-514350" eaLnBrk="1" hangingPunct="1">
              <a:buFont typeface="+mj-lt"/>
              <a:buAutoNum type="arabicPeriod" startAt="5"/>
              <a:defRPr/>
            </a:pPr>
            <a:r>
              <a:rPr lang="en-US" sz="3600" b="1" dirty="0"/>
              <a:t>Forgiveness - the main ingredient for healing, cleansing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1CF40E8C-B3FE-40F9-9FC6-A946DFE8EB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4000" b="1"/>
              <a:t>Ways to Experience Sacred Moments (the rest of the story… not)</a:t>
            </a: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E3B87B70-1AE6-4B21-82A0-E4DF37ED1A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 startAt="7"/>
              <a:defRPr/>
            </a:pPr>
            <a:r>
              <a:rPr lang="en-US" sz="3600" b="1" dirty="0"/>
              <a:t>Healing - an on-going, ever-present need in our lives…the restoration of a person to a full relationship with God (in many forms)</a:t>
            </a:r>
          </a:p>
          <a:p>
            <a:pPr marL="514350" indent="-514350" eaLnBrk="1" hangingPunct="1">
              <a:buFont typeface="+mj-lt"/>
              <a:buAutoNum type="arabicPeriod" startAt="7"/>
              <a:defRPr/>
            </a:pPr>
            <a:r>
              <a:rPr lang="en-US" sz="3600" b="1" dirty="0"/>
              <a:t>Prayer - a spiritual discussion between our souls and God…a conversation based on a relationship…God calls us and wants to talk…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>
            <a:extLst>
              <a:ext uri="{FF2B5EF4-FFF2-40B4-BE49-F238E27FC236}">
                <a16:creationId xmlns:a16="http://schemas.microsoft.com/office/drawing/2014/main" id="{E44F7514-F4DC-4236-87C4-0A9DB12E17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/>
              <a:t>Prayer</a:t>
            </a:r>
          </a:p>
        </p:txBody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517E1CA8-A57D-4BA8-8BE7-421C7D7A4C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029200"/>
          </a:xfrm>
        </p:spPr>
        <p:txBody>
          <a:bodyPr/>
          <a:lstStyle/>
          <a:p>
            <a:pPr marL="990600" lvl="1" indent="-533400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Breath prayer - inhale &amp; fill me, exhale &amp; use me</a:t>
            </a:r>
          </a:p>
          <a:p>
            <a:pPr marL="990600" lvl="1" indent="-533400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Flash prayers, joyful prayers</a:t>
            </a:r>
          </a:p>
          <a:p>
            <a:pPr marL="990600" lvl="1" indent="-533400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Pray the Psalms</a:t>
            </a:r>
          </a:p>
          <a:p>
            <a:pPr marL="990600" lvl="1" indent="-533400" eaLnBrk="1" hangingPunct="1">
              <a:buFont typeface="Wingdings" pitchFamily="2" charset="2"/>
              <a:buChar char="n"/>
              <a:defRPr/>
            </a:pPr>
            <a:r>
              <a:rPr lang="en-US" sz="3600" b="1" dirty="0"/>
              <a:t>Be honest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>
            <a:extLst>
              <a:ext uri="{FF2B5EF4-FFF2-40B4-BE49-F238E27FC236}">
                <a16:creationId xmlns:a16="http://schemas.microsoft.com/office/drawing/2014/main" id="{B4528AF0-7D2D-4049-8C2E-C18648D7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VERY SHORT BREAK…</a:t>
            </a:r>
          </a:p>
        </p:txBody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B637B2F8-5E7F-4867-874E-CD3A99DE77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641475"/>
            <a:ext cx="9144000" cy="44545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5400" b="1" dirty="0"/>
              <a:t>Take five minutes …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en-US" sz="1200" b="1" dirty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sz="5400" b="1" dirty="0"/>
              <a:t>Time’s up!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>
            <a:extLst>
              <a:ext uri="{FF2B5EF4-FFF2-40B4-BE49-F238E27FC236}">
                <a16:creationId xmlns:a16="http://schemas.microsoft.com/office/drawing/2014/main" id="{7EAFCAA9-DF46-44A4-977E-4B07D82E51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/>
            <a:r>
              <a:rPr lang="en-US" altLang="en-US" sz="4000" b="1"/>
              <a:t>Ways to Experience Sacred Moments (the rest of the story… part 1)</a:t>
            </a:r>
          </a:p>
        </p:txBody>
      </p:sp>
      <p:sp>
        <p:nvSpPr>
          <p:cNvPr id="234499" name="Rectangle 3">
            <a:extLst>
              <a:ext uri="{FF2B5EF4-FFF2-40B4-BE49-F238E27FC236}">
                <a16:creationId xmlns:a16="http://schemas.microsoft.com/office/drawing/2014/main" id="{6C589F12-0149-4263-AB40-A248007C2F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641475"/>
            <a:ext cx="8839200" cy="44545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 startAt="9"/>
              <a:defRPr/>
            </a:pPr>
            <a:r>
              <a:rPr lang="en-US" sz="3600" b="1" dirty="0"/>
              <a:t>Fasting - refraining from activities that hinder our relationship with God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 startAt="9"/>
              <a:defRPr/>
            </a:pPr>
            <a:r>
              <a:rPr lang="en-US" sz="3600" b="1" dirty="0"/>
              <a:t>Generosity - reaching out to help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>
            <a:extLst>
              <a:ext uri="{FF2B5EF4-FFF2-40B4-BE49-F238E27FC236}">
                <a16:creationId xmlns:a16="http://schemas.microsoft.com/office/drawing/2014/main" id="{DF1E2D72-730C-4BBE-A5FF-B30CE5CA7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/>
            <a:r>
              <a:rPr lang="en-US" altLang="en-US" sz="4000" b="1"/>
              <a:t>Ways to Experience Sacred Moments (the rest of the story… done!)</a:t>
            </a:r>
          </a:p>
        </p:txBody>
      </p:sp>
      <p:sp>
        <p:nvSpPr>
          <p:cNvPr id="234499" name="Rectangle 3">
            <a:extLst>
              <a:ext uri="{FF2B5EF4-FFF2-40B4-BE49-F238E27FC236}">
                <a16:creationId xmlns:a16="http://schemas.microsoft.com/office/drawing/2014/main" id="{C1073DDF-774C-418F-AAAD-CC53EEC9CC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641475"/>
            <a:ext cx="8763000" cy="4454525"/>
          </a:xfrm>
        </p:spPr>
        <p:txBody>
          <a:bodyPr/>
          <a:lstStyle/>
          <a:p>
            <a:pPr marL="742950" indent="-742950" eaLnBrk="1" hangingPunct="1">
              <a:lnSpc>
                <a:spcPct val="90000"/>
              </a:lnSpc>
              <a:buFont typeface="+mj-lt"/>
              <a:buAutoNum type="arabicPeriod" startAt="11"/>
              <a:defRPr/>
            </a:pPr>
            <a:r>
              <a:rPr lang="en-US" sz="3600" b="1" dirty="0"/>
              <a:t>Worship - the goal of worship is to experience God’s presence…palms up ready to meet God</a:t>
            </a:r>
          </a:p>
          <a:p>
            <a:pPr marL="742950" indent="-742950" eaLnBrk="1" hangingPunct="1">
              <a:lnSpc>
                <a:spcPct val="90000"/>
              </a:lnSpc>
              <a:buFont typeface="+mj-lt"/>
              <a:buAutoNum type="arabicPeriod" startAt="11"/>
              <a:defRPr/>
            </a:pPr>
            <a:r>
              <a:rPr lang="en-US" sz="3600" b="1" dirty="0"/>
              <a:t>Finding spiritual friends &amp; participating actively in the Body of Christ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MCPE07653_0000[1]">
            <a:extLst>
              <a:ext uri="{FF2B5EF4-FFF2-40B4-BE49-F238E27FC236}">
                <a16:creationId xmlns:a16="http://schemas.microsoft.com/office/drawing/2014/main" id="{101945BC-1BC0-4852-B6DE-7FB877ADE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1787525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5" name="Text Box 3">
            <a:extLst>
              <a:ext uri="{FF2B5EF4-FFF2-40B4-BE49-F238E27FC236}">
                <a16:creationId xmlns:a16="http://schemas.microsoft.com/office/drawing/2014/main" id="{0F26072D-6FF5-4060-B698-EB90343C4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572000"/>
            <a:ext cx="8991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Inward and Spiritual Grace</a:t>
            </a:r>
          </a:p>
        </p:txBody>
      </p:sp>
      <p:pic>
        <p:nvPicPr>
          <p:cNvPr id="19460" name="Picture 4" descr="MCSO02467_0000[1]">
            <a:extLst>
              <a:ext uri="{FF2B5EF4-FFF2-40B4-BE49-F238E27FC236}">
                <a16:creationId xmlns:a16="http://schemas.microsoft.com/office/drawing/2014/main" id="{73EED7EC-9E37-486D-A9FD-17B41C42A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62188"/>
            <a:ext cx="2532063" cy="183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Text Box 5">
            <a:extLst>
              <a:ext uri="{FF2B5EF4-FFF2-40B4-BE49-F238E27FC236}">
                <a16:creationId xmlns:a16="http://schemas.microsoft.com/office/drawing/2014/main" id="{D27F6AEC-17DD-4ECC-840C-B8E9DAC3D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066800"/>
            <a:ext cx="89916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Outward and Visible Signs</a:t>
            </a:r>
          </a:p>
        </p:txBody>
      </p:sp>
      <p:sp>
        <p:nvSpPr>
          <p:cNvPr id="95238" name="Text Box 6">
            <a:extLst>
              <a:ext uri="{FF2B5EF4-FFF2-40B4-BE49-F238E27FC236}">
                <a16:creationId xmlns:a16="http://schemas.microsoft.com/office/drawing/2014/main" id="{B767CE46-2035-4D12-BC50-BBFF621ED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17488"/>
            <a:ext cx="89916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Sacraments</a:t>
            </a:r>
            <a:endParaRPr lang="en-US" sz="4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1054423D-A3BE-44B9-A7D7-BA6EA3BCA6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350" y="52388"/>
            <a:ext cx="9144000" cy="1166812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Sacraments</a:t>
            </a:r>
          </a:p>
        </p:txBody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85B256D9-05AC-4E8C-836D-90A718E928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686800" cy="4800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§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Formal religious acts</a:t>
            </a: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§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Instituted or experienced by Jesus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BD475201-13D3-4D0D-8488-CF265DCFFC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38100"/>
            <a:ext cx="8991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Baptism - Four Beliefs of our Faith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728FFC7E-56BF-4D09-9AC4-E8D6925018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1288" y="990600"/>
            <a:ext cx="89916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Initiation into the Covenant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Symbolic Cleansing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Giving of the Spirit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Rehearses the Easter 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7">
            <a:extLst>
              <a:ext uri="{FF2B5EF4-FFF2-40B4-BE49-F238E27FC236}">
                <a16:creationId xmlns:a16="http://schemas.microsoft.com/office/drawing/2014/main" id="{72AB0B81-514B-4721-A57C-D894C7990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402CA38B-0267-423A-89D6-44A02558AF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38100"/>
            <a:ext cx="8991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Baptism</a:t>
            </a:r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A5911FA0-D820-4F82-A78F-10856EEDAD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454525"/>
          </a:xfrm>
        </p:spPr>
        <p:txBody>
          <a:bodyPr/>
          <a:lstStyle/>
          <a:p>
            <a:pPr marL="649288" indent="-533400" eaLnBrk="1" hangingPunct="1">
              <a:defRPr/>
            </a:pPr>
            <a:r>
              <a:rPr lang="en-US" sz="3600" b="1" dirty="0"/>
              <a:t>It is a public witness of what is happening on the inside</a:t>
            </a:r>
          </a:p>
          <a:p>
            <a:pPr marL="649288" indent="-533400" eaLnBrk="1" hangingPunct="1">
              <a:defRPr/>
            </a:pPr>
            <a:r>
              <a:rPr lang="en-US" sz="3600" b="1" dirty="0"/>
              <a:t>For all persons, including babies; God’s grace is for young &amp; old alike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>
            <a:extLst>
              <a:ext uri="{FF2B5EF4-FFF2-40B4-BE49-F238E27FC236}">
                <a16:creationId xmlns:a16="http://schemas.microsoft.com/office/drawing/2014/main" id="{2ADBF677-EF48-435B-B2A5-5FE3933F77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350" y="15240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Baptism in the UMC</a:t>
            </a:r>
          </a:p>
        </p:txBody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14325AD3-2070-4746-8CB3-70BB0FED9A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/>
              <a:t>  Sprinkling</a:t>
            </a:r>
          </a:p>
          <a:p>
            <a:pPr eaLnBrk="1" hangingPunct="1">
              <a:defRPr/>
            </a:pPr>
            <a:r>
              <a:rPr lang="en-US" sz="4000" b="1" dirty="0"/>
              <a:t>  Pouring</a:t>
            </a:r>
          </a:p>
          <a:p>
            <a:pPr eaLnBrk="1" hangingPunct="1">
              <a:defRPr/>
            </a:pPr>
            <a:r>
              <a:rPr lang="en-US" sz="4000" b="1" dirty="0"/>
              <a:t>  Immersion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>
            <a:extLst>
              <a:ext uri="{FF2B5EF4-FFF2-40B4-BE49-F238E27FC236}">
                <a16:creationId xmlns:a16="http://schemas.microsoft.com/office/drawing/2014/main" id="{18843777-E925-4AE0-BA47-ED27B4C617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Baptism</a:t>
            </a:r>
          </a:p>
        </p:txBody>
      </p:sp>
      <p:sp>
        <p:nvSpPr>
          <p:cNvPr id="238595" name="Rectangle 3">
            <a:extLst>
              <a:ext uri="{FF2B5EF4-FFF2-40B4-BE49-F238E27FC236}">
                <a16:creationId xmlns:a16="http://schemas.microsoft.com/office/drawing/2014/main" id="{6D0820F9-65CC-4DC0-8339-9983A8FE10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9225" y="914400"/>
            <a:ext cx="8842375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/>
              <a:t>It’s not about the amount of water</a:t>
            </a:r>
          </a:p>
          <a:p>
            <a:pPr eaLnBrk="1" hangingPunct="1">
              <a:defRPr/>
            </a:pPr>
            <a:r>
              <a:rPr lang="en-US" sz="3600" b="1" dirty="0"/>
              <a:t>It’s not about merit, but inheritance</a:t>
            </a:r>
          </a:p>
          <a:p>
            <a:pPr eaLnBrk="1" hangingPunct="1">
              <a:defRPr/>
            </a:pPr>
            <a:r>
              <a:rPr lang="en-US" sz="3600" b="1" dirty="0"/>
              <a:t>We can celebrate God’s grace, but not control it</a:t>
            </a:r>
          </a:p>
          <a:p>
            <a:pPr eaLnBrk="1" hangingPunct="1">
              <a:defRPr/>
            </a:pPr>
            <a:r>
              <a:rPr lang="en-US" sz="3600" b="1" dirty="0"/>
              <a:t>The integrity of infant baptism rests on the integrity of the church &amp; the parents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45675DDF-6FE8-4303-A315-6DA8F0B56C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Holy Communion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49E4C5EB-0D46-4EC9-9C72-992A4112A7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391400" cy="5029200"/>
          </a:xfrm>
        </p:spPr>
        <p:txBody>
          <a:bodyPr/>
          <a:lstStyle/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4000" b="1" dirty="0"/>
              <a:t>The Lord’s Supper…</a:t>
            </a:r>
          </a:p>
          <a:p>
            <a:pPr marL="801688" lvl="1" eaLnBrk="1" hangingPunct="1">
              <a:lnSpc>
                <a:spcPct val="90000"/>
              </a:lnSpc>
              <a:defRPr/>
            </a:pPr>
            <a:r>
              <a:rPr lang="en-US" sz="3600" b="1" dirty="0"/>
              <a:t>Upper Room</a:t>
            </a:r>
          </a:p>
          <a:p>
            <a:pPr marL="801688" lvl="1" eaLnBrk="1" hangingPunct="1">
              <a:lnSpc>
                <a:spcPct val="90000"/>
              </a:lnSpc>
              <a:defRPr/>
            </a:pPr>
            <a:r>
              <a:rPr lang="en-US" sz="3600" b="1" dirty="0"/>
              <a:t>Emmaus Road</a:t>
            </a:r>
          </a:p>
          <a:p>
            <a:pPr marL="801688" lvl="1" eaLnBrk="1" hangingPunct="1">
              <a:lnSpc>
                <a:spcPct val="90000"/>
              </a:lnSpc>
              <a:defRPr/>
            </a:pPr>
            <a:r>
              <a:rPr lang="en-US" sz="3600" b="1" dirty="0"/>
              <a:t>… as often … in remembrance of Jesus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2FEC73DF-3D34-48CE-A4E1-268B47BCD8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Holy Communion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E5C9632B-301A-4936-A4A6-ACC5F938BA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marL="401638" indent="-401638" eaLnBrk="1" hangingPunct="1">
              <a:lnSpc>
                <a:spcPct val="90000"/>
              </a:lnSpc>
              <a:defRPr/>
            </a:pPr>
            <a:r>
              <a:rPr lang="en-US" sz="4000" b="1" dirty="0"/>
              <a:t>The Lord’s Supper…</a:t>
            </a:r>
          </a:p>
          <a:p>
            <a:pPr marL="801688" lvl="1" eaLnBrk="1" hangingPunct="1">
              <a:lnSpc>
                <a:spcPct val="90000"/>
              </a:lnSpc>
              <a:defRPr/>
            </a:pPr>
            <a:r>
              <a:rPr lang="en-US" sz="3600" b="1" dirty="0"/>
              <a:t>A ritual in which bread and wine/juice are shared</a:t>
            </a:r>
          </a:p>
          <a:p>
            <a:pPr marL="801688" lvl="1" eaLnBrk="1" hangingPunct="1">
              <a:lnSpc>
                <a:spcPct val="90000"/>
              </a:lnSpc>
              <a:defRPr/>
            </a:pPr>
            <a:r>
              <a:rPr lang="en-US" sz="3600" b="1" dirty="0"/>
              <a:t>In remembrance of His death and a celebration of His real, alive presence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15B2AC8F-8FE9-41E1-907F-61D42745E92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708703E9-2BE6-4A19-A15A-397CA31820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>
                <a:solidFill>
                  <a:srgbClr val="FFFF00"/>
                </a:solidFill>
              </a:rPr>
              <a:t>Seventh Inning Stretch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7AFFC42C-AF6F-44BE-947B-D32D8849FC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216C5CDF-11BF-4379-B904-1895EE98FCA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0B39B4BB-782C-4900-AAF3-E1F43BC7C3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Sacred Moments</a:t>
            </a:r>
          </a:p>
        </p:txBody>
      </p:sp>
      <p:pic>
        <p:nvPicPr>
          <p:cNvPr id="29699" name="Picture 3">
            <a:extLst>
              <a:ext uri="{FF2B5EF4-FFF2-40B4-BE49-F238E27FC236}">
                <a16:creationId xmlns:a16="http://schemas.microsoft.com/office/drawing/2014/main" id="{9963F9D6-C41D-45DF-95C6-D426B3501422}"/>
              </a:ext>
            </a:extLst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1905000"/>
            <a:ext cx="3276600" cy="2627313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DD7916EA-3013-4175-A301-52D1EE9D85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FF00"/>
                </a:solidFill>
              </a:rPr>
              <a:t>Sacred Moments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6C67428D-3420-4B62-8697-CC23D11ABA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610600" cy="4454525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4000" b="1" dirty="0"/>
              <a:t>Some come as a surprise</a:t>
            </a:r>
          </a:p>
          <a:p>
            <a:pPr marL="401638" indent="-401638" eaLnBrk="1" hangingPunct="1">
              <a:defRPr/>
            </a:pPr>
            <a:r>
              <a:rPr lang="en-US" sz="4000" b="1" dirty="0"/>
              <a:t>Some come by divine appointment</a:t>
            </a:r>
          </a:p>
          <a:p>
            <a:pPr marL="401638" indent="-401638" eaLnBrk="1" hangingPunct="1">
              <a:defRPr/>
            </a:pPr>
            <a:r>
              <a:rPr lang="en-US" sz="4000" b="1" dirty="0"/>
              <a:t>We may not all believe alike…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   but we can all love alike…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611ED809-E089-4407-B1F9-3AC941B6CA4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B36C9CDA-274F-4076-94F8-AE39942BBF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Means of Grace</a:t>
            </a:r>
            <a:endParaRPr 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ADC545F4-F446-473B-9F01-842F8D581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4038600"/>
            <a:ext cx="3240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4400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Doug Winner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FA36C1DD-5D48-4D7C-9E7A-93C345D19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AB4CCA37-4B47-4CAE-942D-891951C5B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>
            <a:extLst>
              <a:ext uri="{FF2B5EF4-FFF2-40B4-BE49-F238E27FC236}">
                <a16:creationId xmlns:a16="http://schemas.microsoft.com/office/drawing/2014/main" id="{1DF0C65A-19DB-4F57-8E58-063F4BA890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Ask The Pastor…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06E50C-63A8-4259-B458-C0494CF6B666}"/>
              </a:ext>
            </a:extLst>
          </p:cNvPr>
          <p:cNvSpPr txBox="1"/>
          <p:nvPr/>
        </p:nvSpPr>
        <p:spPr>
          <a:xfrm>
            <a:off x="0" y="1447800"/>
            <a:ext cx="9144000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7">
            <a:extLst>
              <a:ext uri="{FF2B5EF4-FFF2-40B4-BE49-F238E27FC236}">
                <a16:creationId xmlns:a16="http://schemas.microsoft.com/office/drawing/2014/main" id="{70F7157E-70D1-4900-A06E-737961ED4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endParaRPr lang="en-US" altLang="en-US" b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CSY00027_0000[1]">
            <a:extLst>
              <a:ext uri="{FF2B5EF4-FFF2-40B4-BE49-F238E27FC236}">
                <a16:creationId xmlns:a16="http://schemas.microsoft.com/office/drawing/2014/main" id="{851D4BF5-902F-47F3-A48B-8F772CB4A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2584450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3" name="Text Box 3">
            <a:extLst>
              <a:ext uri="{FF2B5EF4-FFF2-40B4-BE49-F238E27FC236}">
                <a16:creationId xmlns:a16="http://schemas.microsoft.com/office/drawing/2014/main" id="{AF0AD6D0-D4CA-42A6-B208-E439CE50B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304800"/>
            <a:ext cx="5410200" cy="535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8925" indent="-2889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Special Symbols  </a:t>
            </a:r>
          </a:p>
          <a:p>
            <a:pPr algn="ctr"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Acts of worship established and begun by Christ and celebrated by Christians</a:t>
            </a:r>
          </a:p>
          <a:p>
            <a:pPr algn="ctr">
              <a:defRPr/>
            </a:pPr>
            <a:endParaRPr lang="en-US" sz="5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CPE07653_0000[1]">
            <a:extLst>
              <a:ext uri="{FF2B5EF4-FFF2-40B4-BE49-F238E27FC236}">
                <a16:creationId xmlns:a16="http://schemas.microsoft.com/office/drawing/2014/main" id="{CA12BC40-276A-4D5B-9E42-66D42272E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542925"/>
            <a:ext cx="21336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Text Box 3">
            <a:extLst>
              <a:ext uri="{FF2B5EF4-FFF2-40B4-BE49-F238E27FC236}">
                <a16:creationId xmlns:a16="http://schemas.microsoft.com/office/drawing/2014/main" id="{7E707C25-67ED-4DC6-A73E-B6805B40F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13" y="3684588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7172" name="Picture 4" descr="MCSO02467_0000[1]">
            <a:extLst>
              <a:ext uri="{FF2B5EF4-FFF2-40B4-BE49-F238E27FC236}">
                <a16:creationId xmlns:a16="http://schemas.microsoft.com/office/drawing/2014/main" id="{33AD0DD6-B54C-4F66-95F2-67CFACAF2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1219200"/>
            <a:ext cx="2992438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Text Box 5">
            <a:extLst>
              <a:ext uri="{FF2B5EF4-FFF2-40B4-BE49-F238E27FC236}">
                <a16:creationId xmlns:a16="http://schemas.microsoft.com/office/drawing/2014/main" id="{25C27616-536D-4B11-9F5F-73AF30A25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684588"/>
            <a:ext cx="373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FD15E687-AFC7-43D0-A7CA-9D298C3BF4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Sacred Moments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7C669CC3-0B37-4DDA-A8D5-6110C614C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05400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3600" b="1" dirty="0"/>
              <a:t>Sacred moments are means of GRACE by which we become aware of God’s real alive presence</a:t>
            </a:r>
          </a:p>
          <a:p>
            <a:pPr marL="401638" indent="-401638" eaLnBrk="1" hangingPunct="1">
              <a:defRPr/>
            </a:pPr>
            <a:r>
              <a:rPr lang="en-US" sz="3600" b="1" dirty="0"/>
              <a:t>They relate to all our sensory modes of experience - sight, sound, taste, touch, smell, emotion, insight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9AAD54C7-1286-43F3-BCB8-B533EE45D4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Sacred Moments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F5E212CE-BBE6-4836-A0D4-801E60AE81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05400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3600" b="1" dirty="0"/>
              <a:t>A surprise or divine appointment with God can happen anywhere at anytime by any means or method</a:t>
            </a:r>
          </a:p>
          <a:p>
            <a:pPr marL="401638" indent="-401638" eaLnBrk="1" hangingPunct="1">
              <a:defRPr/>
            </a:pPr>
            <a:r>
              <a:rPr lang="en-US" sz="3600" b="1" dirty="0"/>
              <a:t>There are no limits on the ways or means that God can use to come into our lives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170EABA6-73F9-4EE8-B335-10146E061B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Sacred Moments</a:t>
            </a:r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B006E664-C252-4E99-985F-F978371060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105400"/>
          </a:xfrm>
        </p:spPr>
        <p:txBody>
          <a:bodyPr/>
          <a:lstStyle/>
          <a:p>
            <a:pPr marL="401638" indent="-401638" eaLnBrk="1" hangingPunct="1">
              <a:defRPr/>
            </a:pPr>
            <a:r>
              <a:rPr lang="en-US" sz="3600" b="1" dirty="0"/>
              <a:t>Most likely happen in the church</a:t>
            </a:r>
          </a:p>
          <a:p>
            <a:pPr marL="401638" indent="-401638" eaLnBrk="1" hangingPunct="1">
              <a:defRPr/>
            </a:pPr>
            <a:r>
              <a:rPr lang="en-US" sz="3600" b="1" dirty="0"/>
              <a:t>The church </a:t>
            </a:r>
            <a:r>
              <a:rPr lang="en-US" sz="3600" b="1" i="1" u="sng" dirty="0"/>
              <a:t>hopefully</a:t>
            </a:r>
            <a:r>
              <a:rPr lang="en-US" sz="3600" b="1" dirty="0"/>
              <a:t> becomes the place, the location, the community for the expression of sacred moments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C58014F1-CD55-46BB-AB38-43DFF65A9B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4000" b="1"/>
              <a:t>Ways to Experience Sacred Moments (just getting started…)</a:t>
            </a: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22617ED2-98A1-4FAB-9EB2-C874B6033F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Scripture Reading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Confirmation is the intentional, personal, individual acceptance and commitment of the relationship offered by Christ at our baptism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317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1195</TotalTime>
  <Words>792</Words>
  <Application>Microsoft Office PowerPoint</Application>
  <PresentationFormat>On-screen Show (4:3)</PresentationFormat>
  <Paragraphs>131</Paragraphs>
  <Slides>31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Times New Roman</vt:lpstr>
      <vt:lpstr>Arial</vt:lpstr>
      <vt:lpstr>Wingdings</vt:lpstr>
      <vt:lpstr>Arial Rounded MT Bold</vt:lpstr>
      <vt:lpstr>Blue Diagonal</vt:lpstr>
      <vt:lpstr>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Sacred Moments</vt:lpstr>
      <vt:lpstr>Sacred Moments</vt:lpstr>
      <vt:lpstr>Sacred Moments</vt:lpstr>
      <vt:lpstr>Ways to Experience Sacred Moments (just getting started…)</vt:lpstr>
      <vt:lpstr>Ways to Experience Sacred Moments (the story continues…)</vt:lpstr>
      <vt:lpstr>Ways to Experience Sacred Moments (more of the story…)</vt:lpstr>
      <vt:lpstr>Ways to Experience Sacred Moments (the rest of the story… not)</vt:lpstr>
      <vt:lpstr>Prayer</vt:lpstr>
      <vt:lpstr>VERY SHORT BREAK…</vt:lpstr>
      <vt:lpstr>Ways to Experience Sacred Moments (the rest of the story… part 1)</vt:lpstr>
      <vt:lpstr>Ways to Experience Sacred Moments (the rest of the story… done!)</vt:lpstr>
      <vt:lpstr>PowerPoint Presentation</vt:lpstr>
      <vt:lpstr>Sacraments</vt:lpstr>
      <vt:lpstr>Baptism - Four Beliefs of our Faith</vt:lpstr>
      <vt:lpstr>Baptism</vt:lpstr>
      <vt:lpstr>Baptism in the UMC</vt:lpstr>
      <vt:lpstr>Baptism</vt:lpstr>
      <vt:lpstr>Holy Communion</vt:lpstr>
      <vt:lpstr>Holy Communion</vt:lpstr>
      <vt:lpstr>PowerPoint Presentation</vt:lpstr>
      <vt:lpstr>Means of Grace</vt:lpstr>
      <vt:lpstr>Means of Grace</vt:lpstr>
      <vt:lpstr>Sacred Moments</vt:lpstr>
      <vt:lpstr>Sacred Moments</vt:lpstr>
      <vt:lpstr>Ask The Pastor…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87</cp:revision>
  <cp:lastPrinted>2010-02-18T15:27:50Z</cp:lastPrinted>
  <dcterms:created xsi:type="dcterms:W3CDTF">2002-09-23T01:58:48Z</dcterms:created>
  <dcterms:modified xsi:type="dcterms:W3CDTF">2018-03-06T16:51:45Z</dcterms:modified>
</cp:coreProperties>
</file>