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21"/>
  </p:notesMasterIdLst>
  <p:sldIdLst>
    <p:sldId id="281" r:id="rId3"/>
    <p:sldId id="256" r:id="rId4"/>
    <p:sldId id="277" r:id="rId5"/>
    <p:sldId id="260" r:id="rId6"/>
    <p:sldId id="279" r:id="rId7"/>
    <p:sldId id="280" r:id="rId8"/>
    <p:sldId id="287" r:id="rId9"/>
    <p:sldId id="288" r:id="rId10"/>
    <p:sldId id="289" r:id="rId11"/>
    <p:sldId id="282" r:id="rId12"/>
    <p:sldId id="278" r:id="rId13"/>
    <p:sldId id="290" r:id="rId14"/>
    <p:sldId id="283" r:id="rId15"/>
    <p:sldId id="284" r:id="rId16"/>
    <p:sldId id="285" r:id="rId17"/>
    <p:sldId id="286" r:id="rId18"/>
    <p:sldId id="265" r:id="rId19"/>
    <p:sldId id="27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57" autoAdjust="0"/>
  </p:normalViewPr>
  <p:slideViewPr>
    <p:cSldViewPr>
      <p:cViewPr varScale="1">
        <p:scale>
          <a:sx n="75" d="100"/>
          <a:sy n="75" d="100"/>
        </p:scale>
        <p:origin x="109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07D1D9B-6781-44D8-8614-2F446AF40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6663EAF-7468-4597-AFFD-AC80B938F8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2557EDE1-D8E8-4A81-B0BB-C98878B0CD1E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F709A5EB-E257-43B3-8C2F-098DB24E00B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08F29B53-0C1C-40B9-95D4-1C7E41F50C2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D8D3CDFE-38CC-4D35-9ED9-B33E553C6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E63540-4D15-454A-BFF0-5367699828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FFDB0C7-B3BF-4E7A-BE5B-68B1B1DADB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8ED17-7DB7-4093-983B-D232E9882EF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8ED253FC-CC25-4AF7-B0A9-386A0AE1ABA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87DE629A-E5B1-43A1-81E0-DE6001344A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890DEDA-3DE8-4B71-9347-4FCFBC0EB8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C63801-9A8F-40F1-A47C-95D9C8B1EE06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F35E7593-118A-4F2C-873F-CED4231C007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F6F79C7F-5993-4033-9132-24B7C22F25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1B206A5-0EEE-410E-B7C9-4120D06A3E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27A92A-B5A3-4807-810C-8697697020E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2B8E0854-A197-4CB0-83F5-DD9FC95F616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14D2E04C-98D7-4870-BCF2-BEC022D73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CAABCBC-D6B0-41EF-BD3C-2CEE6292B6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C27C6-7681-49C6-8488-FBE2DC931BE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3667CF9E-FC85-44A7-906B-978E449D28E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68E0A0C2-D864-478E-B684-ABA63DD593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A9067DF-2837-49C2-B0D9-48CC97023B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6AB261-1EA5-44FB-9CD1-B1C27D74894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7D4F01BB-8164-4316-9919-E592F1C6B69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0B9D33DD-84D3-4F15-9B75-ED1655C85C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1D4E721-9A5F-488A-AAA9-FD25C51617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569B41-DA44-4FD9-8B35-A6964C3667E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2426A5A2-CBC0-4C35-863C-9B5A4070E36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406717B0-4D67-4727-816D-6317B785F6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474342C-99A8-45E3-AD28-7C48710BD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C72ADF-A6D8-4F93-8DAC-130067FFF96B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BB9E4951-4070-4AD2-AE40-C06E0A35E07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181BC15E-2BBB-40AC-90C5-BD077286F8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3FEF66B-5433-483B-983C-0ADF205672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2E5D32-B352-42F3-9850-E0AF8619CA62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CD67E875-53EB-465B-A197-14DB4DCB4F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A3CE29A3-FE83-4B6A-8454-B71EEF5512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ED52C8-3618-4B83-9A5C-DB6DB810D2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1B694-7EC1-42AA-B45F-33CAA7AB3D72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3351A47E-292C-4F3C-A69F-5C869A618D9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9B2305DE-BE53-4494-A441-9143B04B57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>
            <a:extLst>
              <a:ext uri="{FF2B5EF4-FFF2-40B4-BE49-F238E27FC236}">
                <a16:creationId xmlns:a16="http://schemas.microsoft.com/office/drawing/2014/main" id="{DA677550-8AF8-4867-904D-9B2DF226EE1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8FC193DB-69D3-4DAE-AE00-EA53F6859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F58A0FB2-D170-4DA8-98AE-160AA0BE6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BF5222AF-6EC4-4B04-A579-0EFD2D508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25A186ED-96EE-4AD6-928C-ED30BE618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6AD85E18-6A7C-4DC3-8D32-0887DB73F4C3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5A269264-B63E-4AC8-AF72-30A8C5FC43EA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334DA-19A0-44BF-8D64-AA1A5CC93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D20B11-C5B7-43FF-A054-8AB2C4B9F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58052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33E0D2-84D8-40F4-A9DC-4A5D5A975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667EB9-A710-41AE-9D90-25429A1CD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386929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8C3E9-3090-43DA-A580-C40DB6AB4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059478-EA56-47EE-B50B-7C134AC77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3272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2948C-38EE-46ED-B59F-524A7F72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2F548-3A43-4A24-BBB9-19932E180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7607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99EAE-1962-49CA-A147-8C696E6FD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C3DD9-3DD8-443A-8BEE-F993CE47F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5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AAE9A-9AAE-44E2-BA97-D7172B3DE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4912C-C019-4F29-80CD-5624573D0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0F5599-0B09-4BAE-AFB0-F32C1B40C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6260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E3E2F-8E53-4CD0-A827-710AAFF5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834D8-EF42-43BF-8816-B1D922BA1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73F9D-240D-4DC0-A929-F924A9A33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ED67E-1EB4-4BF8-B929-95ACD146A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9A417B-611E-4F25-BC6E-CC7793E0CA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685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47279-EB82-4E47-9B84-12B4D2D13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5588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990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DC780-F65B-44B2-B9DA-946CE2799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4CD60-FB6E-41B4-9F16-64EE0A21B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6CB68-C0A7-4A6A-9F64-FB73C582D3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546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D030D-4D8D-4168-AE22-F60D66BFE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81963-DCFA-4DF7-8AAE-8D904C421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210145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C9FA2-CAE2-4BF5-A1CD-C122CA39E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970A92-8460-4DCE-A463-F3638097E7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F251-1827-4347-A345-4E097D772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3958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CE028-4F0F-48E0-880C-6364DE0B7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EACA6-4C5E-45F9-AED2-2788A3A1C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7524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E9CFF2-6854-482B-88EA-BC7B8F4E60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B6BAC-F079-447A-A7AE-08D9FDC7D3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95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DC05-230D-41C4-A7CB-A4AA5C19A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4A5D-DA98-484D-94A6-9B500BE8C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772930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7162-07B4-419B-ACB1-2ECEDB1B0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C9A5B-FCB4-4FD2-AA71-7E9C34547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CC0AB-31F8-4894-B655-C35F29672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08528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95834-8788-4F76-A886-431E916DA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E06F8-CEBB-43B6-8B2D-E85DD04D3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B2CDE-1FF9-4D5F-822D-6521CE8B5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5BF478-4074-4555-BA06-AE230BC09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022FD-4FDD-450E-852B-94CD6582F3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227173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5D20B-B7E3-4BCF-ABC3-FA1E5A100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887730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413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F8E44-EADD-47DD-AF4D-9D4F6F081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2A5C3-7445-4776-A99F-06E004E78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56249-CD25-4922-9071-64BCA0F19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02405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6608-E71E-4B82-A628-0D5F41A0A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391E71-99AE-42D0-BE1B-7A1B44ABEF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E4A9D-21B1-4003-AEE7-439BDF0DC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82993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>
            <a:extLst>
              <a:ext uri="{FF2B5EF4-FFF2-40B4-BE49-F238E27FC236}">
                <a16:creationId xmlns:a16="http://schemas.microsoft.com/office/drawing/2014/main" id="{1058A081-64B2-4BE6-A704-5F7E1D383E2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2947" name="Freeform 3">
              <a:extLst>
                <a:ext uri="{FF2B5EF4-FFF2-40B4-BE49-F238E27FC236}">
                  <a16:creationId xmlns:a16="http://schemas.microsoft.com/office/drawing/2014/main" id="{61FE33F0-FF43-4510-BAD1-A7BA6EF55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48" name="Freeform 4">
              <a:extLst>
                <a:ext uri="{FF2B5EF4-FFF2-40B4-BE49-F238E27FC236}">
                  <a16:creationId xmlns:a16="http://schemas.microsoft.com/office/drawing/2014/main" id="{07934E7E-C433-4E4B-87FD-6A04284A5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49" name="Freeform 5">
              <a:extLst>
                <a:ext uri="{FF2B5EF4-FFF2-40B4-BE49-F238E27FC236}">
                  <a16:creationId xmlns:a16="http://schemas.microsoft.com/office/drawing/2014/main" id="{78EF2575-80FF-4B9A-93AC-9752DBF69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0" name="Freeform 6">
              <a:extLst>
                <a:ext uri="{FF2B5EF4-FFF2-40B4-BE49-F238E27FC236}">
                  <a16:creationId xmlns:a16="http://schemas.microsoft.com/office/drawing/2014/main" id="{4FC60AEE-6D54-4A48-A9D5-04FC5655E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5B2C3987-EC37-4190-8A56-180375F5F0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A92B5200-C522-4AF0-835B-FD081DDE0A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404813" indent="-404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254125" indent="-277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64999F41-7B18-4F8D-AEFE-EB9C47292B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sz="4400"/>
              <a:t>Holy Spirit, Thou Art Welcome</a:t>
            </a:r>
            <a:endParaRPr lang="en-US" altLang="en-US" sz="4400">
              <a:cs typeface="Times New Roman" panose="02020603050405020304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6D0FB7EA-F063-4CB6-8E74-DAB50A9D69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r>
              <a:rPr lang="en-US" altLang="en-US" sz="3400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B84EB6F4-A4FB-4C6F-8CE3-A1BA36F53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F4AC2989-E3F1-4107-815D-C2AC0BFBA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A79AF0B9-BF10-4CFE-AC83-6605BC24B2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Accepting Christ and that relationship that God offers, we can do nothing but accept what Jesus did for us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34A08A56-DBD1-4A5D-BF15-B57809427E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1828800"/>
            <a:ext cx="6934200" cy="3276600"/>
          </a:xfrm>
        </p:spPr>
        <p:txBody>
          <a:bodyPr/>
          <a:lstStyle/>
          <a:p>
            <a:pPr marL="457200" indent="-457200" algn="l">
              <a:spcBef>
                <a:spcPct val="4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God said yes to us in Christ</a:t>
            </a:r>
          </a:p>
          <a:p>
            <a:pPr marL="457200" indent="-457200" algn="l">
              <a:spcBef>
                <a:spcPct val="4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We say yes to God in Jesus</a:t>
            </a:r>
          </a:p>
          <a:p>
            <a:pPr marL="457200" indent="-457200" algn="l">
              <a:spcBef>
                <a:spcPct val="4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Christ is the invitation, faith is our response</a:t>
            </a:r>
            <a:endParaRPr lang="en-US" altLang="en-US" sz="4000">
              <a:cs typeface="Arial" panose="020B0604020202020204" pitchFamily="34" charset="0"/>
            </a:endParaRPr>
          </a:p>
        </p:txBody>
      </p:sp>
      <p:sp>
        <p:nvSpPr>
          <p:cNvPr id="67587" name="Text Box 3">
            <a:extLst>
              <a:ext uri="{FF2B5EF4-FFF2-40B4-BE49-F238E27FC236}">
                <a16:creationId xmlns:a16="http://schemas.microsoft.com/office/drawing/2014/main" id="{1499FB5C-77EB-4463-8D56-635134E0C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A9F30BB3-D577-498E-B55A-AA404A0104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1E7BF3B8-AA34-4E3B-9B49-26E0B11F2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F4D0520B-A08C-43E4-B63E-75831922C1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/>
              <a:t>Justifying Grace </a:t>
            </a:r>
            <a:br>
              <a:rPr lang="en-US" altLang="en-US" sz="4400"/>
            </a:br>
            <a:r>
              <a:rPr lang="en-US" altLang="en-US" sz="4400"/>
              <a:t>is God’s love in action</a:t>
            </a:r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3462DDB1-2FE0-40AD-8D7B-381910759E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God addresses our intellect</a:t>
            </a:r>
          </a:p>
          <a:p>
            <a:r>
              <a:rPr lang="en-US" altLang="en-US"/>
              <a:t>God appeals to our will</a:t>
            </a:r>
          </a:p>
          <a:p>
            <a:r>
              <a:rPr lang="en-US" altLang="en-US"/>
              <a:t>God touches our hearts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3C03F391-D7B4-4C5C-A044-FF58BCDC87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Justified Grace is …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D807C946-6821-485E-8EC6-566BB1D107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Justified=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Just-as-if-I’d never sinned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F171D7EC-0552-4CF2-9253-A09F89747B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Agape Love = God’s love</a:t>
            </a:r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7F3D41C3-680D-4C84-A112-8E1A6F2823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1E04FE21-72C6-4D17-AE09-253A7212E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A7081DA1-45CA-4EEE-87BF-FDA968DF7A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D388A86D-D086-40AB-8192-83BB873393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r>
              <a:rPr lang="en-US" altLang="en-US" sz="6000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24ECC392-EA42-4103-9E5A-824CC4816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>
            <a:extLst>
              <a:ext uri="{FF2B5EF4-FFF2-40B4-BE49-F238E27FC236}">
                <a16:creationId xmlns:a16="http://schemas.microsoft.com/office/drawing/2014/main" id="{9F52EC1A-156F-4A40-8DFB-DEC72C0E9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CAB4D038-FD8E-40D5-9D4D-EB5D949136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200" b="0">
              <a:cs typeface="Times New Roman" panose="02020603050405020304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6A47072D-4407-45A4-BA98-7C7920475B1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r>
              <a:rPr lang="en-US" altLang="en-US" sz="7200" b="0">
                <a:cs typeface="Arial" panose="020B0604020202020204" pitchFamily="34" charset="0"/>
              </a:rPr>
              <a:t>Justifying Grace</a:t>
            </a:r>
            <a:endParaRPr lang="en-US" altLang="en-US" sz="7200" b="0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B612EF17-96E8-4EBF-805A-423C72CEA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299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Bill Koppert</a:t>
            </a:r>
          </a:p>
        </p:txBody>
      </p:sp>
      <p:sp>
        <p:nvSpPr>
          <p:cNvPr id="65541" name="Text Box 5">
            <a:extLst>
              <a:ext uri="{FF2B5EF4-FFF2-40B4-BE49-F238E27FC236}">
                <a16:creationId xmlns:a16="http://schemas.microsoft.com/office/drawing/2014/main" id="{6BE5AB1B-6C7F-439E-9999-D15D34EE3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5542" name="Picture 6" descr="new-arklogo">
            <a:hlinkClick r:id="rId3"/>
            <a:extLst>
              <a:ext uri="{FF2B5EF4-FFF2-40B4-BE49-F238E27FC236}">
                <a16:creationId xmlns:a16="http://schemas.microsoft.com/office/drawing/2014/main" id="{0B022E92-7A41-4CE1-80E9-01A64B48A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1387122-8CB9-4222-ADE6-D24536867B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7924800" cy="335280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n"/>
            </a:pPr>
            <a:r>
              <a:rPr lang="en-US" altLang="en-US" sz="3600">
                <a:cs typeface="Times New Roman" panose="02020603050405020304" pitchFamily="18" charset="0"/>
              </a:rPr>
              <a:t>wrong choices separate us from God</a:t>
            </a:r>
          </a:p>
          <a:p>
            <a:pPr marL="457200" indent="-457200" algn="l">
              <a:buFont typeface="Wingdings" panose="05000000000000000000" pitchFamily="2" charset="2"/>
              <a:buChar char="n"/>
            </a:pPr>
            <a:r>
              <a:rPr lang="en-US" altLang="en-US" sz="3600">
                <a:cs typeface="Times New Roman" panose="02020603050405020304" pitchFamily="18" charset="0"/>
              </a:rPr>
              <a:t>God’s love and grace are always greater than all our wrong choices</a:t>
            </a:r>
          </a:p>
          <a:p>
            <a:pPr marL="457200" indent="-457200" algn="l">
              <a:buFont typeface="Wingdings" panose="05000000000000000000" pitchFamily="2" charset="2"/>
              <a:buChar char="n"/>
            </a:pPr>
            <a:r>
              <a:rPr lang="en-US" altLang="en-US" sz="3600">
                <a:cs typeface="Times New Roman" panose="02020603050405020304" pitchFamily="18" charset="0"/>
              </a:rPr>
              <a:t>God offers us a personal relationship of self-giving love, not rules and laws</a:t>
            </a:r>
            <a:endParaRPr lang="en-US" altLang="en-US" sz="3600">
              <a:cs typeface="Arial" panose="020B0604020202020204" pitchFamily="34" charset="0"/>
            </a:endParaRP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F262EBB8-D79D-44DA-BB0C-43ED39D59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8FC8657B-3275-480C-A77D-C0621C0BA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F6244ED2-01B1-45F9-86CF-1D09F7FDA8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229600" cy="3276600"/>
          </a:xfrm>
        </p:spPr>
        <p:txBody>
          <a:bodyPr/>
          <a:lstStyle/>
          <a:p>
            <a:pPr marL="457200" indent="-45720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>
                <a:cs typeface="Times New Roman" panose="02020603050405020304" pitchFamily="18" charset="0"/>
              </a:rPr>
              <a:t>Justifying Grace is our eyes being opened to His grace</a:t>
            </a:r>
          </a:p>
          <a:p>
            <a:pPr marL="457200" indent="-45720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>
                <a:cs typeface="Arial" panose="020B0604020202020204" pitchFamily="34" charset="0"/>
              </a:rPr>
              <a:t>It’s our saying yes to Jesus’ offer</a:t>
            </a:r>
          </a:p>
        </p:txBody>
      </p:sp>
      <p:sp>
        <p:nvSpPr>
          <p:cNvPr id="69635" name="Text Box 3">
            <a:extLst>
              <a:ext uri="{FF2B5EF4-FFF2-40B4-BE49-F238E27FC236}">
                <a16:creationId xmlns:a16="http://schemas.microsoft.com/office/drawing/2014/main" id="{1912485F-C836-4F2B-A1AC-94E7469C8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A5232749-6B8D-4440-8AD0-B91FCC02A46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153400" cy="3276600"/>
          </a:xfrm>
        </p:spPr>
        <p:txBody>
          <a:bodyPr/>
          <a:lstStyle/>
          <a:p>
            <a:pPr marL="457200" indent="-45720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>
                <a:cs typeface="Times New Roman" panose="02020603050405020304" pitchFamily="18" charset="0"/>
              </a:rPr>
              <a:t>I was saved by grace</a:t>
            </a:r>
          </a:p>
          <a:p>
            <a:pPr marL="457200" indent="-45720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>
                <a:cs typeface="Times New Roman" panose="02020603050405020304" pitchFamily="18" charset="0"/>
              </a:rPr>
              <a:t>I am saved by grace</a:t>
            </a:r>
          </a:p>
          <a:p>
            <a:pPr marL="457200" indent="-457200" algn="l">
              <a:lnSpc>
                <a:spcPct val="80000"/>
              </a:lnSpc>
              <a:buFont typeface="Wingdings" panose="05000000000000000000" pitchFamily="2" charset="2"/>
              <a:buChar char="n"/>
            </a:pPr>
            <a:r>
              <a:rPr lang="en-US" altLang="en-US">
                <a:cs typeface="Times New Roman" panose="02020603050405020304" pitchFamily="18" charset="0"/>
              </a:rPr>
              <a:t>I will be saved by grace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8E27729E-CD71-43E2-8474-1FCC58DC3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0CAD3982-5228-4F17-9619-10F9090CA8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/>
              <a:t>Christianity is a relationship,</a:t>
            </a:r>
            <a:br>
              <a:rPr lang="en-US" altLang="en-US" sz="4400"/>
            </a:br>
            <a:r>
              <a:rPr lang="en-US" altLang="en-US" sz="4400"/>
              <a:t>not a religion.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8D093A15-3ED9-4110-9C5B-0EED7D1D01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0642B305-0515-479B-86B6-E801DD646A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 we continue to say yes we …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FCEBC26B-E802-455F-AC8B-C9069C98E1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4000"/>
              <a:t>understand ourselves better</a:t>
            </a:r>
          </a:p>
          <a:p>
            <a:r>
              <a:rPr lang="en-US" altLang="en-US" sz="4000"/>
              <a:t>acknowledge our need for Christ</a:t>
            </a:r>
          </a:p>
          <a:p>
            <a:r>
              <a:rPr lang="en-US" altLang="en-US" sz="4000"/>
              <a:t>understand God better</a:t>
            </a:r>
          </a:p>
          <a:p>
            <a:r>
              <a:rPr lang="en-US" altLang="en-US" sz="4000"/>
              <a:t>seek God’s will in our lives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2DDE3CDD-0BCF-478A-936B-75093E96EF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 we continue to say yes we …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B909CCC8-6621-481D-BDEC-3385FC57EE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4000"/>
              <a:t>practice essential spiritual disciplines of prayer, Bible-reading, meditation, obedience to the conversion of our will to His.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</TotalTime>
  <Words>282</Words>
  <Application>Microsoft Office PowerPoint</Application>
  <PresentationFormat>On-screen Show (4:3)</PresentationFormat>
  <Paragraphs>49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Wingdings</vt:lpstr>
      <vt:lpstr>Arial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Christianity is a relationship, not a religion.</vt:lpstr>
      <vt:lpstr>As we continue to say yes we …</vt:lpstr>
      <vt:lpstr>As we continue to say yes we …</vt:lpstr>
      <vt:lpstr>PowerPoint Presentation</vt:lpstr>
      <vt:lpstr>PowerPoint Presentation</vt:lpstr>
      <vt:lpstr>PowerPoint Presentation</vt:lpstr>
      <vt:lpstr>Justifying Grace  is God’s love in action</vt:lpstr>
      <vt:lpstr>Justified Grace is …</vt:lpstr>
      <vt:lpstr>Agape Love = God’s love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50</cp:revision>
  <cp:lastPrinted>1601-01-01T00:00:00Z</cp:lastPrinted>
  <dcterms:created xsi:type="dcterms:W3CDTF">2002-09-23T01:58:48Z</dcterms:created>
  <dcterms:modified xsi:type="dcterms:W3CDTF">2018-03-06T16:39:05Z</dcterms:modified>
</cp:coreProperties>
</file>