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  <p:sldMasterId id="2147483654" r:id="rId2"/>
    <p:sldMasterId id="2147483655" r:id="rId3"/>
    <p:sldMasterId id="2147483656" r:id="rId4"/>
  </p:sldMasterIdLst>
  <p:notesMasterIdLst>
    <p:notesMasterId r:id="rId29"/>
  </p:notesMasterIdLst>
  <p:sldIdLst>
    <p:sldId id="279" r:id="rId5"/>
    <p:sldId id="256" r:id="rId6"/>
    <p:sldId id="272" r:id="rId7"/>
    <p:sldId id="280" r:id="rId8"/>
    <p:sldId id="274" r:id="rId9"/>
    <p:sldId id="281" r:id="rId10"/>
    <p:sldId id="282" r:id="rId11"/>
    <p:sldId id="283" r:id="rId12"/>
    <p:sldId id="284" r:id="rId13"/>
    <p:sldId id="271" r:id="rId14"/>
    <p:sldId id="285" r:id="rId15"/>
    <p:sldId id="265" r:id="rId16"/>
    <p:sldId id="270" r:id="rId17"/>
    <p:sldId id="286" r:id="rId18"/>
    <p:sldId id="287" r:id="rId19"/>
    <p:sldId id="288" r:id="rId20"/>
    <p:sldId id="289" r:id="rId21"/>
    <p:sldId id="290" r:id="rId22"/>
    <p:sldId id="291" r:id="rId23"/>
    <p:sldId id="292" r:id="rId24"/>
    <p:sldId id="293" r:id="rId25"/>
    <p:sldId id="294" r:id="rId26"/>
    <p:sldId id="295" r:id="rId27"/>
    <p:sldId id="296" r:id="rId2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 autoAdjust="0"/>
    <p:restoredTop sz="94664" autoAdjust="0"/>
  </p:normalViewPr>
  <p:slideViewPr>
    <p:cSldViewPr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2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FEE00CEB-8442-482F-8BA8-B62573F643A0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94E252C2-60B1-4D59-AF83-9140E23B3E58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33796" name="Rectangle 4">
            <a:extLst>
              <a:ext uri="{FF2B5EF4-FFF2-40B4-BE49-F238E27FC236}">
                <a16:creationId xmlns:a16="http://schemas.microsoft.com/office/drawing/2014/main" id="{791E69E5-092C-43D1-A73D-82A47902F8D7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0A3C40EB-89ED-4DC6-A59C-15AA12F55031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5EF57C2F-646A-4438-BEDA-31E53646B23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F5A7555B-E26B-4585-A00D-A2777D07F2B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7308D42-FB28-4344-8399-C9C00E4021A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27AA5E4F-D833-4D65-8938-DF5FF113CA1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1F77696-769F-46E6-9B93-136017C76291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89090" name="Rectangle 2">
            <a:extLst>
              <a:ext uri="{FF2B5EF4-FFF2-40B4-BE49-F238E27FC236}">
                <a16:creationId xmlns:a16="http://schemas.microsoft.com/office/drawing/2014/main" id="{C02D3B82-FA8A-42B1-B015-5671EDF6C55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>
            <a:extLst>
              <a:ext uri="{FF2B5EF4-FFF2-40B4-BE49-F238E27FC236}">
                <a16:creationId xmlns:a16="http://schemas.microsoft.com/office/drawing/2014/main" id="{59D79687-C193-4401-93CC-FD65C62CDEA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58D84170-BFA9-4A07-B16F-62E62364F7C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782E75-B5B7-4014-9208-67BE942991E4}" type="slidenum">
              <a:rPr lang="en-US" altLang="en-US"/>
              <a:pPr/>
              <a:t>16</a:t>
            </a:fld>
            <a:endParaRPr lang="en-US" altLang="en-US"/>
          </a:p>
        </p:txBody>
      </p:sp>
      <p:sp>
        <p:nvSpPr>
          <p:cNvPr id="105474" name="Rectangle 2">
            <a:extLst>
              <a:ext uri="{FF2B5EF4-FFF2-40B4-BE49-F238E27FC236}">
                <a16:creationId xmlns:a16="http://schemas.microsoft.com/office/drawing/2014/main" id="{45B3985C-9373-41C8-B028-EFA9F01D01A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>
            <a:extLst>
              <a:ext uri="{FF2B5EF4-FFF2-40B4-BE49-F238E27FC236}">
                <a16:creationId xmlns:a16="http://schemas.microsoft.com/office/drawing/2014/main" id="{B085D79D-F19F-4132-8D57-C58BA588A5E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F5D5C95E-12D6-4F89-AD1E-4A45DCA2864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F4EA796-BB3F-4866-82EA-408B67DCFDEF}" type="slidenum">
              <a:rPr lang="en-US" altLang="en-US"/>
              <a:pPr/>
              <a:t>17</a:t>
            </a:fld>
            <a:endParaRPr lang="en-US" altLang="en-US"/>
          </a:p>
        </p:txBody>
      </p:sp>
      <p:sp>
        <p:nvSpPr>
          <p:cNvPr id="107522" name="Rectangle 2">
            <a:extLst>
              <a:ext uri="{FF2B5EF4-FFF2-40B4-BE49-F238E27FC236}">
                <a16:creationId xmlns:a16="http://schemas.microsoft.com/office/drawing/2014/main" id="{E01A75A1-F514-437D-AFD9-BC0E84025DD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>
            <a:extLst>
              <a:ext uri="{FF2B5EF4-FFF2-40B4-BE49-F238E27FC236}">
                <a16:creationId xmlns:a16="http://schemas.microsoft.com/office/drawing/2014/main" id="{BEE0194F-8091-4F59-BD85-86164B2B677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26DD62C5-1DE7-4976-A5B5-839353F67E8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98FB18-12B8-4898-A35E-A092F5F63649}" type="slidenum">
              <a:rPr lang="en-US" altLang="en-US"/>
              <a:pPr/>
              <a:t>18</a:t>
            </a:fld>
            <a:endParaRPr lang="en-US" altLang="en-US"/>
          </a:p>
        </p:txBody>
      </p:sp>
      <p:sp>
        <p:nvSpPr>
          <p:cNvPr id="109570" name="Rectangle 2">
            <a:extLst>
              <a:ext uri="{FF2B5EF4-FFF2-40B4-BE49-F238E27FC236}">
                <a16:creationId xmlns:a16="http://schemas.microsoft.com/office/drawing/2014/main" id="{814D7699-61E4-494B-8244-14275355439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9571" name="Rectangle 3">
            <a:extLst>
              <a:ext uri="{FF2B5EF4-FFF2-40B4-BE49-F238E27FC236}">
                <a16:creationId xmlns:a16="http://schemas.microsoft.com/office/drawing/2014/main" id="{34549A55-1E10-40BF-82FF-24E8E92FC23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8D2B2AB7-40C6-49F0-81E9-7DA5F438F21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B44810-E346-4CA0-B67D-4D196E868CAD}" type="slidenum">
              <a:rPr lang="en-US" altLang="en-US"/>
              <a:pPr/>
              <a:t>19</a:t>
            </a:fld>
            <a:endParaRPr lang="en-US" altLang="en-US"/>
          </a:p>
        </p:txBody>
      </p:sp>
      <p:sp>
        <p:nvSpPr>
          <p:cNvPr id="111618" name="Rectangle 2">
            <a:extLst>
              <a:ext uri="{FF2B5EF4-FFF2-40B4-BE49-F238E27FC236}">
                <a16:creationId xmlns:a16="http://schemas.microsoft.com/office/drawing/2014/main" id="{0D35D698-3C1A-43E8-A418-190CEB9A65E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1619" name="Rectangle 3">
            <a:extLst>
              <a:ext uri="{FF2B5EF4-FFF2-40B4-BE49-F238E27FC236}">
                <a16:creationId xmlns:a16="http://schemas.microsoft.com/office/drawing/2014/main" id="{E393612B-D5CA-4219-851B-0E532039BAA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B4695AAD-E298-4BE1-A851-DF2B562BBCF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C26B9BB-E1E0-465E-812C-E69B8C861CF6}" type="slidenum">
              <a:rPr lang="en-US" altLang="en-US"/>
              <a:pPr/>
              <a:t>20</a:t>
            </a:fld>
            <a:endParaRPr lang="en-US" altLang="en-US"/>
          </a:p>
        </p:txBody>
      </p:sp>
      <p:sp>
        <p:nvSpPr>
          <p:cNvPr id="113666" name="Rectangle 2">
            <a:extLst>
              <a:ext uri="{FF2B5EF4-FFF2-40B4-BE49-F238E27FC236}">
                <a16:creationId xmlns:a16="http://schemas.microsoft.com/office/drawing/2014/main" id="{1B895364-A7BE-47DC-A2A4-39293A28CFC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3667" name="Rectangle 3">
            <a:extLst>
              <a:ext uri="{FF2B5EF4-FFF2-40B4-BE49-F238E27FC236}">
                <a16:creationId xmlns:a16="http://schemas.microsoft.com/office/drawing/2014/main" id="{89762E6A-E172-410A-9108-7C36ADE95E3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E5465339-2CFC-43BE-B110-E3566ADB806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16C106-3B61-4960-B1F6-4729BA4D9BFC}" type="slidenum">
              <a:rPr lang="en-US" altLang="en-US"/>
              <a:pPr/>
              <a:t>21</a:t>
            </a:fld>
            <a:endParaRPr lang="en-US" altLang="en-US"/>
          </a:p>
        </p:txBody>
      </p:sp>
      <p:sp>
        <p:nvSpPr>
          <p:cNvPr id="117762" name="Rectangle 2">
            <a:extLst>
              <a:ext uri="{FF2B5EF4-FFF2-40B4-BE49-F238E27FC236}">
                <a16:creationId xmlns:a16="http://schemas.microsoft.com/office/drawing/2014/main" id="{2AF4CD5D-FECB-48B4-8907-43D3AFCF47F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>
            <a:extLst>
              <a:ext uri="{FF2B5EF4-FFF2-40B4-BE49-F238E27FC236}">
                <a16:creationId xmlns:a16="http://schemas.microsoft.com/office/drawing/2014/main" id="{5D6AD2A0-B084-4F98-A5E8-6B2927B4468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C13BDB78-5F31-44C3-A546-BE5F5F05F4D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D3D6C0A-FED5-4064-8091-FF1CC995813B}" type="slidenum">
              <a:rPr lang="en-US" altLang="en-US"/>
              <a:pPr/>
              <a:t>22</a:t>
            </a:fld>
            <a:endParaRPr lang="en-US" altLang="en-US"/>
          </a:p>
        </p:txBody>
      </p:sp>
      <p:sp>
        <p:nvSpPr>
          <p:cNvPr id="119810" name="Rectangle 2">
            <a:extLst>
              <a:ext uri="{FF2B5EF4-FFF2-40B4-BE49-F238E27FC236}">
                <a16:creationId xmlns:a16="http://schemas.microsoft.com/office/drawing/2014/main" id="{B07F4A6D-BBFC-4D07-BEB5-84B4A7231F66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9811" name="Rectangle 3">
            <a:extLst>
              <a:ext uri="{FF2B5EF4-FFF2-40B4-BE49-F238E27FC236}">
                <a16:creationId xmlns:a16="http://schemas.microsoft.com/office/drawing/2014/main" id="{0C87614F-BDD1-45EA-9C3B-1B89C1AA6F5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5AFF31D9-79E7-4679-815C-1895C6F7F49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D20CB0A-22C9-4BA9-8657-A0D621D04399}" type="slidenum">
              <a:rPr lang="en-US" altLang="en-US"/>
              <a:pPr/>
              <a:t>23</a:t>
            </a:fld>
            <a:endParaRPr lang="en-US" altLang="en-US"/>
          </a:p>
        </p:txBody>
      </p:sp>
      <p:sp>
        <p:nvSpPr>
          <p:cNvPr id="121858" name="Rectangle 2">
            <a:extLst>
              <a:ext uri="{FF2B5EF4-FFF2-40B4-BE49-F238E27FC236}">
                <a16:creationId xmlns:a16="http://schemas.microsoft.com/office/drawing/2014/main" id="{B5D10290-946D-4AE3-BED4-7FC39329F0E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1859" name="Rectangle 3">
            <a:extLst>
              <a:ext uri="{FF2B5EF4-FFF2-40B4-BE49-F238E27FC236}">
                <a16:creationId xmlns:a16="http://schemas.microsoft.com/office/drawing/2014/main" id="{22884D8A-412D-4E75-81E9-26B763ADCA6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E08D8900-500B-47A0-90BF-BA87D0CA345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9E2CA05-494B-4896-ACC4-933EA5834459}" type="slidenum">
              <a:rPr lang="en-US" altLang="en-US"/>
              <a:pPr/>
              <a:t>24</a:t>
            </a:fld>
            <a:endParaRPr lang="en-US" altLang="en-US"/>
          </a:p>
        </p:txBody>
      </p:sp>
      <p:sp>
        <p:nvSpPr>
          <p:cNvPr id="123906" name="Rectangle 2">
            <a:extLst>
              <a:ext uri="{FF2B5EF4-FFF2-40B4-BE49-F238E27FC236}">
                <a16:creationId xmlns:a16="http://schemas.microsoft.com/office/drawing/2014/main" id="{3D2D3D44-D054-47A5-9C77-663D4240C55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3907" name="Rectangle 3">
            <a:extLst>
              <a:ext uri="{FF2B5EF4-FFF2-40B4-BE49-F238E27FC236}">
                <a16:creationId xmlns:a16="http://schemas.microsoft.com/office/drawing/2014/main" id="{D3775496-8F7C-468C-AABE-C657FF737B0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43DC9B35-72E0-4C8C-BFB8-D51E80E27BC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27D2F1-6D01-4381-B3B9-2FA9C526143C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58370" name="Rectangle 2">
            <a:extLst>
              <a:ext uri="{FF2B5EF4-FFF2-40B4-BE49-F238E27FC236}">
                <a16:creationId xmlns:a16="http://schemas.microsoft.com/office/drawing/2014/main" id="{AB4D3469-C9DD-484E-B033-B874E389690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>
            <a:extLst>
              <a:ext uri="{FF2B5EF4-FFF2-40B4-BE49-F238E27FC236}">
                <a16:creationId xmlns:a16="http://schemas.microsoft.com/office/drawing/2014/main" id="{06C31FFF-D787-4D2E-9867-DFA7F11F62A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57E77CED-D7DF-48D9-8EA5-DDD6B2FD958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DE7C384-894B-42A5-B55D-BA706F3A3E10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65538" name="Rectangle 2">
            <a:extLst>
              <a:ext uri="{FF2B5EF4-FFF2-40B4-BE49-F238E27FC236}">
                <a16:creationId xmlns:a16="http://schemas.microsoft.com/office/drawing/2014/main" id="{7B64B15E-A16E-40D3-8B4F-A725A437D9E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EED5865C-E9F7-4931-9AE3-1844274F289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0C319249-DC7E-4F60-A4C6-3BE1F90838E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9CB3A2-E549-4BB8-ACF5-3CAF18A93022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69634" name="Rectangle 2">
            <a:extLst>
              <a:ext uri="{FF2B5EF4-FFF2-40B4-BE49-F238E27FC236}">
                <a16:creationId xmlns:a16="http://schemas.microsoft.com/office/drawing/2014/main" id="{CFAF0EE8-FF21-4A83-8D62-B29232E0397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>
            <a:extLst>
              <a:ext uri="{FF2B5EF4-FFF2-40B4-BE49-F238E27FC236}">
                <a16:creationId xmlns:a16="http://schemas.microsoft.com/office/drawing/2014/main" id="{D0678084-7CD0-45B0-86AE-978259ACECB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72016DFF-5132-4BCA-BDCE-3B24F16297A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339FC2A-A65A-487D-BB95-CD4155E703C4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61442" name="Rectangle 2">
            <a:extLst>
              <a:ext uri="{FF2B5EF4-FFF2-40B4-BE49-F238E27FC236}">
                <a16:creationId xmlns:a16="http://schemas.microsoft.com/office/drawing/2014/main" id="{5593249C-0A97-4116-8ED6-304503E3B29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>
            <a:extLst>
              <a:ext uri="{FF2B5EF4-FFF2-40B4-BE49-F238E27FC236}">
                <a16:creationId xmlns:a16="http://schemas.microsoft.com/office/drawing/2014/main" id="{EDE33DDC-1809-4453-B717-BC11B3AC1A3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726352A4-BC34-4638-BD04-6751BD1F9C8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206B07E-2EFA-4A54-9CCA-12E6602A60AA}" type="slidenum">
              <a:rPr lang="en-US" altLang="en-US"/>
              <a:pPr/>
              <a:t>12</a:t>
            </a:fld>
            <a:endParaRPr lang="en-US" altLang="en-US"/>
          </a:p>
        </p:txBody>
      </p:sp>
      <p:sp>
        <p:nvSpPr>
          <p:cNvPr id="62466" name="Rectangle 2">
            <a:extLst>
              <a:ext uri="{FF2B5EF4-FFF2-40B4-BE49-F238E27FC236}">
                <a16:creationId xmlns:a16="http://schemas.microsoft.com/office/drawing/2014/main" id="{624A93E7-AA7B-44B7-A6DA-26F7E096AF1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>
            <a:extLst>
              <a:ext uri="{FF2B5EF4-FFF2-40B4-BE49-F238E27FC236}">
                <a16:creationId xmlns:a16="http://schemas.microsoft.com/office/drawing/2014/main" id="{26331921-5580-461E-84EB-6283BF28776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88992950-D494-4BCF-82DB-2823FDEA063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74C1A9C-F000-434C-A2F9-257FC5ACD948}" type="slidenum">
              <a:rPr lang="en-US" altLang="en-US"/>
              <a:pPr/>
              <a:t>13</a:t>
            </a:fld>
            <a:endParaRPr lang="en-US" altLang="en-US"/>
          </a:p>
        </p:txBody>
      </p:sp>
      <p:sp>
        <p:nvSpPr>
          <p:cNvPr id="63490" name="Rectangle 2">
            <a:extLst>
              <a:ext uri="{FF2B5EF4-FFF2-40B4-BE49-F238E27FC236}">
                <a16:creationId xmlns:a16="http://schemas.microsoft.com/office/drawing/2014/main" id="{B97DC800-8A10-484F-8AC6-655FE37339C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>
            <a:extLst>
              <a:ext uri="{FF2B5EF4-FFF2-40B4-BE49-F238E27FC236}">
                <a16:creationId xmlns:a16="http://schemas.microsoft.com/office/drawing/2014/main" id="{CA131F7A-4695-499A-8E6C-78EC684DAF4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E56BEB7A-9860-4124-98B0-2E1B34C3CED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83236E1-4C2E-4A43-9E3B-321DD7BC747A}" type="slidenum">
              <a:rPr lang="en-US" altLang="en-US"/>
              <a:pPr/>
              <a:t>14</a:t>
            </a:fld>
            <a:endParaRPr lang="en-US" altLang="en-US"/>
          </a:p>
        </p:txBody>
      </p:sp>
      <p:sp>
        <p:nvSpPr>
          <p:cNvPr id="101378" name="Rectangle 2">
            <a:extLst>
              <a:ext uri="{FF2B5EF4-FFF2-40B4-BE49-F238E27FC236}">
                <a16:creationId xmlns:a16="http://schemas.microsoft.com/office/drawing/2014/main" id="{A9DC7345-F1D0-4E44-A685-EC7676E7F6F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1379" name="Rectangle 3">
            <a:extLst>
              <a:ext uri="{FF2B5EF4-FFF2-40B4-BE49-F238E27FC236}">
                <a16:creationId xmlns:a16="http://schemas.microsoft.com/office/drawing/2014/main" id="{6AF5D6BE-7015-43B7-A066-8B69286739A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891E4328-F17C-42E6-9A32-9FC087A6BD5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940BED-8CE7-44C5-BD68-BA5F56E1E4E6}" type="slidenum">
              <a:rPr lang="en-US" altLang="en-US"/>
              <a:pPr/>
              <a:t>15</a:t>
            </a:fld>
            <a:endParaRPr lang="en-US" altLang="en-US"/>
          </a:p>
        </p:txBody>
      </p:sp>
      <p:sp>
        <p:nvSpPr>
          <p:cNvPr id="103426" name="Rectangle 2">
            <a:extLst>
              <a:ext uri="{FF2B5EF4-FFF2-40B4-BE49-F238E27FC236}">
                <a16:creationId xmlns:a16="http://schemas.microsoft.com/office/drawing/2014/main" id="{753D319F-5FB1-4C06-9102-EB23A27787D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3427" name="Rectangle 3">
            <a:extLst>
              <a:ext uri="{FF2B5EF4-FFF2-40B4-BE49-F238E27FC236}">
                <a16:creationId xmlns:a16="http://schemas.microsoft.com/office/drawing/2014/main" id="{55F5069E-9B56-47D7-9A33-CA9E1F0085A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994" name="Group 2">
            <a:extLst>
              <a:ext uri="{FF2B5EF4-FFF2-40B4-BE49-F238E27FC236}">
                <a16:creationId xmlns:a16="http://schemas.microsoft.com/office/drawing/2014/main" id="{C36A05CC-7CE3-4645-8306-A03C664E8E94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84995" name="Freeform 3">
              <a:extLst>
                <a:ext uri="{FF2B5EF4-FFF2-40B4-BE49-F238E27FC236}">
                  <a16:creationId xmlns:a16="http://schemas.microsoft.com/office/drawing/2014/main" id="{28453223-8FB1-47A4-98D3-CCBEE628D5A7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4996" name="Freeform 4">
              <a:extLst>
                <a:ext uri="{FF2B5EF4-FFF2-40B4-BE49-F238E27FC236}">
                  <a16:creationId xmlns:a16="http://schemas.microsoft.com/office/drawing/2014/main" id="{BF345B24-88BF-4629-8BA0-A33C3E1E5998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4997" name="Freeform 5">
              <a:extLst>
                <a:ext uri="{FF2B5EF4-FFF2-40B4-BE49-F238E27FC236}">
                  <a16:creationId xmlns:a16="http://schemas.microsoft.com/office/drawing/2014/main" id="{7C64880A-C0C0-48F4-8A67-170A0F331E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4998" name="Freeform 6">
              <a:extLst>
                <a:ext uri="{FF2B5EF4-FFF2-40B4-BE49-F238E27FC236}">
                  <a16:creationId xmlns:a16="http://schemas.microsoft.com/office/drawing/2014/main" id="{9FB56383-5F6B-4AC3-9EA5-23E99C5277C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4999" name="Rectangle 7">
            <a:extLst>
              <a:ext uri="{FF2B5EF4-FFF2-40B4-BE49-F238E27FC236}">
                <a16:creationId xmlns:a16="http://schemas.microsoft.com/office/drawing/2014/main" id="{D41F98EB-446E-4E13-A157-88F0F6358BCA}"/>
              </a:ext>
            </a:extLst>
          </p:cNvPr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85000" name="Rectangle 8">
            <a:extLst>
              <a:ext uri="{FF2B5EF4-FFF2-40B4-BE49-F238E27FC236}">
                <a16:creationId xmlns:a16="http://schemas.microsoft.com/office/drawing/2014/main" id="{8DCEA2A1-5948-4EA1-AC08-829FA1976F9A}"/>
              </a:ext>
            </a:extLst>
          </p:cNvPr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81000" y="1752600"/>
            <a:ext cx="8382000" cy="17526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B7F03B-A005-48A4-8287-4C8036FBD5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4124D7A-6196-425B-AF95-C802DA670D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4656457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E83D105-4762-447F-BBC4-469738DB806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206C982-09EF-42C5-9F93-81AF1E06A0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68684235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CEBB04-2EBE-48F6-A303-E1FFEB4FFA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D614B5A-A9A1-43BB-A372-B81659EA138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78993733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54C32F-F720-40B4-BE3E-C27FD80CF1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306F5A-3FA5-44CA-8B1B-92FDF7061B7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398624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0B016C-DC39-40BD-8AEB-32708D8DA2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838E79-145E-4D68-9EB0-98FBD776E3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075020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8165C9-A70A-4B1F-A34A-5189917AF9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A7A5C6-D374-4A8B-B8A5-3F08925F0C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599B940-79D9-467D-9564-07DDBADB37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0992333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B8A156-5D5C-4ED6-8A85-5BD3961BA4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6D28A7-2F1A-4BFA-A551-C96C8FFF0D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989CDA-EEFC-473A-ADC3-C19FBA21D1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C2D1290-7464-4E7D-B06B-E22DD25078B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02F270A-7870-43C9-8C67-1C9051CD8A0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595384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6AE54F-BF6B-4429-B90A-D44A11710E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93347469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227528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0B7B61-215E-4835-B6F0-B4EE63B0C4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21064B-ADFB-4BDB-8E3C-C8384E686C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080C3DC-8A18-4AC2-B179-1966C68DE4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83840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8F93F2-B699-4DF0-A536-DCBB8675F1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374A7F-170C-4AB3-B037-8ED658B80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0124358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700666-AD70-4385-BCDB-DE22055403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06B2BF0-E6CE-4BA4-A4E2-9B56B3485B7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3DB9BF-93E7-4C5A-9EA0-BCDA2FDBA8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485492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3D909A-99D5-4233-872D-227473961C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69743C2-6CE6-4C16-A6D8-37FF0E773AB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6359934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B533D37-3332-43F5-B523-B7B245B309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0D478FE-1E08-4D78-8C5A-1DA04E984A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8028851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90FBBE-6ABC-4F90-ADC5-990BEDC4BC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362BD35-5AFD-4EC1-8231-AD3B5533388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400124341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BC04CB-282F-473D-9A21-5C90A95DFE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EB5619-2148-4C7C-A5CB-77FD497FF6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03214464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22C728-1BE1-4E00-93C3-A2ACB6C20D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C07FB8-5634-4028-8FBD-C8012A3635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6127647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779F4-337A-45DB-8399-A9FD891B71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D4CFCA-3EA3-4325-B288-FF180DFA63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0" y="1447800"/>
            <a:ext cx="4495800" cy="51054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3483222-2C3E-42AE-8E14-EB06B773A3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447800"/>
            <a:ext cx="4495800" cy="51054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33712910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4E3DED-4535-4CCF-8350-D40CB034CB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FDD038-2F80-49AC-B638-1F48EE463D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EBE8FE-6E95-43EA-8E10-6394F0E8B3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4FD1CAE-EBA3-471D-B5EC-820D952757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258FF08-8E23-4EB7-A28E-71F27FF8AFB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5418979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4EE661-C9C0-4173-A82F-06A6B4B931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920361845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647367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546C31-BAE4-45AB-9DE9-A1E04F945C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A62086-086A-45F3-BC27-2130420B8F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26643250"/>
      </p:ext>
    </p:extLst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BA0FCC-2C5D-4A59-BE4C-808709CA39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5D8281-1C69-4276-BFC4-16B3A933AF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34D1E5-166B-4ED8-B450-97F11190F2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5311610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8BB8B3-28CC-4889-91A5-3242DFE121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524E59D-0934-4AC9-B7EB-D63DF451BB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AD564E2-1AB3-46FC-AFBB-D93D343C82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9934575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65B58D-20F9-4D00-8CDD-4333382804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CAD0DE-7697-4A17-A558-25A4B7276B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95940634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B52754D-E406-40D3-ABC8-01CB0A5506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553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4D8F40A-8307-43E0-82DC-BE30E9D4A4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5532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88979128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>
            <a:extLst>
              <a:ext uri="{FF2B5EF4-FFF2-40B4-BE49-F238E27FC236}">
                <a16:creationId xmlns:a16="http://schemas.microsoft.com/office/drawing/2014/main" id="{920852FF-EED2-4174-AC73-71717518C4A5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15715" name="Freeform 3">
              <a:extLst>
                <a:ext uri="{FF2B5EF4-FFF2-40B4-BE49-F238E27FC236}">
                  <a16:creationId xmlns:a16="http://schemas.microsoft.com/office/drawing/2014/main" id="{D5B813DB-9A1F-4AA7-8091-7643B0C25664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5716" name="Freeform 4">
              <a:extLst>
                <a:ext uri="{FF2B5EF4-FFF2-40B4-BE49-F238E27FC236}">
                  <a16:creationId xmlns:a16="http://schemas.microsoft.com/office/drawing/2014/main" id="{5F9EB58E-26BA-4597-99FD-94B2B478C6B4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5717" name="Freeform 5">
              <a:extLst>
                <a:ext uri="{FF2B5EF4-FFF2-40B4-BE49-F238E27FC236}">
                  <a16:creationId xmlns:a16="http://schemas.microsoft.com/office/drawing/2014/main" id="{E8AFA5AF-7E48-4EAB-8B8B-E9EDD5A3D38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5718" name="Freeform 6">
              <a:extLst>
                <a:ext uri="{FF2B5EF4-FFF2-40B4-BE49-F238E27FC236}">
                  <a16:creationId xmlns:a16="http://schemas.microsoft.com/office/drawing/2014/main" id="{CCC56F7F-AC6A-4E9D-965B-02994A1516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15719" name="Rectangle 7">
            <a:extLst>
              <a:ext uri="{FF2B5EF4-FFF2-40B4-BE49-F238E27FC236}">
                <a16:creationId xmlns:a16="http://schemas.microsoft.com/office/drawing/2014/main" id="{AA3ACF9F-3B34-4858-928F-21C8286DE696}"/>
              </a:ext>
            </a:extLst>
          </p:cNvPr>
          <p:cNvSpPr>
            <a:spLocks noGrp="1" noChangeArrowheads="1"/>
          </p:cNvSpPr>
          <p:nvPr>
            <p:ph type="subTitle" sz="quarter" idx="1"/>
          </p:nvPr>
        </p:nvSpPr>
        <p:spPr>
          <a:xfrm>
            <a:off x="0" y="609600"/>
            <a:ext cx="9144000" cy="60198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885BB6-2D89-4451-B946-72E6949B02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F4E466-3C0A-4981-B161-2798E1269D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9782461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C049CC-E7BB-41D6-B6E4-0AA14DAC96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3066242-6D5A-44CF-B26F-ADBC77583F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31647289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BA89B5-7525-4171-99F1-9CC378CFDA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44200A-805B-4BF9-B818-D8A6D11A14A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0" y="1447800"/>
            <a:ext cx="4495800" cy="51054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295C99A-6B56-4BA1-A858-12636F6333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447800"/>
            <a:ext cx="4495800" cy="51054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60200659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35B8BC-B822-4F7B-9958-0AB0AE8C70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F75E4DC-8F1A-4821-95BD-FD89F60D73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1740C78-271A-4F9E-9E36-16E1FBE420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7459038-3911-4FA6-8684-62AFF02BA62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45B097-A503-45D2-8AA5-272045DA9DF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81214041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4874BD-6093-42AC-A559-054878C310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532785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D25295-4DA3-4FFC-94BC-9384EDD9A0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7F4569-43D1-4DFF-B86F-1B401C33F7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3400" y="1641475"/>
            <a:ext cx="40005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B0C7880-9C03-4B7D-ADB0-44C08F93B3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86300" y="1641475"/>
            <a:ext cx="40005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41357325"/>
      </p:ext>
    </p:extLst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74293508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2253BC-CFE4-4A75-9AD3-984EADBB07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15D55C-1395-4716-B0E2-1E8B5B301C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35D6EF6-111A-47CA-B5C6-F0A365A562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32392940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01B7AC-1CF3-4324-95F2-13E39E616A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63E259A-7161-4250-96C9-160F8991F8C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4CF2EB9-E2FC-4A91-9824-CAB9DD9A34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34465363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833B13-D8B9-4A74-8835-B218D0D7D6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0C776FE-73F5-4E57-9C16-A602807CCB6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66574642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60B4F86-A93F-4D26-B237-FFEC442AEBE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553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404198-3731-4B95-B6D4-1AD452B1F6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5532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2588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A86029-7667-4D09-9599-1D0778121D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3D79FB4-F1F4-420B-9106-56B153B6B5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05368BB-DFC4-40FC-9569-CC1FA3D5E4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9FC3FE-B41D-4A13-9A68-D34975AD2B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C7C810-3354-4226-A570-A412D9EFFC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24229726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AB28BE-6B32-4217-8D0D-DD87CCF112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802735797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36421889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74588E-0DDB-48F0-91FF-2E50BC31A5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028F76-9EB6-4234-AD2F-F2C5BD7522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4744A7-8EA2-4478-9E26-50428193B6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69362854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7F8098-BEE5-4F75-8682-D7F2276813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9AE9FF-8D90-4473-B474-5FFB896AD2A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A5E5E1-3354-4609-BB68-4374B144B4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19630601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970" name="Group 2">
            <a:extLst>
              <a:ext uri="{FF2B5EF4-FFF2-40B4-BE49-F238E27FC236}">
                <a16:creationId xmlns:a16="http://schemas.microsoft.com/office/drawing/2014/main" id="{961139BB-B373-4E91-B1E6-013EFFE35E84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83971" name="Freeform 3">
              <a:extLst>
                <a:ext uri="{FF2B5EF4-FFF2-40B4-BE49-F238E27FC236}">
                  <a16:creationId xmlns:a16="http://schemas.microsoft.com/office/drawing/2014/main" id="{D19F56CC-E999-4BBB-8004-115D1E37F978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2" name="Freeform 4">
              <a:extLst>
                <a:ext uri="{FF2B5EF4-FFF2-40B4-BE49-F238E27FC236}">
                  <a16:creationId xmlns:a16="http://schemas.microsoft.com/office/drawing/2014/main" id="{88A86E31-F704-4260-B514-3D1DE409DBCC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3" name="Freeform 5">
              <a:extLst>
                <a:ext uri="{FF2B5EF4-FFF2-40B4-BE49-F238E27FC236}">
                  <a16:creationId xmlns:a16="http://schemas.microsoft.com/office/drawing/2014/main" id="{317B3510-A359-4A87-BC99-E7C570339DC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4" name="Freeform 6">
              <a:extLst>
                <a:ext uri="{FF2B5EF4-FFF2-40B4-BE49-F238E27FC236}">
                  <a16:creationId xmlns:a16="http://schemas.microsoft.com/office/drawing/2014/main" id="{E6CB142A-739F-4AA4-836F-8F4C06B4E01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3975" name="Rectangle 7">
            <a:extLst>
              <a:ext uri="{FF2B5EF4-FFF2-40B4-BE49-F238E27FC236}">
                <a16:creationId xmlns:a16="http://schemas.microsoft.com/office/drawing/2014/main" id="{B7129ADE-46D0-4EC0-B1AB-E65F1FB5A01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83976" name="Rectangle 8">
            <a:extLst>
              <a:ext uri="{FF2B5EF4-FFF2-40B4-BE49-F238E27FC236}">
                <a16:creationId xmlns:a16="http://schemas.microsoft.com/office/drawing/2014/main" id="{C7649155-AEF3-4ED4-8AEB-2E24C3C0460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41475"/>
            <a:ext cx="8153400" cy="445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3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</p:sldLayoutIdLst>
  <p:transition/>
  <p:txStyles>
    <p:titleStyle>
      <a:lvl1pPr algn="ctr" rtl="0" fontAlgn="base">
        <a:spcBef>
          <a:spcPct val="0"/>
        </a:spcBef>
        <a:spcAft>
          <a:spcPct val="0"/>
        </a:spcAft>
        <a:defRPr sz="4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9pPr>
    </p:titleStyle>
    <p:bodyStyle>
      <a:lvl1pPr marL="404813" indent="-404813" algn="l" rtl="0" fontAlgn="base">
        <a:spcBef>
          <a:spcPct val="20000"/>
        </a:spcBef>
        <a:spcAft>
          <a:spcPct val="0"/>
        </a:spcAft>
        <a:buClr>
          <a:schemeClr val="tx2"/>
        </a:buClr>
        <a:buSzPct val="85000"/>
        <a:buFont typeface="Wingdings" panose="05000000000000000000" pitchFamily="2" charset="2"/>
        <a:buChar char="n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862013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40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254125" indent="-277813" algn="l" rtl="0" fontAlgn="base">
        <a:spcBef>
          <a:spcPct val="200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73" r:id="rId6"/>
    <p:sldLayoutId id="2147483674" r:id="rId7"/>
    <p:sldLayoutId id="2147483675" r:id="rId8"/>
    <p:sldLayoutId id="2147483676" r:id="rId9"/>
    <p:sldLayoutId id="2147483677" r:id="rId10"/>
    <p:sldLayoutId id="2147483678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9330" name="Group 2">
            <a:extLst>
              <a:ext uri="{FF2B5EF4-FFF2-40B4-BE49-F238E27FC236}">
                <a16:creationId xmlns:a16="http://schemas.microsoft.com/office/drawing/2014/main" id="{E10E533D-A701-42B1-B202-6AE4DB99AF37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99331" name="Freeform 3">
              <a:extLst>
                <a:ext uri="{FF2B5EF4-FFF2-40B4-BE49-F238E27FC236}">
                  <a16:creationId xmlns:a16="http://schemas.microsoft.com/office/drawing/2014/main" id="{0BDDD357-D865-444F-90D0-5654197E6209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99332" name="Freeform 4">
              <a:extLst>
                <a:ext uri="{FF2B5EF4-FFF2-40B4-BE49-F238E27FC236}">
                  <a16:creationId xmlns:a16="http://schemas.microsoft.com/office/drawing/2014/main" id="{51FAF7EF-2B25-44FA-B07F-F3B17F9A564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99333" name="Freeform 5">
              <a:extLst>
                <a:ext uri="{FF2B5EF4-FFF2-40B4-BE49-F238E27FC236}">
                  <a16:creationId xmlns:a16="http://schemas.microsoft.com/office/drawing/2014/main" id="{E8BC88F3-5771-4720-B4C0-A85D7864BB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99334" name="Freeform 6">
              <a:extLst>
                <a:ext uri="{FF2B5EF4-FFF2-40B4-BE49-F238E27FC236}">
                  <a16:creationId xmlns:a16="http://schemas.microsoft.com/office/drawing/2014/main" id="{3606B56E-74C1-4167-BDD5-262F157BBF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99335" name="Rectangle 7">
            <a:extLst>
              <a:ext uri="{FF2B5EF4-FFF2-40B4-BE49-F238E27FC236}">
                <a16:creationId xmlns:a16="http://schemas.microsoft.com/office/drawing/2014/main" id="{942E2E4E-5E2B-4D49-B801-5FB7E555C98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99336" name="Rectangle 8">
            <a:extLst>
              <a:ext uri="{FF2B5EF4-FFF2-40B4-BE49-F238E27FC236}">
                <a16:creationId xmlns:a16="http://schemas.microsoft.com/office/drawing/2014/main" id="{7D0DF350-4C84-41F4-90E7-C146CA4E74B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4690" name="Group 2">
            <a:extLst>
              <a:ext uri="{FF2B5EF4-FFF2-40B4-BE49-F238E27FC236}">
                <a16:creationId xmlns:a16="http://schemas.microsoft.com/office/drawing/2014/main" id="{B668CB0A-C3C0-4BA6-B7E9-672EEA35F1B8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14691" name="Freeform 3">
              <a:extLst>
                <a:ext uri="{FF2B5EF4-FFF2-40B4-BE49-F238E27FC236}">
                  <a16:creationId xmlns:a16="http://schemas.microsoft.com/office/drawing/2014/main" id="{399615D2-1C9E-4823-9F0A-AB1DAB989005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4692" name="Freeform 4">
              <a:extLst>
                <a:ext uri="{FF2B5EF4-FFF2-40B4-BE49-F238E27FC236}">
                  <a16:creationId xmlns:a16="http://schemas.microsoft.com/office/drawing/2014/main" id="{974769AC-E71A-4DB8-BB26-BD687842FE45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4693" name="Freeform 5">
              <a:extLst>
                <a:ext uri="{FF2B5EF4-FFF2-40B4-BE49-F238E27FC236}">
                  <a16:creationId xmlns:a16="http://schemas.microsoft.com/office/drawing/2014/main" id="{287766B0-0B7D-47CF-A328-5BB1AF332B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4694" name="Freeform 6">
              <a:extLst>
                <a:ext uri="{FF2B5EF4-FFF2-40B4-BE49-F238E27FC236}">
                  <a16:creationId xmlns:a16="http://schemas.microsoft.com/office/drawing/2014/main" id="{968B6E18-024D-49AA-9328-9BF4EC30A5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14695" name="Rectangle 7">
            <a:extLst>
              <a:ext uri="{FF2B5EF4-FFF2-40B4-BE49-F238E27FC236}">
                <a16:creationId xmlns:a16="http://schemas.microsoft.com/office/drawing/2014/main" id="{CD787B53-A7A3-4EEF-8D53-2B66D361B78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14696" name="Rectangle 8">
            <a:extLst>
              <a:ext uri="{FF2B5EF4-FFF2-40B4-BE49-F238E27FC236}">
                <a16:creationId xmlns:a16="http://schemas.microsoft.com/office/drawing/2014/main" id="{EAB4361E-AF04-4ACB-87BE-B10993EAE0B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447800"/>
            <a:ext cx="91440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7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9pPr>
    </p:titleStyle>
    <p:bodyStyle>
      <a:lvl1pPr marL="342900" indent="-342900" algn="ctr" rtl="0" fontAlgn="base">
        <a:spcBef>
          <a:spcPct val="1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ctr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ctr" rtl="0" fontAlgn="base">
        <a:spcBef>
          <a:spcPct val="20000"/>
        </a:spcBef>
        <a:spcAft>
          <a:spcPct val="0"/>
        </a:spcAft>
        <a:buClr>
          <a:schemeClr val="tx1"/>
        </a:buClr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4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>
            <a:extLst>
              <a:ext uri="{FF2B5EF4-FFF2-40B4-BE49-F238E27FC236}">
                <a16:creationId xmlns:a16="http://schemas.microsoft.com/office/drawing/2014/main" id="{7286D07F-30BB-4509-B348-F011B1FE46C8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r>
              <a:rPr lang="en-US" altLang="en-US" sz="4400"/>
              <a:t>Holy Spirit, Thou Art Welcome</a:t>
            </a:r>
            <a:endParaRPr lang="en-US" altLang="en-US" sz="4400">
              <a:cs typeface="Times New Roman" panose="02020603050405020304" pitchFamily="18" charset="0"/>
            </a:endParaRPr>
          </a:p>
        </p:txBody>
      </p:sp>
      <p:sp>
        <p:nvSpPr>
          <p:cNvPr id="88067" name="Rectangle 3">
            <a:extLst>
              <a:ext uri="{FF2B5EF4-FFF2-40B4-BE49-F238E27FC236}">
                <a16:creationId xmlns:a16="http://schemas.microsoft.com/office/drawing/2014/main" id="{00725B57-32EB-453E-86E1-C147352DA47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r>
              <a:rPr lang="en-US" altLang="en-US" sz="3400">
                <a:latin typeface="Arial" panose="020B0604020202020204" pitchFamily="34" charset="0"/>
                <a:cs typeface="Arial" panose="020B0604020202020204" pitchFamily="34" charset="0"/>
              </a:rPr>
              <a:t>Holy Spirit, Thou art welcome in this place;</a:t>
            </a:r>
            <a:endParaRPr lang="en-US" altLang="en-US" sz="3400" i="1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Holy Spirit, Thou art welcome in this place.</a:t>
            </a: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Omnipotent Father of mercy and grace, </a:t>
            </a: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Thou art welcome in this place.</a:t>
            </a:r>
          </a:p>
        </p:txBody>
      </p:sp>
      <p:sp>
        <p:nvSpPr>
          <p:cNvPr id="88068" name="Text Box 4">
            <a:extLst>
              <a:ext uri="{FF2B5EF4-FFF2-40B4-BE49-F238E27FC236}">
                <a16:creationId xmlns:a16="http://schemas.microsoft.com/office/drawing/2014/main" id="{B5FF9BE0-7085-411D-8C4A-97F2F3269E7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anose="02020603050405020304" pitchFamily="18" charset="0"/>
              </a:rPr>
              <a:t>Dottie Rambo / David Huntsinger  © 1977  John T Benson Publishing Co   (ASCAP) - CCLI#11082353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7CAA681E-38DB-424C-89CB-46E9CE6F74D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762000" y="1524000"/>
            <a:ext cx="8153400" cy="4495800"/>
          </a:xfrm>
        </p:spPr>
        <p:txBody>
          <a:bodyPr/>
          <a:lstStyle/>
          <a:p>
            <a:pPr marL="457200" indent="-457200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>
                <a:cs typeface="Arial" panose="020B0604020202020204" pitchFamily="34" charset="0"/>
              </a:rPr>
              <a:t>a spiritual friend </a:t>
            </a:r>
          </a:p>
          <a:p>
            <a:pPr marL="457200" indent="-457200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>
                <a:cs typeface="Arial" panose="020B0604020202020204" pitchFamily="34" charset="0"/>
              </a:rPr>
              <a:t>a small group of friends</a:t>
            </a:r>
          </a:p>
          <a:p>
            <a:pPr marL="457200" indent="-457200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>
                <a:cs typeface="Arial" panose="020B0604020202020204" pitchFamily="34" charset="0"/>
              </a:rPr>
              <a:t>be in prayer</a:t>
            </a:r>
          </a:p>
          <a:p>
            <a:pPr marL="457200" indent="-457200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>
                <a:cs typeface="Arial" panose="020B0604020202020204" pitchFamily="34" charset="0"/>
              </a:rPr>
              <a:t>participate in worship</a:t>
            </a:r>
          </a:p>
          <a:p>
            <a:pPr marL="457200" indent="-457200" algn="l">
              <a:spcBef>
                <a:spcPct val="10000"/>
              </a:spcBef>
            </a:pPr>
            <a:endParaRPr lang="en-US" altLang="en-US">
              <a:cs typeface="Arial" panose="020B0604020202020204" pitchFamily="34" charset="0"/>
            </a:endParaRPr>
          </a:p>
          <a:p>
            <a:pPr marL="457200" indent="-457200" algn="l">
              <a:spcBef>
                <a:spcPct val="10000"/>
              </a:spcBef>
            </a:pPr>
            <a:r>
              <a:rPr lang="en-US" altLang="en-US">
                <a:cs typeface="Arial" panose="020B0604020202020204" pitchFamily="34" charset="0"/>
              </a:rPr>
              <a:t>	</a:t>
            </a:r>
          </a:p>
        </p:txBody>
      </p:sp>
      <p:sp>
        <p:nvSpPr>
          <p:cNvPr id="56323" name="Text Box 3">
            <a:extLst>
              <a:ext uri="{FF2B5EF4-FFF2-40B4-BE49-F238E27FC236}">
                <a16:creationId xmlns:a16="http://schemas.microsoft.com/office/drawing/2014/main" id="{D40BA965-CB3D-4E72-A9D4-F7935F6133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56324" name="Text Box 4">
            <a:extLst>
              <a:ext uri="{FF2B5EF4-FFF2-40B4-BE49-F238E27FC236}">
                <a16:creationId xmlns:a16="http://schemas.microsoft.com/office/drawing/2014/main" id="{B34E419F-C934-4EA1-9E21-9C1F1A36D1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Help for the life of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4F86F5D2-A72F-4C2D-86CD-83136200F60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438400"/>
            <a:ext cx="9144000" cy="1066800"/>
          </a:xfrm>
        </p:spPr>
        <p:txBody>
          <a:bodyPr/>
          <a:lstStyle/>
          <a:p>
            <a:r>
              <a:rPr lang="en-US" altLang="en-US" sz="6000" i="1">
                <a:solidFill>
                  <a:schemeClr val="tx2"/>
                </a:solidFill>
                <a:cs typeface="Times New Roman" panose="02020603050405020304" pitchFamily="18" charset="0"/>
              </a:rPr>
              <a:t>De Colores!</a:t>
            </a:r>
            <a:endParaRPr lang="en-US" altLang="en-US" sz="6000" i="1">
              <a:solidFill>
                <a:schemeClr val="tx2"/>
              </a:solidFill>
              <a:cs typeface="Arial" panose="020B0604020202020204" pitchFamily="34" charset="0"/>
            </a:endParaRPr>
          </a:p>
        </p:txBody>
      </p:sp>
      <p:sp>
        <p:nvSpPr>
          <p:cNvPr id="41987" name="Text Box 3">
            <a:extLst>
              <a:ext uri="{FF2B5EF4-FFF2-40B4-BE49-F238E27FC236}">
                <a16:creationId xmlns:a16="http://schemas.microsoft.com/office/drawing/2014/main" id="{8236AB61-E9FE-4C17-9FAD-4567419F42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2">
            <a:extLst>
              <a:ext uri="{FF2B5EF4-FFF2-40B4-BE49-F238E27FC236}">
                <a16:creationId xmlns:a16="http://schemas.microsoft.com/office/drawing/2014/main" id="{CFB291D4-1BDC-451D-99D6-5F153B11284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90600"/>
          </a:xfrm>
        </p:spPr>
        <p:txBody>
          <a:bodyPr/>
          <a:lstStyle/>
          <a:p>
            <a:r>
              <a:rPr lang="en-US" altLang="en-US"/>
              <a:t>Pass It On</a:t>
            </a:r>
          </a:p>
        </p:txBody>
      </p:sp>
      <p:sp>
        <p:nvSpPr>
          <p:cNvPr id="100355" name="Rectangle 3">
            <a:extLst>
              <a:ext uri="{FF2B5EF4-FFF2-40B4-BE49-F238E27FC236}">
                <a16:creationId xmlns:a16="http://schemas.microsoft.com/office/drawing/2014/main" id="{6D072EF3-6AE5-4611-B05D-1A5EE457A63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990600"/>
            <a:ext cx="9144000" cy="4724400"/>
          </a:xfrm>
        </p:spPr>
        <p:txBody>
          <a:bodyPr/>
          <a:lstStyle/>
          <a:p>
            <a:r>
              <a:rPr lang="en-US" altLang="en-US"/>
              <a:t>It only takes a spark</a:t>
            </a:r>
          </a:p>
          <a:p>
            <a:r>
              <a:rPr lang="en-US" altLang="en-US"/>
              <a:t>to get a fire going;</a:t>
            </a:r>
          </a:p>
          <a:p>
            <a:r>
              <a:rPr lang="en-US" altLang="en-US"/>
              <a:t>and soon all those around</a:t>
            </a:r>
          </a:p>
          <a:p>
            <a:r>
              <a:rPr lang="en-US" altLang="en-US"/>
              <a:t>can warm up in it’s glowing.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>
            <a:extLst>
              <a:ext uri="{FF2B5EF4-FFF2-40B4-BE49-F238E27FC236}">
                <a16:creationId xmlns:a16="http://schemas.microsoft.com/office/drawing/2014/main" id="{DD4226DF-3421-47B7-A9D5-87F712AB5D3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That’s how it is with God’s love,</a:t>
            </a:r>
          </a:p>
          <a:p>
            <a:r>
              <a:rPr lang="en-US" altLang="en-US"/>
              <a:t>once you’ve experienced it.</a:t>
            </a:r>
          </a:p>
          <a:p>
            <a:r>
              <a:rPr lang="en-US" altLang="en-US"/>
              <a:t>You spread His love to ev’ryone;</a:t>
            </a:r>
          </a:p>
          <a:p>
            <a:r>
              <a:rPr lang="en-US" altLang="en-US"/>
              <a:t>you want to pass it on.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>
            <a:extLst>
              <a:ext uri="{FF2B5EF4-FFF2-40B4-BE49-F238E27FC236}">
                <a16:creationId xmlns:a16="http://schemas.microsoft.com/office/drawing/2014/main" id="{0FDB9A63-7ED5-46DF-B824-6AE00B859DA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What a wondrous time is spring,</a:t>
            </a:r>
          </a:p>
          <a:p>
            <a:r>
              <a:rPr lang="en-US" altLang="en-US"/>
              <a:t>when all the trees are budding;</a:t>
            </a:r>
          </a:p>
          <a:p>
            <a:r>
              <a:rPr lang="en-US" altLang="en-US"/>
              <a:t>the birds begin to sing, </a:t>
            </a:r>
          </a:p>
          <a:p>
            <a:r>
              <a:rPr lang="en-US" altLang="en-US"/>
              <a:t>the flowers start their blooming.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>
            <a:extLst>
              <a:ext uri="{FF2B5EF4-FFF2-40B4-BE49-F238E27FC236}">
                <a16:creationId xmlns:a16="http://schemas.microsoft.com/office/drawing/2014/main" id="{FC621E6D-0C43-4E06-8EC9-D3A6FE588D4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That’s how it is with God’s love,</a:t>
            </a:r>
          </a:p>
          <a:p>
            <a:r>
              <a:rPr lang="en-US" altLang="en-US"/>
              <a:t>once you’ve experienced it.</a:t>
            </a:r>
          </a:p>
          <a:p>
            <a:r>
              <a:rPr lang="en-US" altLang="en-US"/>
              <a:t>You want to sing;</a:t>
            </a:r>
          </a:p>
          <a:p>
            <a:r>
              <a:rPr lang="en-US" altLang="en-US"/>
              <a:t>it’s fresh like spring;</a:t>
            </a:r>
          </a:p>
          <a:p>
            <a:r>
              <a:rPr lang="en-US" altLang="en-US"/>
              <a:t>you want to pass it on.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>
            <a:extLst>
              <a:ext uri="{FF2B5EF4-FFF2-40B4-BE49-F238E27FC236}">
                <a16:creationId xmlns:a16="http://schemas.microsoft.com/office/drawing/2014/main" id="{6203046B-EEA6-4FBE-A8A4-E792B2B9072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I wish for you, my friend,</a:t>
            </a:r>
          </a:p>
          <a:p>
            <a:r>
              <a:rPr lang="en-US" altLang="en-US"/>
              <a:t>this happiness that I’ve found.</a:t>
            </a:r>
          </a:p>
          <a:p>
            <a:r>
              <a:rPr lang="en-US" altLang="en-US"/>
              <a:t>You can depend on Him;</a:t>
            </a:r>
          </a:p>
          <a:p>
            <a:r>
              <a:rPr lang="en-US" altLang="en-US"/>
              <a:t>it matters not where</a:t>
            </a:r>
          </a:p>
          <a:p>
            <a:r>
              <a:rPr lang="en-US" altLang="en-US"/>
              <a:t>you’re bound.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4" name="Rectangle 2">
            <a:extLst>
              <a:ext uri="{FF2B5EF4-FFF2-40B4-BE49-F238E27FC236}">
                <a16:creationId xmlns:a16="http://schemas.microsoft.com/office/drawing/2014/main" id="{4FBC298F-0DE0-419A-A075-181987D1437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I’ll shout it from the</a:t>
            </a:r>
          </a:p>
          <a:p>
            <a:r>
              <a:rPr lang="en-US" altLang="en-US"/>
              <a:t>mountain top; </a:t>
            </a:r>
          </a:p>
          <a:p>
            <a:r>
              <a:rPr lang="en-US" altLang="en-US"/>
              <a:t>I want my world to know;</a:t>
            </a:r>
          </a:p>
          <a:p>
            <a:r>
              <a:rPr lang="en-US" altLang="en-US"/>
              <a:t>the Lord of love has come to me, </a:t>
            </a:r>
          </a:p>
          <a:p>
            <a:r>
              <a:rPr lang="en-US" altLang="en-US"/>
              <a:t>I want to pass it on.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31" name="Text Box 7">
            <a:extLst>
              <a:ext uri="{FF2B5EF4-FFF2-40B4-BE49-F238E27FC236}">
                <a16:creationId xmlns:a16="http://schemas.microsoft.com/office/drawing/2014/main" id="{4576194A-0F11-44AC-8143-A52C7D354F9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2" name="Rectangle 2">
            <a:extLst>
              <a:ext uri="{FF2B5EF4-FFF2-40B4-BE49-F238E27FC236}">
                <a16:creationId xmlns:a16="http://schemas.microsoft.com/office/drawing/2014/main" id="{70F62C14-3798-4782-AE42-C06F8267C64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457200"/>
            <a:ext cx="9144000" cy="6096000"/>
          </a:xfrm>
        </p:spPr>
        <p:txBody>
          <a:bodyPr/>
          <a:lstStyle/>
          <a:p>
            <a:r>
              <a:rPr lang="en-US" altLang="en-US"/>
              <a:t>I’ll shout it from the</a:t>
            </a:r>
          </a:p>
          <a:p>
            <a:r>
              <a:rPr lang="en-US" altLang="en-US"/>
              <a:t>mountain top; </a:t>
            </a:r>
          </a:p>
          <a:p>
            <a:r>
              <a:rPr lang="en-US" altLang="en-US"/>
              <a:t>I want my world to know;</a:t>
            </a:r>
          </a:p>
          <a:p>
            <a:r>
              <a:rPr lang="en-US" altLang="en-US"/>
              <a:t>the Lord of love has come to me, </a:t>
            </a:r>
          </a:p>
          <a:p>
            <a:r>
              <a:rPr lang="en-US" altLang="en-US"/>
              <a:t>I want to pass it on.</a:t>
            </a:r>
          </a:p>
          <a:p>
            <a:endParaRPr lang="en-US" altLang="en-US"/>
          </a:p>
          <a:p>
            <a:endParaRPr lang="en-US" altLang="en-US"/>
          </a:p>
          <a:p>
            <a:endParaRPr lang="en-US" altLang="en-US" sz="1600">
              <a:solidFill>
                <a:schemeClr val="tx2"/>
              </a:solidFill>
              <a:cs typeface="Arial" panose="020B0604020202020204" pitchFamily="34" charset="0"/>
            </a:endParaRPr>
          </a:p>
          <a:p>
            <a:endParaRPr lang="en-US" altLang="en-US" sz="1600">
              <a:solidFill>
                <a:schemeClr val="tx2"/>
              </a:solidFill>
              <a:cs typeface="Arial" panose="020B0604020202020204" pitchFamily="34" charset="0"/>
            </a:endParaRPr>
          </a:p>
          <a:p>
            <a:r>
              <a:rPr lang="en-US" altLang="en-US" sz="1600">
                <a:solidFill>
                  <a:schemeClr val="tx2"/>
                </a:solidFill>
                <a:cs typeface="Arial" panose="020B0604020202020204" pitchFamily="34" charset="0"/>
              </a:rPr>
              <a:t>Kurt Kaiser </a:t>
            </a:r>
            <a:r>
              <a:rPr lang="en-US" altLang="en-US" sz="1600">
                <a:solidFill>
                  <a:schemeClr val="tx2"/>
                </a:solidFill>
                <a:latin typeface="Times New Roman" panose="02020603050405020304" pitchFamily="18" charset="0"/>
                <a:cs typeface="Arial" panose="020B0604020202020204" pitchFamily="34" charset="0"/>
              </a:rPr>
              <a:t>©</a:t>
            </a:r>
            <a:r>
              <a:rPr lang="en-US" altLang="en-US" sz="1600">
                <a:solidFill>
                  <a:schemeClr val="tx2"/>
                </a:solidFill>
                <a:cs typeface="Arial" panose="020B0604020202020204" pitchFamily="34" charset="0"/>
              </a:rPr>
              <a:t> 1969,  Bud John Songs, Inc.  CCLI #11082353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8" name="Rectangle 2">
            <a:extLst>
              <a:ext uri="{FF2B5EF4-FFF2-40B4-BE49-F238E27FC236}">
                <a16:creationId xmlns:a16="http://schemas.microsoft.com/office/drawing/2014/main" id="{7EAB56E8-3D07-4B1D-9429-3AB3106CFFF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90600"/>
          </a:xfrm>
        </p:spPr>
        <p:txBody>
          <a:bodyPr/>
          <a:lstStyle/>
          <a:p>
            <a:r>
              <a:rPr lang="en-US" altLang="en-US"/>
              <a:t>I Love You Song</a:t>
            </a:r>
          </a:p>
        </p:txBody>
      </p:sp>
      <p:sp>
        <p:nvSpPr>
          <p:cNvPr id="116739" name="Rectangle 3">
            <a:extLst>
              <a:ext uri="{FF2B5EF4-FFF2-40B4-BE49-F238E27FC236}">
                <a16:creationId xmlns:a16="http://schemas.microsoft.com/office/drawing/2014/main" id="{CF339B64-5A4B-4918-9E89-0FCB95A6D55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1066800"/>
            <a:ext cx="9144000" cy="4648200"/>
          </a:xfrm>
        </p:spPr>
        <p:txBody>
          <a:bodyPr/>
          <a:lstStyle/>
          <a:p>
            <a:r>
              <a:rPr lang="en-US" altLang="en-US"/>
              <a:t>Children, all my children</a:t>
            </a:r>
          </a:p>
          <a:p>
            <a:r>
              <a:rPr lang="en-US" altLang="en-US"/>
              <a:t>All my children, I’m talking to you</a:t>
            </a:r>
          </a:p>
          <a:p>
            <a:r>
              <a:rPr lang="en-US" altLang="en-US"/>
              <a:t>( you – you – you – you 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>
            <a:extLst>
              <a:ext uri="{FF2B5EF4-FFF2-40B4-BE49-F238E27FC236}">
                <a16:creationId xmlns:a16="http://schemas.microsoft.com/office/drawing/2014/main" id="{1D9CA49B-1689-4F2F-B86E-ACBBE4F682E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 altLang="en-US">
                <a:cs typeface="Arial" panose="020B0604020202020204" pitchFamily="34" charset="0"/>
              </a:rPr>
              <a:t>I love you –</a:t>
            </a:r>
          </a:p>
          <a:p>
            <a:r>
              <a:rPr lang="en-US" altLang="en-US">
                <a:cs typeface="Arial" panose="020B0604020202020204" pitchFamily="34" charset="0"/>
              </a:rPr>
              <a:t>won’t you love Me, too?</a:t>
            </a:r>
          </a:p>
          <a:p>
            <a:r>
              <a:rPr lang="en-US" altLang="en-US">
                <a:cs typeface="Arial" panose="020B0604020202020204" pitchFamily="34" charset="0"/>
              </a:rPr>
              <a:t>Together,</a:t>
            </a:r>
          </a:p>
          <a:p>
            <a:r>
              <a:rPr lang="en-US" altLang="en-US">
                <a:cs typeface="Arial" panose="020B0604020202020204" pitchFamily="34" charset="0"/>
              </a:rPr>
              <a:t>we can change the world –</a:t>
            </a:r>
          </a:p>
          <a:p>
            <a:r>
              <a:rPr lang="en-US" altLang="en-US">
                <a:cs typeface="Arial" panose="020B0604020202020204" pitchFamily="34" charset="0"/>
              </a:rPr>
              <a:t>change the world.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>
            <a:extLst>
              <a:ext uri="{FF2B5EF4-FFF2-40B4-BE49-F238E27FC236}">
                <a16:creationId xmlns:a16="http://schemas.microsoft.com/office/drawing/2014/main" id="{C078851C-A12D-45E1-AFCE-A4D87980FC7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 altLang="en-US">
                <a:cs typeface="Arial" panose="020B0604020202020204" pitchFamily="34" charset="0"/>
              </a:rPr>
              <a:t>&lt;First name&gt;, &lt;Full name&gt;</a:t>
            </a:r>
          </a:p>
          <a:p>
            <a:r>
              <a:rPr lang="en-US" altLang="en-US">
                <a:cs typeface="Arial" panose="020B0604020202020204" pitchFamily="34" charset="0"/>
              </a:rPr>
              <a:t>&lt;Full name&gt;, we’re talking to you</a:t>
            </a:r>
          </a:p>
          <a:p>
            <a:r>
              <a:rPr lang="en-US" altLang="en-US">
                <a:cs typeface="Arial" panose="020B0604020202020204" pitchFamily="34" charset="0"/>
              </a:rPr>
              <a:t>( you – you – you – you )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>
            <a:extLst>
              <a:ext uri="{FF2B5EF4-FFF2-40B4-BE49-F238E27FC236}">
                <a16:creationId xmlns:a16="http://schemas.microsoft.com/office/drawing/2014/main" id="{BE56D3A8-45F9-45E9-B2C5-C0DCFF7F766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381000"/>
            <a:ext cx="9144000" cy="6172200"/>
          </a:xfrm>
        </p:spPr>
        <p:txBody>
          <a:bodyPr/>
          <a:lstStyle/>
          <a:p>
            <a:r>
              <a:rPr lang="en-US" altLang="en-US">
                <a:cs typeface="Arial" panose="020B0604020202020204" pitchFamily="34" charset="0"/>
              </a:rPr>
              <a:t>We love you – </a:t>
            </a:r>
          </a:p>
          <a:p>
            <a:r>
              <a:rPr lang="en-US" altLang="en-US">
                <a:cs typeface="Arial" panose="020B0604020202020204" pitchFamily="34" charset="0"/>
              </a:rPr>
              <a:t>won’t you love us, too?</a:t>
            </a:r>
          </a:p>
          <a:p>
            <a:r>
              <a:rPr lang="en-US" altLang="en-US">
                <a:cs typeface="Arial" panose="020B0604020202020204" pitchFamily="34" charset="0"/>
              </a:rPr>
              <a:t>Together,</a:t>
            </a:r>
          </a:p>
          <a:p>
            <a:r>
              <a:rPr lang="en-US" altLang="en-US">
                <a:cs typeface="Arial" panose="020B0604020202020204" pitchFamily="34" charset="0"/>
              </a:rPr>
              <a:t>we can change the world –</a:t>
            </a:r>
          </a:p>
          <a:p>
            <a:r>
              <a:rPr lang="en-US" altLang="en-US">
                <a:cs typeface="Arial" panose="020B0604020202020204" pitchFamily="34" charset="0"/>
              </a:rPr>
              <a:t>change the world.</a:t>
            </a:r>
          </a:p>
          <a:p>
            <a:endParaRPr lang="en-US" altLang="en-US">
              <a:cs typeface="Arial" panose="020B0604020202020204" pitchFamily="34" charset="0"/>
            </a:endParaRPr>
          </a:p>
          <a:p>
            <a:endParaRPr lang="en-US" altLang="en-US">
              <a:cs typeface="Arial" panose="020B0604020202020204" pitchFamily="34" charset="0"/>
            </a:endParaRPr>
          </a:p>
          <a:p>
            <a:endParaRPr lang="en-US" altLang="en-US" sz="1600">
              <a:solidFill>
                <a:schemeClr val="tx2"/>
              </a:solidFill>
            </a:endParaRPr>
          </a:p>
          <a:p>
            <a:endParaRPr lang="en-US" altLang="en-US" sz="1600">
              <a:solidFill>
                <a:schemeClr val="tx2"/>
              </a:solidFill>
            </a:endParaRPr>
          </a:p>
          <a:p>
            <a:r>
              <a:rPr lang="en-US" altLang="en-US" sz="1600">
                <a:solidFill>
                  <a:schemeClr val="tx2"/>
                </a:solidFill>
              </a:rPr>
              <a:t>Norman L. Band © 1986 Band Ministries Inc. - CCLI#11082353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>
            <a:extLst>
              <a:ext uri="{FF2B5EF4-FFF2-40B4-BE49-F238E27FC236}">
                <a16:creationId xmlns:a16="http://schemas.microsoft.com/office/drawing/2014/main" id="{73A310F2-C075-4EA2-A3EB-B889B6237F47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br>
              <a:rPr lang="en-US" altLang="en-US"/>
            </a:br>
            <a:endParaRPr lang="en-US" altLang="en-US" sz="1200" b="0">
              <a:cs typeface="Times New Roman" panose="02020603050405020304" pitchFamily="18" charset="0"/>
            </a:endParaRPr>
          </a:p>
        </p:txBody>
      </p:sp>
      <p:sp>
        <p:nvSpPr>
          <p:cNvPr id="64515" name="Rectangle 3">
            <a:extLst>
              <a:ext uri="{FF2B5EF4-FFF2-40B4-BE49-F238E27FC236}">
                <a16:creationId xmlns:a16="http://schemas.microsoft.com/office/drawing/2014/main" id="{3188FB41-C2BA-4198-A677-03BD3447B3C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600200"/>
            <a:ext cx="9144000" cy="1447800"/>
          </a:xfrm>
        </p:spPr>
        <p:txBody>
          <a:bodyPr/>
          <a:lstStyle/>
          <a:p>
            <a:r>
              <a:rPr lang="en-US" altLang="en-US" sz="7200" b="0">
                <a:cs typeface="Arial" panose="020B0604020202020204" pitchFamily="34" charset="0"/>
              </a:rPr>
              <a:t>Sanctifying Grace</a:t>
            </a:r>
            <a:endParaRPr lang="en-US" altLang="en-US" sz="7200" b="0"/>
          </a:p>
        </p:txBody>
      </p:sp>
      <p:sp>
        <p:nvSpPr>
          <p:cNvPr id="64516" name="Text Box 4">
            <a:extLst>
              <a:ext uri="{FF2B5EF4-FFF2-40B4-BE49-F238E27FC236}">
                <a16:creationId xmlns:a16="http://schemas.microsoft.com/office/drawing/2014/main" id="{E3BFEA8A-9322-4428-8A57-F743C43088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3962400"/>
            <a:ext cx="2868613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David Cady</a:t>
            </a:r>
          </a:p>
        </p:txBody>
      </p:sp>
      <p:sp>
        <p:nvSpPr>
          <p:cNvPr id="64517" name="Text Box 5">
            <a:extLst>
              <a:ext uri="{FF2B5EF4-FFF2-40B4-BE49-F238E27FC236}">
                <a16:creationId xmlns:a16="http://schemas.microsoft.com/office/drawing/2014/main" id="{CAC512AB-8343-4B9D-B383-FB8288AF678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pic>
        <p:nvPicPr>
          <p:cNvPr id="64518" name="Picture 6" descr="new-arklogo">
            <a:hlinkClick r:id="rId3"/>
            <a:extLst>
              <a:ext uri="{FF2B5EF4-FFF2-40B4-BE49-F238E27FC236}">
                <a16:creationId xmlns:a16="http://schemas.microsoft.com/office/drawing/2014/main" id="{81FB8146-064A-460E-AC2B-27B2159FFAF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7" name="Rectangle 3">
            <a:extLst>
              <a:ext uri="{FF2B5EF4-FFF2-40B4-BE49-F238E27FC236}">
                <a16:creationId xmlns:a16="http://schemas.microsoft.com/office/drawing/2014/main" id="{F6179490-B652-4341-B7C8-A42A01B0045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533400" y="1905000"/>
            <a:ext cx="8153400" cy="4191000"/>
          </a:xfrm>
        </p:spPr>
        <p:txBody>
          <a:bodyPr/>
          <a:lstStyle/>
          <a:p>
            <a:pPr>
              <a:buFont typeface="Wingdings" panose="05000000000000000000" pitchFamily="2" charset="2"/>
              <a:buNone/>
            </a:pPr>
            <a:r>
              <a:rPr lang="en-US" altLang="en-US" i="1"/>
              <a:t>In all things grow up into Him who is the Head, that is Christ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>
            <a:extLst>
              <a:ext uri="{FF2B5EF4-FFF2-40B4-BE49-F238E27FC236}">
                <a16:creationId xmlns:a16="http://schemas.microsoft.com/office/drawing/2014/main" id="{C4D185B7-0775-476D-A6C7-1812F6A62F85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533400" y="1066800"/>
            <a:ext cx="8153400" cy="3962400"/>
          </a:xfrm>
        </p:spPr>
        <p:txBody>
          <a:bodyPr/>
          <a:lstStyle/>
          <a:p>
            <a:pPr marL="457200" indent="-457200" algn="l">
              <a:lnSpc>
                <a:spcPct val="90000"/>
              </a:lnSpc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the work of the Holy Spirit in the life of the believer between conversion and death</a:t>
            </a:r>
          </a:p>
          <a:p>
            <a:pPr marL="457200" indent="-457200" algn="l">
              <a:lnSpc>
                <a:spcPct val="90000"/>
              </a:lnSpc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the work of the Holy Spirit rooting out sin in our lives</a:t>
            </a:r>
          </a:p>
          <a:p>
            <a:pPr marL="457200" indent="-457200" algn="l">
              <a:lnSpc>
                <a:spcPct val="90000"/>
              </a:lnSpc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a life long process</a:t>
            </a:r>
          </a:p>
          <a:p>
            <a:pPr marL="457200" indent="-457200" algn="l">
              <a:lnSpc>
                <a:spcPct val="90000"/>
              </a:lnSpc>
            </a:pPr>
            <a:endParaRPr lang="en-US" altLang="en-US" sz="4000">
              <a:cs typeface="Arial" panose="020B0604020202020204" pitchFamily="34" charset="0"/>
            </a:endParaRPr>
          </a:p>
        </p:txBody>
      </p:sp>
      <p:sp>
        <p:nvSpPr>
          <p:cNvPr id="68611" name="Text Box 3">
            <a:extLst>
              <a:ext uri="{FF2B5EF4-FFF2-40B4-BE49-F238E27FC236}">
                <a16:creationId xmlns:a16="http://schemas.microsoft.com/office/drawing/2014/main" id="{A69DA561-50EE-4AAA-BD24-CFB9D36E22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68612" name="Text Box 4">
            <a:extLst>
              <a:ext uri="{FF2B5EF4-FFF2-40B4-BE49-F238E27FC236}">
                <a16:creationId xmlns:a16="http://schemas.microsoft.com/office/drawing/2014/main" id="{922E9FC3-1F76-4427-AFDC-61032A22B9D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Sanctifying Grace is …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8610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1" name="Rectangle 3">
            <a:extLst>
              <a:ext uri="{FF2B5EF4-FFF2-40B4-BE49-F238E27FC236}">
                <a16:creationId xmlns:a16="http://schemas.microsoft.com/office/drawing/2014/main" id="{B3506CE2-70A5-4A3C-BBDC-3EAA8C644DF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533400" y="1905000"/>
            <a:ext cx="8153400" cy="4191000"/>
          </a:xfrm>
        </p:spPr>
        <p:txBody>
          <a:bodyPr/>
          <a:lstStyle/>
          <a:p>
            <a:pPr algn="ctr">
              <a:buFont typeface="Wingdings" panose="05000000000000000000" pitchFamily="2" charset="2"/>
              <a:buNone/>
            </a:pPr>
            <a:r>
              <a:rPr lang="en-US" altLang="en-US" i="1"/>
              <a:t>Sanctifying Grace empowers us for life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5" name="Rectangle 3">
            <a:extLst>
              <a:ext uri="{FF2B5EF4-FFF2-40B4-BE49-F238E27FC236}">
                <a16:creationId xmlns:a16="http://schemas.microsoft.com/office/drawing/2014/main" id="{D9CF8215-CCF4-479B-8F11-886CCBFB9A3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8153400" cy="4953000"/>
          </a:xfrm>
        </p:spPr>
        <p:txBody>
          <a:bodyPr/>
          <a:lstStyle/>
          <a:p>
            <a:pPr algn="ctr">
              <a:buFont typeface="Wingdings" panose="05000000000000000000" pitchFamily="2" charset="2"/>
              <a:buNone/>
            </a:pPr>
            <a:r>
              <a:rPr lang="en-US" altLang="en-US" i="1"/>
              <a:t>Jesus said, “I am the vine; you are the branches.  Those who remain in me, and I in them, will produce much fruit.  For apart from me you can do nothing”  John 15:5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9" name="Rectangle 3">
            <a:extLst>
              <a:ext uri="{FF2B5EF4-FFF2-40B4-BE49-F238E27FC236}">
                <a16:creationId xmlns:a16="http://schemas.microsoft.com/office/drawing/2014/main" id="{CCB10541-532E-4080-BB22-D471BD964F5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304800" y="457200"/>
            <a:ext cx="8305800" cy="5638800"/>
          </a:xfrm>
        </p:spPr>
        <p:txBody>
          <a:bodyPr/>
          <a:lstStyle/>
          <a:p>
            <a:pPr marL="838200" indent="-838200">
              <a:lnSpc>
                <a:spcPct val="90000"/>
              </a:lnSpc>
              <a:buFont typeface="Wingdings" panose="05000000000000000000" pitchFamily="2" charset="2"/>
              <a:buAutoNum type="arabicPeriod"/>
            </a:pPr>
            <a:r>
              <a:rPr lang="en-US" altLang="en-US" sz="3600" i="1"/>
              <a:t>The perfect grace of God convinces us that we are pardoned.</a:t>
            </a:r>
            <a:r>
              <a:rPr lang="en-US" altLang="en-US" sz="3600"/>
              <a:t>  </a:t>
            </a:r>
            <a:r>
              <a:rPr lang="en-US" altLang="en-US" sz="3200">
                <a:solidFill>
                  <a:schemeClr val="tx2"/>
                </a:solidFill>
              </a:rPr>
              <a:t>Romans 5:8-11</a:t>
            </a:r>
          </a:p>
          <a:p>
            <a:pPr marL="838200" indent="-838200">
              <a:lnSpc>
                <a:spcPct val="90000"/>
              </a:lnSpc>
              <a:buFont typeface="Wingdings" panose="05000000000000000000" pitchFamily="2" charset="2"/>
              <a:buAutoNum type="arabicPeriod"/>
            </a:pPr>
            <a:r>
              <a:rPr lang="en-US" altLang="en-US" sz="3600" i="1"/>
              <a:t>Sanctifying grace perfects in us our purpose in life.</a:t>
            </a:r>
            <a:r>
              <a:rPr lang="en-US" altLang="en-US" sz="3600"/>
              <a:t>  </a:t>
            </a:r>
            <a:r>
              <a:rPr lang="en-US" altLang="en-US" sz="3200">
                <a:solidFill>
                  <a:schemeClr val="tx2"/>
                </a:solidFill>
              </a:rPr>
              <a:t>Luke 4:23, Acts 26:16, 2 Timothy 1:8-14, Matthew 6:33</a:t>
            </a:r>
          </a:p>
          <a:p>
            <a:pPr marL="838200" indent="-838200">
              <a:lnSpc>
                <a:spcPct val="90000"/>
              </a:lnSpc>
              <a:buFont typeface="Wingdings" panose="05000000000000000000" pitchFamily="2" charset="2"/>
              <a:buAutoNum type="arabicPeriod"/>
            </a:pPr>
            <a:r>
              <a:rPr lang="en-US" altLang="en-US" sz="3600" i="1"/>
              <a:t>Sanctifying grace gives us power.</a:t>
            </a:r>
            <a:r>
              <a:rPr lang="en-US" altLang="en-US" sz="3600"/>
              <a:t>  </a:t>
            </a:r>
            <a:r>
              <a:rPr lang="en-US" altLang="en-US" sz="3200">
                <a:solidFill>
                  <a:schemeClr val="tx2"/>
                </a:solidFill>
              </a:rPr>
              <a:t>1 Corinthians 10:13, Acts 1:8, </a:t>
            </a:r>
          </a:p>
          <a:p>
            <a:pPr marL="838200" indent="-838200">
              <a:lnSpc>
                <a:spcPct val="90000"/>
              </a:lnSpc>
              <a:buFont typeface="Wingdings" panose="05000000000000000000" pitchFamily="2" charset="2"/>
              <a:buAutoNum type="arabicPeriod"/>
            </a:pPr>
            <a:r>
              <a:rPr lang="en-US" altLang="en-US" sz="3600" i="1"/>
              <a:t>A life perfected by the spirit is a life that has found peace.</a:t>
            </a:r>
            <a:r>
              <a:rPr lang="en-US" altLang="en-US" sz="3200"/>
              <a:t>  </a:t>
            </a:r>
            <a:r>
              <a:rPr lang="en-US" altLang="en-US" sz="3200">
                <a:solidFill>
                  <a:schemeClr val="tx2"/>
                </a:solidFill>
              </a:rPr>
              <a:t>John 14:27, Romans 8:6, Ephesians 2:14-16</a:t>
            </a:r>
          </a:p>
          <a:p>
            <a:pPr marL="838200" indent="-838200">
              <a:lnSpc>
                <a:spcPct val="90000"/>
              </a:lnSpc>
            </a:pPr>
            <a:endParaRPr lang="en-US" altLang="en-US" sz="3200"/>
          </a:p>
          <a:p>
            <a:pPr marL="838200" indent="-838200">
              <a:lnSpc>
                <a:spcPct val="90000"/>
              </a:lnSpc>
            </a:pPr>
            <a:endParaRPr lang="en-US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3" name="Rectangle 3">
            <a:extLst>
              <a:ext uri="{FF2B5EF4-FFF2-40B4-BE49-F238E27FC236}">
                <a16:creationId xmlns:a16="http://schemas.microsoft.com/office/drawing/2014/main" id="{3230A1C1-1365-4E0E-B418-34D0D637A4C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 typeface="Wingdings" panose="05000000000000000000" pitchFamily="2" charset="2"/>
              <a:buNone/>
            </a:pPr>
            <a:r>
              <a:rPr lang="en-US" altLang="en-US" i="1"/>
              <a:t>Maturity in the life of grace begins when we discipline ourselves to be available to the Holy Spirit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1_Blue Diagonal">
  <a:themeElements>
    <a:clrScheme name="1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1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1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Blue Diagonal">
  <a:themeElements>
    <a:clrScheme name="2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2_Blue Diagona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2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757</TotalTime>
  <Words>614</Words>
  <Application>Microsoft Office PowerPoint</Application>
  <PresentationFormat>On-screen Show (4:3)</PresentationFormat>
  <Paragraphs>107</Paragraphs>
  <Slides>24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24</vt:i4>
      </vt:variant>
    </vt:vector>
  </HeadingPairs>
  <TitlesOfParts>
    <vt:vector size="31" baseType="lpstr">
      <vt:lpstr>Times New Roman</vt:lpstr>
      <vt:lpstr>Wingdings</vt:lpstr>
      <vt:lpstr>Arial</vt:lpstr>
      <vt:lpstr>1_Blue Diagonal</vt:lpstr>
      <vt:lpstr>1_Default Design</vt:lpstr>
      <vt:lpstr>Blue Diagonal</vt:lpstr>
      <vt:lpstr>2_Blue Diagonal</vt:lpstr>
      <vt:lpstr>Holy Spirit, Thou Art Welcome</vt:lpstr>
      <vt:lpstr>PowerPoint Presentation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Pass It 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I Love You Song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57</cp:revision>
  <cp:lastPrinted>1601-01-01T00:00:00Z</cp:lastPrinted>
  <dcterms:created xsi:type="dcterms:W3CDTF">2002-09-23T01:58:48Z</dcterms:created>
  <dcterms:modified xsi:type="dcterms:W3CDTF">2018-03-06T16:59:29Z</dcterms:modified>
</cp:coreProperties>
</file>

<file path=docProps/thumbnail.jpeg>
</file>