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  <p:sldMasterId id="2147483731" r:id="rId2"/>
  </p:sldMasterIdLst>
  <p:notesMasterIdLst>
    <p:notesMasterId r:id="rId16"/>
  </p:notesMasterIdLst>
  <p:sldIdLst>
    <p:sldId id="289" r:id="rId3"/>
    <p:sldId id="290" r:id="rId4"/>
    <p:sldId id="291" r:id="rId5"/>
    <p:sldId id="292" r:id="rId6"/>
    <p:sldId id="299" r:id="rId7"/>
    <p:sldId id="306" r:id="rId8"/>
    <p:sldId id="312" r:id="rId9"/>
    <p:sldId id="313" r:id="rId10"/>
    <p:sldId id="314" r:id="rId11"/>
    <p:sldId id="315" r:id="rId12"/>
    <p:sldId id="311" r:id="rId13"/>
    <p:sldId id="297" r:id="rId14"/>
    <p:sldId id="298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37" autoAdjust="0"/>
    <p:restoredTop sz="94689" autoAdjust="0"/>
  </p:normalViewPr>
  <p:slideViewPr>
    <p:cSldViewPr>
      <p:cViewPr varScale="1">
        <p:scale>
          <a:sx n="75" d="100"/>
          <a:sy n="75" d="100"/>
        </p:scale>
        <p:origin x="107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5CCBD7E8-BB9E-4A16-82EB-31155817208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C41B4EB0-6BD1-40AD-AD4E-62C69693B7C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F7662DB-D74B-4E2B-B60C-4300E7832FBF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A75B2300-DF23-42B2-87B6-3B0C275B7F5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BE594E05-B72D-4B7F-B4CA-642E7CA019E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47063F16-E375-4967-BFE8-185163FED9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D26465F-3D2F-4B35-9C64-144FC2748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99ECA088-92A9-4369-A119-068BE2945F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72620D1-1391-46C2-8FE6-CDD6000085B5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06A333D6-7986-4E5D-ADE1-221B3B88338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32899612-A9D1-4940-82A7-6A26C179A9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E33CF1BC-9AC1-4C4F-AFCB-A2593D594A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E31A32E-C025-4E27-8390-CB4741032BE3}" type="slidenum">
              <a:rPr kumimoji="0" lang="en-US" altLang="en-US"/>
              <a:pPr>
                <a:spcBef>
                  <a:spcPct val="0"/>
                </a:spcBef>
              </a:pPr>
              <a:t>10</a:t>
            </a:fld>
            <a:endParaRPr kumimoji="0" lang="en-US" altLang="en-US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93A3265F-97B2-4527-8FA1-82F1E626E1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CA3E0550-C2D1-438B-94EA-F179BEA895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1A1DEC59-D9E7-43A7-B591-1AC46971D7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BF1630B-8255-4FD7-B406-0509C3CB2A01}" type="slidenum">
              <a:rPr kumimoji="0" lang="en-US" altLang="en-US"/>
              <a:pPr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BB90974A-BDE2-444C-9210-33DD312AC3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ACAE6504-7A67-4376-B15F-9812D83366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7F3453A7-23C0-44A6-9799-73A249945C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5C5BB15-733A-4281-9F2D-889D304F9FDE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12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0BA3BB0C-DB3D-4619-8974-C4749F5AE22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B39DBAEC-9624-4708-ADED-3DB11012C5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C8A87A1-CF52-4084-86DF-079EBEAEEC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0D88C41-6EB5-4B29-9C4B-7ABB0BC0C316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13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BDB717C5-06A0-433F-899C-1BFD571DFF2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867AE0-9167-4D84-8A4E-00FDD33D00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612DF120-DEA5-4040-B78A-24DFC82B30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7A2E888-549D-4621-92BF-9E1D46270BC8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C4178AE9-185A-4A8C-A5FE-51D93783BD5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4477C72A-F34F-4504-8A5F-63769C1452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D36411A6-5610-46B0-89BB-BB1C41D451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D373C6C-A15C-4E68-B2FB-10AC3E524C35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56F5C97D-0036-42CB-A654-E34E47E481E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6AE405BC-774E-4483-9791-9AF3D58B4F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7FF9505E-54BC-4C93-9069-6174BEC287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EF52A68-E47B-4879-BB85-FD2FD4544F46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4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75DCF487-AECF-4CC5-AE33-B726C14DFF1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CF4DB075-252E-41FE-B6D0-639566AF83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7868CC8F-9D4B-4FB7-A304-9BEB0951B4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D1FDE77-6E73-46A1-991A-2C21FB2308F7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5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CDF2582E-8E26-4D1B-902C-19C165A2184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1EB5E01-F5A5-4059-9DAD-31F6AC071A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7FF4C30D-983B-4B79-A231-459D8BAF07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089F8E8-C79D-4DDF-A944-1E26F0A5B609}" type="slidenum">
              <a:rPr kumimoji="0" lang="en-US" altLang="en-US"/>
              <a:pPr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2AC9BAD-2463-41FA-B199-2430E38DDB7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697A600A-7FE7-40E9-9103-382A516F14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23B02FAB-985C-4377-83B6-89E6D9E889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8A023A1-EEA5-4371-A01B-B39605D5A0A0}" type="slidenum">
              <a:rPr kumimoji="0" lang="en-US" altLang="en-US"/>
              <a:pPr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DF79B805-BECC-41D8-AAE3-6E577ACEFB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C3423CC1-B8F7-4477-9E1E-0AE4C2EB19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E2A31B25-792D-4CE7-9E18-C00952ECB2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7D65D94-ECE1-400B-80B9-75B316AC7BF1}" type="slidenum">
              <a:rPr kumimoji="0" lang="en-US" altLang="en-US"/>
              <a:pPr>
                <a:spcBef>
                  <a:spcPct val="0"/>
                </a:spcBef>
              </a:pPr>
              <a:t>8</a:t>
            </a:fld>
            <a:endParaRPr kumimoji="0"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AFD46E66-B317-44EA-AD8B-3950D7C64E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F8FC5A7E-C0AB-4584-A7AE-60D1405D4E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D08CEFE8-389C-4996-8458-B3C840BE3A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AA2596D-C02E-4579-B958-9D86715AC3F8}" type="slidenum">
              <a:rPr kumimoji="0" lang="en-US" altLang="en-US"/>
              <a:pPr>
                <a:spcBef>
                  <a:spcPct val="0"/>
                </a:spcBef>
              </a:pPr>
              <a:t>9</a:t>
            </a:fld>
            <a:endParaRPr kumimoji="0" lang="en-US" altLang="en-US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3F9ED91A-93A7-4E27-865F-4E63B7730D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9C170BC3-D3F5-4281-BE67-ECD8D90626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ADE3BC8-1DC0-4629-BF90-DB1A86ED1FD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6CABC62D-EBC8-4857-9A53-E5AD708FF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545193DA-A258-416A-BDB2-DF3E4458F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73EE54F-F063-4AEA-BD79-10E679CA9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C24AA75-3E6C-4EE4-ACF7-8D8C3F142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829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0431003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88982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5874876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2097233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8368525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120731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5398053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3819837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5172205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497893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304932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3079785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0633001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3805435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069453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015354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822489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5283360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113160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069991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145349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8952513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6EF12FA8-9B6F-4FBC-A32B-278DA39A430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2938811E-8F99-42D9-8AEA-A4ACA7281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19D146E7-40BB-4B0C-8F0D-981DBD71A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1255693B-07F7-4E5A-8CD3-312622366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460B2566-34B9-436C-88DA-1ABC94C06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927" name="Rectangle 7">
            <a:extLst>
              <a:ext uri="{FF2B5EF4-FFF2-40B4-BE49-F238E27FC236}">
                <a16:creationId xmlns:a16="http://schemas.microsoft.com/office/drawing/2014/main" id="{6D362D41-BE55-4947-AA72-D9EC1F0D72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28" name="Rectangle 8">
            <a:extLst>
              <a:ext uri="{FF2B5EF4-FFF2-40B4-BE49-F238E27FC236}">
                <a16:creationId xmlns:a16="http://schemas.microsoft.com/office/drawing/2014/main" id="{8369C56E-4848-4038-8128-D49E4A9881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49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4F1188E6-AFEF-469E-A6E5-D8D7A6A48E3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F3D3FC05-D673-4110-A150-EA110B13012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5C4DF6F6-8730-4AEB-9DE9-D2BFB6B85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>
            <a:extLst>
              <a:ext uri="{FF2B5EF4-FFF2-40B4-BE49-F238E27FC236}">
                <a16:creationId xmlns:a16="http://schemas.microsoft.com/office/drawing/2014/main" id="{1B48BDD2-6719-4D61-A7CB-D54542D6E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E321D2-C7F0-4590-AB40-8EE11B9DA9A7}"/>
              </a:ext>
            </a:extLst>
          </p:cNvPr>
          <p:cNvSpPr txBox="1"/>
          <p:nvPr/>
        </p:nvSpPr>
        <p:spPr>
          <a:xfrm>
            <a:off x="0" y="1600200"/>
            <a:ext cx="91440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Jesus offers us a new relationship of love and grace</a:t>
            </a:r>
          </a:p>
          <a:p>
            <a:pPr algn="ctr" eaLnBrk="1" hangingPunct="1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- It is </a:t>
            </a:r>
            <a:r>
              <a:rPr lang="en-US" sz="4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God</a:t>
            </a: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who seeks </a:t>
            </a:r>
            <a:r>
              <a:rPr lang="en-US" sz="4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us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D27D6CE1-8BE6-4953-950C-6853425C47D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447800"/>
            <a:ext cx="8382000" cy="3733800"/>
          </a:xfrm>
        </p:spPr>
        <p:txBody>
          <a:bodyPr/>
          <a:lstStyle/>
          <a:p>
            <a:pPr indent="461963" algn="l" eaLnBrk="1" hangingPunct="1">
              <a:spcBef>
                <a:spcPts val="6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Events in life, positive and negative</a:t>
            </a:r>
          </a:p>
          <a:p>
            <a:pPr indent="461963" algn="l" eaLnBrk="1" hangingPunct="1">
              <a:spcBef>
                <a:spcPts val="6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Care and sacrifice of others</a:t>
            </a:r>
          </a:p>
          <a:p>
            <a:pPr indent="461963" algn="l" eaLnBrk="1" hangingPunct="1">
              <a:spcBef>
                <a:spcPts val="6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Body of believers</a:t>
            </a:r>
          </a:p>
          <a:p>
            <a:pPr indent="461963" algn="l" eaLnBrk="1" hangingPunct="1">
              <a:spcBef>
                <a:spcPts val="6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Holy Spirit awakening us</a:t>
            </a:r>
          </a:p>
          <a:p>
            <a:pPr indent="461963" algn="l" eaLnBrk="1" hangingPunct="1">
              <a:spcBef>
                <a:spcPts val="6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Through us to others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endParaRPr lang="en-US" sz="3600" dirty="0">
              <a:cs typeface="Times New Roman" pitchFamily="18" charset="0"/>
            </a:endParaRP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983DBA38-D2A4-42B9-BFD8-97E548799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ABF93186-3DDB-4353-B534-05C2DE6F8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1323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Can I Experience</a:t>
            </a:r>
          </a:p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56D489C7-3034-4573-9750-8087110F0CF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 dirty="0">
                <a:solidFill>
                  <a:schemeClr val="tx2"/>
                </a:solidFill>
                <a:cs typeface="Times New Roman" pitchFamily="18" charset="0"/>
              </a:rPr>
              <a:t>De </a:t>
            </a:r>
            <a:r>
              <a:rPr lang="en-US" sz="6000" i="1" dirty="0" err="1">
                <a:solidFill>
                  <a:schemeClr val="tx2"/>
                </a:solidFill>
                <a:cs typeface="Times New Roman" pitchFamily="18" charset="0"/>
              </a:rPr>
              <a:t>Colores</a:t>
            </a:r>
            <a:r>
              <a:rPr lang="en-US" sz="6000" i="1" dirty="0">
                <a:solidFill>
                  <a:schemeClr val="tx2"/>
                </a:solidFill>
                <a:cs typeface="Times New Roman" pitchFamily="18" charset="0"/>
              </a:rPr>
              <a:t>!</a:t>
            </a:r>
            <a:endParaRPr lang="en-US" sz="6000" i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id="{C8704C18-CBC8-4D94-AC8F-65CF6B4D3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">
            <a:extLst>
              <a:ext uri="{FF2B5EF4-FFF2-40B4-BE49-F238E27FC236}">
                <a16:creationId xmlns:a16="http://schemas.microsoft.com/office/drawing/2014/main" id="{A693549A-0CD6-4314-ABE1-F88F74A71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0CC88FEF-32DD-4E49-AEB3-3C64280C7EF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729964EC-3DF6-49CF-974E-6488057095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Prevenient Grace</a:t>
            </a:r>
            <a:endParaRPr lang="en-US" sz="7200" b="0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4C550F82-E832-4388-9FA8-111BDBC06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022725"/>
            <a:ext cx="3149600" cy="7699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Dave Warner</a:t>
            </a:r>
          </a:p>
        </p:txBody>
      </p:sp>
      <p:sp>
        <p:nvSpPr>
          <p:cNvPr id="8197" name="Text Box 5">
            <a:extLst>
              <a:ext uri="{FF2B5EF4-FFF2-40B4-BE49-F238E27FC236}">
                <a16:creationId xmlns:a16="http://schemas.microsoft.com/office/drawing/2014/main" id="{092623D8-8C39-46B3-A4D8-AFDFE1BFA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>
              <a:solidFill>
                <a:srgbClr val="FFFFFF"/>
              </a:solidFill>
            </a:endParaRPr>
          </a:p>
        </p:txBody>
      </p:sp>
      <p:pic>
        <p:nvPicPr>
          <p:cNvPr id="8198" name="Picture 6" descr="new-arklogo">
            <a:hlinkClick r:id="rId3"/>
            <a:extLst>
              <a:ext uri="{FF2B5EF4-FFF2-40B4-BE49-F238E27FC236}">
                <a16:creationId xmlns:a16="http://schemas.microsoft.com/office/drawing/2014/main" id="{8181B8AC-B3D5-4E7A-9CDD-217E01317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9BB92C06-04C0-457F-B35E-E4D4092F79C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295400"/>
            <a:ext cx="8305800" cy="4419600"/>
          </a:xfrm>
        </p:spPr>
        <p:txBody>
          <a:bodyPr/>
          <a:lstStyle/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Definition: from the Greek ‘</a:t>
            </a:r>
            <a:r>
              <a:rPr lang="en-US" sz="4000" dirty="0" err="1">
                <a:cs typeface="Times New Roman" pitchFamily="18" charset="0"/>
              </a:rPr>
              <a:t>charis</a:t>
            </a:r>
            <a:r>
              <a:rPr lang="en-US" sz="4000" dirty="0">
                <a:cs typeface="Times New Roman" pitchFamily="18" charset="0"/>
              </a:rPr>
              <a:t>’ which means ‘gift’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B5583C2-DA0E-4BE7-871C-4F92099A4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>
              <a:solidFill>
                <a:srgbClr val="FFFFFF"/>
              </a:solidFill>
            </a:endParaRP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33331DA3-E7FF-46C7-9187-2FF4C6969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7916B394-6509-4321-AC73-EB00083D82F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73075" y="976313"/>
            <a:ext cx="8197850" cy="5500687"/>
          </a:xfrm>
        </p:spPr>
        <p:txBody>
          <a:bodyPr/>
          <a:lstStyle/>
          <a:p>
            <a:pPr marL="457200" indent="-457200" algn="l" eaLnBrk="1" hangingPunct="1">
              <a:spcBef>
                <a:spcPts val="2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God’s grace in our lives from conception to conversion</a:t>
            </a:r>
          </a:p>
          <a:p>
            <a:pPr marL="457200" indent="-457200" algn="l" eaLnBrk="1" hangingPunct="1">
              <a:spcBef>
                <a:spcPts val="2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God wooing us (Revelation 22:17)</a:t>
            </a:r>
          </a:p>
          <a:p>
            <a:pPr marL="457200" indent="-457200" algn="l" eaLnBrk="1" hangingPunct="1">
              <a:spcBef>
                <a:spcPts val="2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God drawing us (John 6:44-47)</a:t>
            </a:r>
          </a:p>
          <a:p>
            <a:pPr marL="457200" indent="-457200" algn="l" eaLnBrk="1" hangingPunct="1">
              <a:spcBef>
                <a:spcPts val="2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God pursuing us (Romans 5:8)</a:t>
            </a:r>
          </a:p>
          <a:p>
            <a:pPr marL="457200" indent="-457200" algn="l" eaLnBrk="1" hangingPunct="1">
              <a:spcBef>
                <a:spcPts val="200"/>
              </a:spcBef>
              <a:buSzPct val="80000"/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God empowering us (Romans 5:6</a:t>
            </a:r>
            <a:r>
              <a:rPr lang="en-US" sz="4000" dirty="0">
                <a:cs typeface="Arial" charset="0"/>
              </a:rPr>
              <a:t>)</a:t>
            </a:r>
            <a:endParaRPr lang="en-US" sz="4000" dirty="0">
              <a:cs typeface="Times New Roman" pitchFamily="18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C48B8083-B1A0-4222-9FDB-3367EC76A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>
              <a:solidFill>
                <a:srgbClr val="FFFFFF"/>
              </a:solidFill>
            </a:endParaRP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30485561-5372-45FC-BDA6-8653FE999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8" y="128588"/>
            <a:ext cx="9144001" cy="8239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>
            <a:extLst>
              <a:ext uri="{FF2B5EF4-FFF2-40B4-BE49-F238E27FC236}">
                <a16:creationId xmlns:a16="http://schemas.microsoft.com/office/drawing/2014/main" id="{B6554EF2-AD08-4306-8949-889DC2F71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ABEA9D-E562-44A6-9873-C64520E49158}"/>
              </a:ext>
            </a:extLst>
          </p:cNvPr>
          <p:cNvSpPr txBox="1"/>
          <p:nvPr/>
        </p:nvSpPr>
        <p:spPr>
          <a:xfrm>
            <a:off x="0" y="1600200"/>
            <a:ext cx="9144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We are created for a</a:t>
            </a:r>
          </a:p>
          <a:p>
            <a:pPr algn="ctr" eaLnBrk="1" hangingPunct="1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relationship with God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>
            <a:extLst>
              <a:ext uri="{FF2B5EF4-FFF2-40B4-BE49-F238E27FC236}">
                <a16:creationId xmlns:a16="http://schemas.microsoft.com/office/drawing/2014/main" id="{26D1AEA3-990D-4A0B-9E7A-12F7F67F5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170386-3811-4D4F-9781-950C682246D4}"/>
              </a:ext>
            </a:extLst>
          </p:cNvPr>
          <p:cNvSpPr txBox="1"/>
          <p:nvPr/>
        </p:nvSpPr>
        <p:spPr>
          <a:xfrm>
            <a:off x="0" y="1600200"/>
            <a:ext cx="91440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bad news of sin …</a:t>
            </a:r>
          </a:p>
          <a:p>
            <a:pPr algn="ctr" eaLnBrk="1" hangingPunct="1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is preceded by the good news of our origin in God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28ACCC31-E367-49E2-A89F-7409BAE3A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CC36B3-E617-4212-9018-A18E86FE1D4F}"/>
              </a:ext>
            </a:extLst>
          </p:cNvPr>
          <p:cNvSpPr txBox="1"/>
          <p:nvPr/>
        </p:nvSpPr>
        <p:spPr>
          <a:xfrm>
            <a:off x="0" y="1600200"/>
            <a:ext cx="9144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God continues to offer us</a:t>
            </a:r>
          </a:p>
          <a:p>
            <a:pPr algn="ctr" eaLnBrk="1" hangingPunct="1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 relationship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>
            <a:extLst>
              <a:ext uri="{FF2B5EF4-FFF2-40B4-BE49-F238E27FC236}">
                <a16:creationId xmlns:a16="http://schemas.microsoft.com/office/drawing/2014/main" id="{E263DA13-EBA2-4A27-9A1D-1CE172B69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5A8BAE-29BB-4279-945C-BC60A32E77E9}"/>
              </a:ext>
            </a:extLst>
          </p:cNvPr>
          <p:cNvSpPr txBox="1"/>
          <p:nvPr/>
        </p:nvSpPr>
        <p:spPr>
          <a:xfrm>
            <a:off x="0" y="1600200"/>
            <a:ext cx="91440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Covenantal love is the strongest relationship in Bible –</a:t>
            </a:r>
          </a:p>
          <a:p>
            <a:pPr algn="ctr" eaLnBrk="1" hangingPunct="1"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Noah, Abraham, Moses and David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687</TotalTime>
  <Words>227</Words>
  <Application>Microsoft Office PowerPoint</Application>
  <PresentationFormat>On-screen Show (4:3)</PresentationFormat>
  <Paragraphs>48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Wingdings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70</cp:revision>
  <cp:lastPrinted>1601-01-01T00:00:00Z</cp:lastPrinted>
  <dcterms:created xsi:type="dcterms:W3CDTF">2002-09-23T01:58:48Z</dcterms:created>
  <dcterms:modified xsi:type="dcterms:W3CDTF">2018-03-06T16:38:13Z</dcterms:modified>
</cp:coreProperties>
</file>