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21"/>
  </p:notesMasterIdLst>
  <p:handoutMasterIdLst>
    <p:handoutMasterId r:id="rId22"/>
  </p:handoutMasterIdLst>
  <p:sldIdLst>
    <p:sldId id="270" r:id="rId3"/>
    <p:sldId id="256" r:id="rId4"/>
    <p:sldId id="266" r:id="rId5"/>
    <p:sldId id="271" r:id="rId6"/>
    <p:sldId id="272" r:id="rId7"/>
    <p:sldId id="289" r:id="rId8"/>
    <p:sldId id="260" r:id="rId9"/>
    <p:sldId id="258" r:id="rId10"/>
    <p:sldId id="267" r:id="rId11"/>
    <p:sldId id="290" r:id="rId12"/>
    <p:sldId id="278" r:id="rId13"/>
    <p:sldId id="279" r:id="rId14"/>
    <p:sldId id="286" r:id="rId15"/>
    <p:sldId id="287" r:id="rId16"/>
    <p:sldId id="285" r:id="rId17"/>
    <p:sldId id="288" r:id="rId18"/>
    <p:sldId id="265" r:id="rId19"/>
    <p:sldId id="292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6" autoAdjust="0"/>
    <p:restoredTop sz="93850" autoAdjust="0"/>
  </p:normalViewPr>
  <p:slideViewPr>
    <p:cSldViewPr>
      <p:cViewPr varScale="1">
        <p:scale>
          <a:sx n="74" d="100"/>
          <a:sy n="74" d="100"/>
        </p:scale>
        <p:origin x="1123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BD3FA73A-2939-40CF-8BD8-603904C6A43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072B834E-64F8-46CB-8B2F-BBFC69B191D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76804" name="Rectangle 4">
            <a:extLst>
              <a:ext uri="{FF2B5EF4-FFF2-40B4-BE49-F238E27FC236}">
                <a16:creationId xmlns:a16="http://schemas.microsoft.com/office/drawing/2014/main" id="{60918E18-3814-4D19-B463-3F5CAC7C687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altLang="en-US"/>
              <a:t>12-Sanctifying(MW32-Evans)</a:t>
            </a:r>
          </a:p>
        </p:txBody>
      </p:sp>
      <p:sp>
        <p:nvSpPr>
          <p:cNvPr id="76805" name="Rectangle 5">
            <a:extLst>
              <a:ext uri="{FF2B5EF4-FFF2-40B4-BE49-F238E27FC236}">
                <a16:creationId xmlns:a16="http://schemas.microsoft.com/office/drawing/2014/main" id="{CE651BAA-6591-47D7-A41D-1061A5766D53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D41A37-F0DC-4445-A37B-B2236C8C85D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8F0EDA91-AA5F-4998-ADB1-9FCEED79019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F5B051E1-AA22-4D52-9854-2E4668D6063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5C5B6E19-0E84-4BEF-B0C7-40821F538409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D8FBB23D-7D55-4B7F-9ADD-83CB57E9B90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01EC5C10-BAFF-434B-9261-C014057EDBD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altLang="en-US"/>
              <a:t>12-Sanctifying(MW32-Evans)</a:t>
            </a:r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14CAF5D5-92BC-4AD5-869D-E12B0681BC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98428E-E90B-45E0-B48C-71B53BFB8FC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56086309-D7A4-435A-842F-E15746D7A22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9E7E6CB9-39D0-4D94-B6F1-75EF471AB8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2E248C-0248-4070-B14E-F73E7FA530EB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55298" name="Rectangle 2">
            <a:extLst>
              <a:ext uri="{FF2B5EF4-FFF2-40B4-BE49-F238E27FC236}">
                <a16:creationId xmlns:a16="http://schemas.microsoft.com/office/drawing/2014/main" id="{3C344327-B555-4BB6-95E1-1A067F1F834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106FBA87-E474-4EB4-9EDF-DBF4AB9FAB44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BA6951FC-D553-4E7E-AC9A-D8C2EFA193E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DBB1EB03-1256-4C74-B0EA-8857ED55E3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4304EE-9E2D-4E45-BF8F-FCC09DDF34AC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78850" name="Rectangle 2">
            <a:extLst>
              <a:ext uri="{FF2B5EF4-FFF2-40B4-BE49-F238E27FC236}">
                <a16:creationId xmlns:a16="http://schemas.microsoft.com/office/drawing/2014/main" id="{EB16FFE7-C51F-425C-8956-612FA31526A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1A48EBF8-F30F-4285-BA60-AC9C83B893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8CB005D9-EEA1-4269-9F7A-406CE05B573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B8C33094-6A87-469C-8021-1401B1F3CE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927D27-A0E8-49D4-9153-2D926659B4CA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93186" name="Rectangle 2">
            <a:extLst>
              <a:ext uri="{FF2B5EF4-FFF2-40B4-BE49-F238E27FC236}">
                <a16:creationId xmlns:a16="http://schemas.microsoft.com/office/drawing/2014/main" id="{7510ABA8-1585-4940-BF64-68ED81EA5CA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>
            <a:extLst>
              <a:ext uri="{FF2B5EF4-FFF2-40B4-BE49-F238E27FC236}">
                <a16:creationId xmlns:a16="http://schemas.microsoft.com/office/drawing/2014/main" id="{26BA031D-CCF5-4DC5-AD61-10C99C66DC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2CBAF74A-891C-48E0-A228-4E68F2A2AFF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BC76B126-2470-4365-A20E-C4BA4E9C0A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53AF18-312B-4CF2-8515-7B2C0AA657BD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94210" name="Rectangle 2">
            <a:extLst>
              <a:ext uri="{FF2B5EF4-FFF2-40B4-BE49-F238E27FC236}">
                <a16:creationId xmlns:a16="http://schemas.microsoft.com/office/drawing/2014/main" id="{C86B193D-CEF6-4F92-A0B3-EE14BA4DAAC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76B26414-5B4B-4A9B-965F-17289BB1D2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0DC62F96-7319-47AA-8895-ADC1606E1CF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8203C17D-1364-49A3-AE10-E1266A04D78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39400C-9591-4DF7-BBE9-A982A7D781FD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95234" name="Rectangle 2">
            <a:extLst>
              <a:ext uri="{FF2B5EF4-FFF2-40B4-BE49-F238E27FC236}">
                <a16:creationId xmlns:a16="http://schemas.microsoft.com/office/drawing/2014/main" id="{56FF15A5-4A4E-4D91-8DFF-9FBAB985B58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>
            <a:extLst>
              <a:ext uri="{FF2B5EF4-FFF2-40B4-BE49-F238E27FC236}">
                <a16:creationId xmlns:a16="http://schemas.microsoft.com/office/drawing/2014/main" id="{C1EC55C3-5243-4D03-A318-3339632022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07F9C007-E16F-413E-834B-CD0222F375A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7E9F0A45-C9BD-4C7C-BC18-5E2E58DF2F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0BD46B-D385-497C-9052-036FF421F54B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96258" name="Rectangle 2">
            <a:extLst>
              <a:ext uri="{FF2B5EF4-FFF2-40B4-BE49-F238E27FC236}">
                <a16:creationId xmlns:a16="http://schemas.microsoft.com/office/drawing/2014/main" id="{FBCF85C0-048E-465F-976D-2EF8DF0DDD8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E706E299-03E4-4CF9-8F0E-25B42C4E05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9962086B-B59F-4670-9295-F19BDCE179F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2994A37B-370D-43E7-9057-9ECCB9C0319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C484D9-43C6-44FB-BEC1-5987F3D0B962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97282" name="Rectangle 2">
            <a:extLst>
              <a:ext uri="{FF2B5EF4-FFF2-40B4-BE49-F238E27FC236}">
                <a16:creationId xmlns:a16="http://schemas.microsoft.com/office/drawing/2014/main" id="{562336C6-5EF5-4BB6-A8C5-EDDE683CE9B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>
            <a:extLst>
              <a:ext uri="{FF2B5EF4-FFF2-40B4-BE49-F238E27FC236}">
                <a16:creationId xmlns:a16="http://schemas.microsoft.com/office/drawing/2014/main" id="{B9F02291-A7D3-4DC4-BB30-97E44755C4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ECD14EE2-CF10-417E-90A8-BD4F49AE633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12E60A2D-68D9-4814-8954-FE2BE95171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4AA095-02A4-4F72-8087-5044AC485120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98306" name="Rectangle 2">
            <a:extLst>
              <a:ext uri="{FF2B5EF4-FFF2-40B4-BE49-F238E27FC236}">
                <a16:creationId xmlns:a16="http://schemas.microsoft.com/office/drawing/2014/main" id="{2E2A67FF-7EC3-473F-8270-BD80A71A548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>
            <a:extLst>
              <a:ext uri="{FF2B5EF4-FFF2-40B4-BE49-F238E27FC236}">
                <a16:creationId xmlns:a16="http://schemas.microsoft.com/office/drawing/2014/main" id="{1F745604-16CB-40DB-8C09-5894447000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D74989C7-C3ED-49CB-827B-D0D5FEC23CF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056153D4-CBDA-4006-9735-6DD69BA83E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EB589C-3FF0-4F19-BBB8-EAE95A06980F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99330" name="Rectangle 2">
            <a:extLst>
              <a:ext uri="{FF2B5EF4-FFF2-40B4-BE49-F238E27FC236}">
                <a16:creationId xmlns:a16="http://schemas.microsoft.com/office/drawing/2014/main" id="{30936E6B-7BB5-414F-985C-1CE89E03593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>
            <a:extLst>
              <a:ext uri="{FF2B5EF4-FFF2-40B4-BE49-F238E27FC236}">
                <a16:creationId xmlns:a16="http://schemas.microsoft.com/office/drawing/2014/main" id="{5DE046BE-4622-4EB9-B37F-F794177808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DCBD8523-EF86-43E4-B4C0-4E1DC2E972D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4136B3B5-3C25-4B9C-B1E2-FD14EC755E1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83E243-C915-446D-A71D-850EA5D199C1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362498" name="Rectangle 2">
            <a:extLst>
              <a:ext uri="{FF2B5EF4-FFF2-40B4-BE49-F238E27FC236}">
                <a16:creationId xmlns:a16="http://schemas.microsoft.com/office/drawing/2014/main" id="{2D0B78FA-2E9A-4787-B3CA-855DF86D444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2499" name="Rectangle 3">
            <a:extLst>
              <a:ext uri="{FF2B5EF4-FFF2-40B4-BE49-F238E27FC236}">
                <a16:creationId xmlns:a16="http://schemas.microsoft.com/office/drawing/2014/main" id="{4CFE8F23-6746-4CB0-A122-A6B7B85B73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4628480E-AA73-4C0F-AA86-C48CADB1C40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05A2183B-7F08-4CCD-AADB-561D80EA52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59CE4F-C2D0-4DE5-96EF-BA57F83BF6B0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84994" name="Rectangle 2">
            <a:extLst>
              <a:ext uri="{FF2B5EF4-FFF2-40B4-BE49-F238E27FC236}">
                <a16:creationId xmlns:a16="http://schemas.microsoft.com/office/drawing/2014/main" id="{6DAE7E2F-C1B0-437A-B753-FA6E1F123D5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>
            <a:extLst>
              <a:ext uri="{FF2B5EF4-FFF2-40B4-BE49-F238E27FC236}">
                <a16:creationId xmlns:a16="http://schemas.microsoft.com/office/drawing/2014/main" id="{988AFC62-86C2-4A9E-9B9F-D7090D6756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99F9981F-FB3B-468F-9FF1-DCE72D811D4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E0488D89-A533-4F32-BA24-93866091A9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8F727E-F119-4A1F-9FF9-078A9B09984A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86018" name="Rectangle 2">
            <a:extLst>
              <a:ext uri="{FF2B5EF4-FFF2-40B4-BE49-F238E27FC236}">
                <a16:creationId xmlns:a16="http://schemas.microsoft.com/office/drawing/2014/main" id="{5A2A0BEF-A9C8-4207-8F1F-FB1A0DBD7E4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>
            <a:extLst>
              <a:ext uri="{FF2B5EF4-FFF2-40B4-BE49-F238E27FC236}">
                <a16:creationId xmlns:a16="http://schemas.microsoft.com/office/drawing/2014/main" id="{1BB3E84C-7D21-4BF5-9A92-8E2CDE7366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483097B4-7A8F-467E-95B3-DCFE779C7AF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FBB34C4E-301F-4D21-8126-F531265F199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19F891-A3E8-4D3A-A0A6-DBCE3B33F422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87042" name="Rectangle 2">
            <a:extLst>
              <a:ext uri="{FF2B5EF4-FFF2-40B4-BE49-F238E27FC236}">
                <a16:creationId xmlns:a16="http://schemas.microsoft.com/office/drawing/2014/main" id="{B3BAFAE8-7CF9-44ED-8EDF-7D72EF303C1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26561A36-C31A-4480-9643-D5D9ACB3FB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B74ED971-7BF3-40E4-983F-D83D96F2FB3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768E9D26-957C-4F2F-91ED-C3C3CA47F2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211CAF-A3C6-4C72-97D3-5F3E47B3BB71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88066" name="Rectangle 2">
            <a:extLst>
              <a:ext uri="{FF2B5EF4-FFF2-40B4-BE49-F238E27FC236}">
                <a16:creationId xmlns:a16="http://schemas.microsoft.com/office/drawing/2014/main" id="{33410692-B4C2-4ADF-98CA-B7B4D5D3C65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998AB1D8-352D-437B-8D54-B30528A44C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1EF600AC-FA56-4988-B428-4609859793C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4984F3E4-2BDA-4393-A048-199A0C06A83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14A9B6-0A96-435C-B3E0-F06D27DA775D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89090" name="Rectangle 2">
            <a:extLst>
              <a:ext uri="{FF2B5EF4-FFF2-40B4-BE49-F238E27FC236}">
                <a16:creationId xmlns:a16="http://schemas.microsoft.com/office/drawing/2014/main" id="{145BAA2B-3D40-4126-B47E-7B8D25D5D98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E6CA94B1-A9A0-424B-90E1-6A74110D48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6CC84200-7D3C-4AAC-B690-E6291564131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5695A299-6238-45D7-AF8A-8AFA06E9613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F9B312-4665-4F4D-B5EE-852438437CD1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90114" name="Rectangle 2">
            <a:extLst>
              <a:ext uri="{FF2B5EF4-FFF2-40B4-BE49-F238E27FC236}">
                <a16:creationId xmlns:a16="http://schemas.microsoft.com/office/drawing/2014/main" id="{B56EEEAE-8631-4F0E-9FE7-662F47B9F8D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14B30FDA-848A-4A1B-AF99-EB04F6C223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503198B6-854B-4C11-99C4-B865383E6F7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054EDE41-99EF-40E8-9767-6CB6C434F5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2E858E-CA01-467A-94D9-1948BC3EA88E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91138" name="Rectangle 2">
            <a:extLst>
              <a:ext uri="{FF2B5EF4-FFF2-40B4-BE49-F238E27FC236}">
                <a16:creationId xmlns:a16="http://schemas.microsoft.com/office/drawing/2014/main" id="{5C5DE3F1-8DEE-40A5-A0BD-3ED080AC302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C6EF2131-81EC-43F5-AB2A-DCFCCB2C65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966F75DF-224C-4595-BAD0-2728ABE5028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12-Sanctifying(MW32-Evans)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882E4FB6-5DB3-41B8-9460-B6A3FD3975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A0C4F0-87A1-4896-8877-39EEEA160FEA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92162" name="Rectangle 2">
            <a:extLst>
              <a:ext uri="{FF2B5EF4-FFF2-40B4-BE49-F238E27FC236}">
                <a16:creationId xmlns:a16="http://schemas.microsoft.com/office/drawing/2014/main" id="{476052DC-E7AD-4A67-A242-0E4717671F5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>
            <a:extLst>
              <a:ext uri="{FF2B5EF4-FFF2-40B4-BE49-F238E27FC236}">
                <a16:creationId xmlns:a16="http://schemas.microsoft.com/office/drawing/2014/main" id="{F31C2C69-B2B8-4D8F-A29D-F627317D58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id="{10C99ECC-8D11-4A62-981E-D91225EC6E25}"/>
              </a:ext>
            </a:extLst>
          </p:cNvPr>
          <p:cNvGrpSpPr>
            <a:grpSpLocks/>
          </p:cNvGrpSpPr>
          <p:nvPr/>
        </p:nvGrpSpPr>
        <p:grpSpPr bwMode="auto">
          <a:xfrm>
            <a:off x="0" y="152400"/>
            <a:ext cx="8478838" cy="6173788"/>
            <a:chOff x="0" y="0"/>
            <a:chExt cx="5341" cy="3889"/>
          </a:xfrm>
        </p:grpSpPr>
        <p:sp>
          <p:nvSpPr>
            <p:cNvPr id="3075" name="Freeform 3">
              <a:extLst>
                <a:ext uri="{FF2B5EF4-FFF2-40B4-BE49-F238E27FC236}">
                  <a16:creationId xmlns:a16="http://schemas.microsoft.com/office/drawing/2014/main" id="{F686597D-E1F8-4C0B-A529-81C697367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6" name="Freeform 4">
              <a:extLst>
                <a:ext uri="{FF2B5EF4-FFF2-40B4-BE49-F238E27FC236}">
                  <a16:creationId xmlns:a16="http://schemas.microsoft.com/office/drawing/2014/main" id="{40BFD04B-54CD-44A5-BE3C-1084046B7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" name="Freeform 5">
              <a:extLst>
                <a:ext uri="{FF2B5EF4-FFF2-40B4-BE49-F238E27FC236}">
                  <a16:creationId xmlns:a16="http://schemas.microsoft.com/office/drawing/2014/main" id="{101FBA5E-F645-4DDE-89CC-7C379CC17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" name="Freeform 6">
              <a:extLst>
                <a:ext uri="{FF2B5EF4-FFF2-40B4-BE49-F238E27FC236}">
                  <a16:creationId xmlns:a16="http://schemas.microsoft.com/office/drawing/2014/main" id="{87BD3F4A-D178-4E1E-8135-D7C3C29EC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7">
            <a:extLst>
              <a:ext uri="{FF2B5EF4-FFF2-40B4-BE49-F238E27FC236}">
                <a16:creationId xmlns:a16="http://schemas.microsoft.com/office/drawing/2014/main" id="{F5297ED3-F485-4369-A909-7B106F2328D6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 sz="80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080" name="Rectangle 8">
            <a:extLst>
              <a:ext uri="{FF2B5EF4-FFF2-40B4-BE49-F238E27FC236}">
                <a16:creationId xmlns:a16="http://schemas.microsoft.com/office/drawing/2014/main" id="{E1054FAE-3D6F-458A-8684-218985BDB141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343400"/>
            <a:ext cx="64008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anose="05000000000000000000" pitchFamily="2" charset="2"/>
              <a:buNone/>
              <a:defRPr sz="4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081" name="Rectangle 9">
            <a:extLst>
              <a:ext uri="{FF2B5EF4-FFF2-40B4-BE49-F238E27FC236}">
                <a16:creationId xmlns:a16="http://schemas.microsoft.com/office/drawing/2014/main" id="{1D31A904-DB9F-44D0-A72C-F4857A3A6ED4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82" name="Rectangle 10">
            <a:extLst>
              <a:ext uri="{FF2B5EF4-FFF2-40B4-BE49-F238E27FC236}">
                <a16:creationId xmlns:a16="http://schemas.microsoft.com/office/drawing/2014/main" id="{029813E3-A176-4158-8BF0-8B7EC9513A2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83" name="Rectangle 11">
            <a:extLst>
              <a:ext uri="{FF2B5EF4-FFF2-40B4-BE49-F238E27FC236}">
                <a16:creationId xmlns:a16="http://schemas.microsoft.com/office/drawing/2014/main" id="{86457B9A-2C56-4D8F-A922-D68FBC5564B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11727D-F841-434E-A047-4FF4694FE8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E73B1-1443-4E24-B7DD-785FE1DEF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53B676-6B58-48E2-81F2-206FE8D3D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80D4B-FE03-417B-88DF-55E1B691D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A9FF5-F2A0-4F80-B8D9-D0AC8B6D3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79197-5902-4FC9-9951-0EC766902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AEEAA-0F14-458A-A254-54FFB4FBE2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41000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D082F3-6662-40CF-B4E6-1E42B5607F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972CEB-8048-4360-B419-722FD5EBCD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939207-1A7A-4F64-B8A6-768D866BC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C17BD-5813-4C13-9376-5CE401A0D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E4BE5-961A-4881-A64B-2431EA3A5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2535A6-72DC-480F-9967-D597B897DE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176018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0282B-48F4-426F-9963-933B329C15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41E8B1-8198-46FB-A683-022B0D57EF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4D701-F13F-4DE1-B061-ED2EE934A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A6F8D-5FA4-417E-8B00-F155594F5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946C0-A984-4A3C-BB91-8FDBBADFD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08332-D915-436D-9193-4FF9EEC390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8203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263F4-8CE3-4533-B3A4-086A33EC7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35821-FC98-495D-B86D-B575728C2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E1862-AF57-491C-9244-E4343822F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CF824-5741-47A1-BC66-CE5ACC425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8215DB-EC90-4FB9-A28A-418D15773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28B8F-82EE-4AA5-8D52-74A5F21C44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1640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7E213-2961-45DF-86DA-807B3DF41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B678D3-E86B-4EBE-A908-E639DD6EC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7F85F6-857F-4F9F-8F39-EBBA2CBE5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8A11AE-8026-4F06-A99D-B407499AF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BDBE1-BD03-4DBB-87AB-C47FB5C34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1C64E-921B-4446-ADB4-A04DC4027F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7041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54725-9CA6-49E4-BCAB-668AF4EED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A7836-2904-43B4-B5FA-16FBD4EE2F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B0EF88-30FF-42B9-B517-CC78104298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4033B7-B0A3-4C15-9ADC-26F0E1A6B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FCFC8D-850F-4732-A285-F08106D07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3099AE-9E01-4F4D-9CB7-B771E8155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23EF4D-AF8F-4CD1-9AB8-EAC9D2E1AB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1266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88C5C-A42E-4F17-B383-DB6173B8B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5E3FE0-79FF-401E-89BC-A38A61A36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7939B7-0079-45A7-8DA2-88A198A7C4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C41C62-956D-4217-883A-1189715DB6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B17FCB-2DE6-4697-A6D1-C1379E87E3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D16DA6-9D74-43FB-9D36-19FC74CBA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0D4E31-E209-449D-AA34-C51F3063C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06AB20-CDD8-4772-838A-7EDCD9894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BD2CD-354B-4DF5-A232-0D31855D02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469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447CC-5A4E-447A-A727-70EDBF600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BA2C40-4D47-43F2-96BC-AF8A2789E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CF3ADA-BE65-4985-9F78-E85F00F66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A7F336-D670-4908-9AD8-7BBB0C210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560A64-6FEF-4BFB-A7D1-9113CBAD37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9283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62B139-2371-4658-931B-6770914DE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B2D901-D27C-4350-8B43-4100418CF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3F8B54-5DD0-42A4-9E3E-34F6834FC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F08207-3BEA-4452-8D49-5B08922A75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93267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C05E6-9625-4D50-9F38-6A2446683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75293-E09A-45D0-9940-A868B5E8AE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F33011-B7DE-4081-ACB2-12CFFCF648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AED63C-EF73-4174-B30E-0FD153990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F91642-C9D5-44F2-BB6D-3CD02411F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19E1DF-ED05-4882-B437-10F168083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98EB4-57DD-48DD-9BCF-2D5BC4DF31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1775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1605D-FDD9-4827-9C7B-6356FC861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A1998B-DBDF-4380-BF37-3063281626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D0205-AABD-41C0-AD8F-88BF1DF58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D7337-01B7-4910-8047-10D44FAE5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5B07C-3599-41C7-BA52-7E6BBE67E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46C90-CF7C-473C-8489-CCBAC6BE5C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532942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3D8C9-A93C-47B0-A144-F940ADE74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5DB94B-02B0-43C9-8221-5F21175933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D60DBF-A1D3-436A-B7E2-4F9C74FC3A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055D45-65BD-4083-8978-21E33D886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098923-8157-4C30-A0F0-88243FF7B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D0BC7E-5963-4D9C-803B-4F187A657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6730A-9AC9-480E-9BF0-02E53D8A51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29647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50D39-060E-4A7E-87AB-AFF1C5027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08BA1A-3655-448A-A712-7432855301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16141-A314-469C-AF54-158901743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E10E9-C9BC-4583-9985-3AA3C1C70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E9360-73B2-4DBF-A1B6-C7E6BA0A8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80F38-6CFA-4E7F-A187-135B4648B5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94787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0707BD-3BC3-46AE-9C3B-401F0B68CD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994B67-7CB3-4527-8005-72A9930725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7E3EB-0C4D-4211-A7ED-CB76D1C13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E3A70-13BC-4C0E-820F-F9F0F5117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30C66-4609-4AED-BC27-393F8ADC5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9DEF0-AB0B-4387-B8FA-4E4123C26A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003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2D1C7-8EEA-4DB9-AE56-58EC8BEC4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8ECB36-CC01-433A-B582-256B4D9E3D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9ECECB-8230-42C5-B488-FA533EFB6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C5808-42C1-46DF-A9D7-C2919ABCC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6401D7-C0BD-4D2B-8C3C-C0535F47B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39804E-8CBE-4029-B880-F483F96868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22407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CFFB1-5DBD-444D-B8D4-61647033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C9B10-54CA-4163-9340-DB2558E503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29690C-09D3-40E5-B5BA-A4712AFCC9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87E3AB-FD3B-41FD-87D6-296BEE266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1AE277-DF9B-4B99-BBDD-9D5E10F93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088748-AA22-4323-9BA8-D82E0C0BD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F392B-E02B-411E-8498-1F6AA9753F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30511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479F3-BE3B-436C-B8A3-97C40B759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44E9E-9277-471C-B0E2-E7F4864E1C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BC1A15-773C-4D55-AB1A-6B7900BD17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CF38F2-E791-41D8-BA72-AAA182113E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0F75EC-40A1-4D51-B1CF-DB5A06C01A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77C35D-2238-4DF6-9E5C-20335027B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702F68-1190-4069-A87A-FE5259C32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917717-0EDD-4920-A809-67DA85C10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72FBE-24D7-43C8-B584-44D785550E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886406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FE535-0A92-458B-99DC-DDA978D99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96A156-A0C7-4C7A-88C0-1E3C5691E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A20786-A491-450D-A10E-53879F253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87FAC6-6A71-4606-ABED-282BAED89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AD5A9E-0181-4ADA-835B-C02793E5F6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386639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48F76E-EF8E-4714-A0F3-5690B4494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9DBF45-7943-4F3C-9490-14D7A46EF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C9FEF-9267-4092-912F-B8036A43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39D14-BB7A-4C87-A6E1-1602976BB5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144293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5D398-A6CB-470A-BB85-3979473D8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84641-DF5D-46C0-83A2-6281CB18B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1C099D-5D82-4D9A-BDD3-89F334B89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682DFC-9AE9-4B99-8519-783D2A8F3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66EF9-022E-4B99-8A26-0E08C6AA2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3541EC-E18D-462E-BDEC-E917D18F2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933C4-8FAE-4925-B04C-C2B1BB335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027611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22C5A-49BD-4653-AFF2-007A2E34B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241FBC-6FD3-44C9-B88E-5D9547F44E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A52C71-A7A4-4469-B378-2765C00159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76238F-AB0C-4E8D-A23E-8DC89A26B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8AAA01-0A8B-449D-8A74-DD887F09D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CA3B48-91E4-4550-8721-C3A36D7FA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329867-C8C3-4D7C-9361-AAD0AB23A6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505814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C08826FB-BB67-4773-8EE8-23BF318B951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>
              <a:extLst>
                <a:ext uri="{FF2B5EF4-FFF2-40B4-BE49-F238E27FC236}">
                  <a16:creationId xmlns:a16="http://schemas.microsoft.com/office/drawing/2014/main" id="{32D5C2C3-5262-4801-BF20-863FA0579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" name="Freeform 4">
              <a:extLst>
                <a:ext uri="{FF2B5EF4-FFF2-40B4-BE49-F238E27FC236}">
                  <a16:creationId xmlns:a16="http://schemas.microsoft.com/office/drawing/2014/main" id="{BDD8212F-768B-4FE7-B18B-A0287EB2C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3" name="Freeform 5">
              <a:extLst>
                <a:ext uri="{FF2B5EF4-FFF2-40B4-BE49-F238E27FC236}">
                  <a16:creationId xmlns:a16="http://schemas.microsoft.com/office/drawing/2014/main" id="{29C70AF9-2197-4E8F-B483-FF288809C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6">
              <a:extLst>
                <a:ext uri="{FF2B5EF4-FFF2-40B4-BE49-F238E27FC236}">
                  <a16:creationId xmlns:a16="http://schemas.microsoft.com/office/drawing/2014/main" id="{DF542C3E-B1D0-4A0F-84AF-5A85CD286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86FF77A9-4F2C-44B9-AD16-5CA855CEF6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C21071B5-37AB-43FB-BAC4-F0818AFCC3F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en-US" alt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6FCBF09E-E829-4BDD-83B1-7A9B2473506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n-US" alt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5637AA0C-A4A6-40FA-8D5A-F1B30E045AA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CC8CA00A-D2EA-4498-8BBA-6028AEB05E4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873736F7-F90B-4286-9193-9E2FF365EE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>
            <a:extLst>
              <a:ext uri="{FF2B5EF4-FFF2-40B4-BE49-F238E27FC236}">
                <a16:creationId xmlns:a16="http://schemas.microsoft.com/office/drawing/2014/main" id="{37095FEA-E14F-4A8C-96AA-BB0344D53C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59427" name="Rectangle 3">
            <a:extLst>
              <a:ext uri="{FF2B5EF4-FFF2-40B4-BE49-F238E27FC236}">
                <a16:creationId xmlns:a16="http://schemas.microsoft.com/office/drawing/2014/main" id="{4EA220A1-C0C3-4C9C-971A-9180348032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59428" name="Rectangle 4">
            <a:extLst>
              <a:ext uri="{FF2B5EF4-FFF2-40B4-BE49-F238E27FC236}">
                <a16:creationId xmlns:a16="http://schemas.microsoft.com/office/drawing/2014/main" id="{D13641AB-0793-4D7C-A446-B932A0AFAB5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359429" name="Rectangle 5">
            <a:extLst>
              <a:ext uri="{FF2B5EF4-FFF2-40B4-BE49-F238E27FC236}">
                <a16:creationId xmlns:a16="http://schemas.microsoft.com/office/drawing/2014/main" id="{7AF3B3E2-9415-465D-A820-556CE041C65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359430" name="Rectangle 6">
            <a:extLst>
              <a:ext uri="{FF2B5EF4-FFF2-40B4-BE49-F238E27FC236}">
                <a16:creationId xmlns:a16="http://schemas.microsoft.com/office/drawing/2014/main" id="{11F5212F-645E-44DA-B92D-69F44B78B7D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EDD4B11E-969C-4913-B6BA-AD3CFC2805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5746CA3B-7F0D-439E-BB65-F26A544365C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altLang="en-US" sz="4400" b="1"/>
              <a:t>Holy Spirit, Thou Art Welcome</a:t>
            </a:r>
            <a:endParaRPr lang="en-US" altLang="en-US" b="1">
              <a:cs typeface="Times New Roman" panose="02020603050405020304" pitchFamily="18" charset="0"/>
            </a:endParaRPr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616A7DD2-852A-45A5-B5DB-9AA9B4928C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>
              <a:spcBef>
                <a:spcPct val="10000"/>
              </a:spcBef>
            </a:pPr>
            <a:r>
              <a:rPr lang="en-US" altLang="en-US"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Holy Spirit, Thou art welcome in this place;</a:t>
            </a:r>
            <a:endParaRPr lang="en-US" altLang="en-US" sz="3200" b="1" i="1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10000"/>
              </a:spcBef>
            </a:pPr>
            <a:r>
              <a:rPr lang="en-US" altLang="en-US" sz="3200" b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Holy Spirit, Thou art welcome in this place.</a:t>
            </a:r>
          </a:p>
          <a:p>
            <a:pPr>
              <a:spcBef>
                <a:spcPct val="10000"/>
              </a:spcBef>
            </a:pPr>
            <a:r>
              <a:rPr lang="en-US" altLang="en-US" sz="3200" b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Omnipotent Father of mercy and grace, </a:t>
            </a:r>
          </a:p>
          <a:p>
            <a:pPr>
              <a:spcBef>
                <a:spcPct val="10000"/>
              </a:spcBef>
            </a:pPr>
            <a:r>
              <a:rPr lang="en-US" altLang="en-US" sz="3200" b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Thou art welcome in this place.</a:t>
            </a:r>
          </a:p>
        </p:txBody>
      </p:sp>
      <p:sp>
        <p:nvSpPr>
          <p:cNvPr id="54276" name="Text Box 4">
            <a:extLst>
              <a:ext uri="{FF2B5EF4-FFF2-40B4-BE49-F238E27FC236}">
                <a16:creationId xmlns:a16="http://schemas.microsoft.com/office/drawing/2014/main" id="{850BA4E4-5D0C-4D1A-8F4D-B9E027C47A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j0397498">
            <a:extLst>
              <a:ext uri="{FF2B5EF4-FFF2-40B4-BE49-F238E27FC236}">
                <a16:creationId xmlns:a16="http://schemas.microsoft.com/office/drawing/2014/main" id="{15D6A0A5-9C79-46C9-8ABD-0C8D53EA5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50863"/>
            <a:ext cx="6934200" cy="569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>
            <a:extLst>
              <a:ext uri="{FF2B5EF4-FFF2-40B4-BE49-F238E27FC236}">
                <a16:creationId xmlns:a16="http://schemas.microsoft.com/office/drawing/2014/main" id="{7E51E417-7F23-41F1-82FF-3F312124E9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762000"/>
            <a:ext cx="6477000" cy="344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John 15: 1-7</a:t>
            </a:r>
          </a:p>
          <a:p>
            <a:pPr eaLnBrk="0" hangingPunct="0"/>
            <a:r>
              <a:rPr lang="en-US" altLang="en-US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Jesus tells us that a life in grace is as natural as the life of a branch connected to a healthy vine.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4B7ACBC9-BE89-457B-8C49-18C7BFD52D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b="1"/>
              <a:t>A Life in Grace</a:t>
            </a:r>
            <a:endParaRPr lang="en-US" altLang="en-US"/>
          </a:p>
        </p:txBody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250A4B12-2395-4887-A87A-3C64E6D3C2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454525"/>
          </a:xfrm>
        </p:spPr>
        <p:txBody>
          <a:bodyPr/>
          <a:lstStyle/>
          <a:p>
            <a:r>
              <a:rPr lang="en-US" altLang="en-US" b="1"/>
              <a:t>We abide in Christ in prayer (John 15:4)</a:t>
            </a:r>
          </a:p>
          <a:p>
            <a:r>
              <a:rPr lang="en-US" altLang="en-US" b="1"/>
              <a:t>Christ’s Word abides in us through study (John 15:7, Phil 2:5-8)</a:t>
            </a:r>
          </a:p>
          <a:p>
            <a:r>
              <a:rPr lang="en-US" altLang="en-US" b="1"/>
              <a:t>We bear much fruit for God’s glory through action (John 15:8, Luke 4:8)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B9CD5B44-C5F1-4332-9555-2C2A4250E2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b="1"/>
              <a:t>A Life in Grace</a:t>
            </a:r>
            <a:endParaRPr lang="en-US" altLang="en-US"/>
          </a:p>
        </p:txBody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7AFD4B4A-D348-4C87-BC71-DDAFA5C135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454525"/>
          </a:xfrm>
        </p:spPr>
        <p:txBody>
          <a:bodyPr/>
          <a:lstStyle/>
          <a:p>
            <a:r>
              <a:rPr lang="en-US" altLang="en-US" b="1"/>
              <a:t>We open our hearts to receive Grace as a gift (Luke 4:18)</a:t>
            </a:r>
          </a:p>
          <a:p>
            <a:r>
              <a:rPr lang="en-US" altLang="en-US" b="1"/>
              <a:t>We share Grace in the Body of Christ (Ephesians 2:5)</a:t>
            </a:r>
          </a:p>
          <a:p>
            <a:r>
              <a:rPr lang="en-US" altLang="en-US" b="1"/>
              <a:t>We respond by full participation in the mission of Christ in the world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>
            <a:extLst>
              <a:ext uri="{FF2B5EF4-FFF2-40B4-BE49-F238E27FC236}">
                <a16:creationId xmlns:a16="http://schemas.microsoft.com/office/drawing/2014/main" id="{231868FA-14D8-4EC6-BF45-986755786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1447800"/>
            <a:ext cx="5867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Psalm 139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F58648D4-1561-4C0B-847A-7169617B718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438400"/>
            <a:ext cx="9144000" cy="1219200"/>
          </a:xfrm>
        </p:spPr>
        <p:txBody>
          <a:bodyPr/>
          <a:lstStyle/>
          <a:p>
            <a:r>
              <a:rPr lang="en-US" altLang="en-US" sz="6000" b="1" i="1">
                <a:cs typeface="Times New Roman" panose="02020603050405020304" pitchFamily="18" charset="0"/>
              </a:rPr>
              <a:t>De Colores!</a:t>
            </a:r>
            <a:endParaRPr lang="en-US" altLang="en-US" sz="6000" b="1" i="1">
              <a:cs typeface="Arial" panose="020B0604020202020204" pitchFamily="34" charset="0"/>
            </a:endParaRPr>
          </a:p>
        </p:txBody>
      </p:sp>
      <p:sp>
        <p:nvSpPr>
          <p:cNvPr id="41987" name="Text Box 3">
            <a:extLst>
              <a:ext uri="{FF2B5EF4-FFF2-40B4-BE49-F238E27FC236}">
                <a16:creationId xmlns:a16="http://schemas.microsoft.com/office/drawing/2014/main" id="{AA39FDE1-4A76-4957-9AA0-2B32B48AB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>
            <a:extLst>
              <a:ext uri="{FF2B5EF4-FFF2-40B4-BE49-F238E27FC236}">
                <a16:creationId xmlns:a16="http://schemas.microsoft.com/office/drawing/2014/main" id="{DE1443C6-AF19-466E-89C1-1BF20366AE43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361475" name="Rectangle 3">
            <a:extLst>
              <a:ext uri="{FF2B5EF4-FFF2-40B4-BE49-F238E27FC236}">
                <a16:creationId xmlns:a16="http://schemas.microsoft.com/office/drawing/2014/main" id="{DE3F15D9-6702-489E-8DDA-65F9B5AD3398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en-US" altLang="en-US" sz="7200">
              <a:cs typeface="Times New Roman" panose="02020603050405020304" pitchFamily="18" charset="0"/>
            </a:endParaRPr>
          </a:p>
          <a:p>
            <a:pPr marL="0" indent="0" algn="ctr">
              <a:buFontTx/>
              <a:buNone/>
            </a:pPr>
            <a:endParaRPr lang="en-US" altLang="en-US">
              <a:cs typeface="Times New Roman" panose="02020603050405020304" pitchFamily="18" charset="0"/>
            </a:endParaRPr>
          </a:p>
          <a:p>
            <a:pPr marL="0" indent="0" algn="ctr">
              <a:buFontTx/>
              <a:buNone/>
            </a:pPr>
            <a:endParaRPr lang="en-US" altLang="en-US"/>
          </a:p>
        </p:txBody>
      </p:sp>
      <p:sp>
        <p:nvSpPr>
          <p:cNvPr id="361476" name="Text Box 4">
            <a:extLst>
              <a:ext uri="{FF2B5EF4-FFF2-40B4-BE49-F238E27FC236}">
                <a16:creationId xmlns:a16="http://schemas.microsoft.com/office/drawing/2014/main" id="{BFC8EEF7-6243-418B-935D-36A92D0989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7D114328-3C14-4CCB-864D-C0047E0AB78E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ECDE553E-C09B-45A2-9CF7-03A356460309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en-US" altLang="en-US" sz="7200">
              <a:cs typeface="Times New Roman" panose="02020603050405020304" pitchFamily="18" charset="0"/>
            </a:endParaRPr>
          </a:p>
          <a:p>
            <a:pPr marL="0" indent="0" algn="ctr">
              <a:buFontTx/>
              <a:buNone/>
            </a:pPr>
            <a:endParaRPr lang="en-US" altLang="en-US">
              <a:cs typeface="Times New Roman" panose="02020603050405020304" pitchFamily="18" charset="0"/>
            </a:endParaRPr>
          </a:p>
          <a:p>
            <a:pPr marL="0" indent="0" algn="ctr">
              <a:buFontTx/>
              <a:buNone/>
            </a:pPr>
            <a:endParaRPr lang="en-US" altLang="en-US"/>
          </a:p>
        </p:txBody>
      </p:sp>
      <p:sp>
        <p:nvSpPr>
          <p:cNvPr id="26631" name="Text Box 7">
            <a:extLst>
              <a:ext uri="{FF2B5EF4-FFF2-40B4-BE49-F238E27FC236}">
                <a16:creationId xmlns:a16="http://schemas.microsoft.com/office/drawing/2014/main" id="{D11093FF-844C-410A-B8CC-F215EB46A6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B6A61A15-CED8-46E1-9F79-3B3C4C3941F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en-US"/>
            </a:br>
            <a:endParaRPr lang="en-US" altLang="en-US" sz="2400" b="1">
              <a:cs typeface="Times New Roman" panose="02020603050405020304" pitchFamily="18" charset="0"/>
            </a:endParaRP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71948465-C18D-48CD-B8CB-2541FCB7067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905000"/>
            <a:ext cx="9144000" cy="1371600"/>
          </a:xfrm>
        </p:spPr>
        <p:txBody>
          <a:bodyPr/>
          <a:lstStyle/>
          <a:p>
            <a:r>
              <a:rPr lang="en-US" altLang="en-US" sz="7200" b="1">
                <a:solidFill>
                  <a:schemeClr val="tx1"/>
                </a:solidFill>
                <a:cs typeface="Arial" panose="020B0604020202020204" pitchFamily="34" charset="0"/>
              </a:rPr>
              <a:t>Sanctifying Grace</a:t>
            </a:r>
            <a:endParaRPr lang="en-US" altLang="en-US" sz="7200" b="1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en-US" altLang="en-US" b="1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en-US" altLang="en-US">
              <a:solidFill>
                <a:schemeClr val="tx1"/>
              </a:solidFill>
            </a:endParaRPr>
          </a:p>
        </p:txBody>
      </p:sp>
      <p:pic>
        <p:nvPicPr>
          <p:cNvPr id="45060" name="Picture 4" descr="new-arklogo">
            <a:hlinkClick r:id="rId3"/>
            <a:extLst>
              <a:ext uri="{FF2B5EF4-FFF2-40B4-BE49-F238E27FC236}">
                <a16:creationId xmlns:a16="http://schemas.microsoft.com/office/drawing/2014/main" id="{E1545389-1D20-40F2-9EFB-44C8C4288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1" name="Text Box 5">
            <a:extLst>
              <a:ext uri="{FF2B5EF4-FFF2-40B4-BE49-F238E27FC236}">
                <a16:creationId xmlns:a16="http://schemas.microsoft.com/office/drawing/2014/main" id="{68BD5734-7927-429E-BF66-3C8A47A77F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4038600"/>
            <a:ext cx="372268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Cheryl Evans</a:t>
            </a:r>
            <a:endParaRPr lang="en-US" alt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5062" name="Text Box 6">
            <a:extLst>
              <a:ext uri="{FF2B5EF4-FFF2-40B4-BE49-F238E27FC236}">
                <a16:creationId xmlns:a16="http://schemas.microsoft.com/office/drawing/2014/main" id="{C7746C08-0518-454E-9AC0-5714E421B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4C5FB40E-AB4D-438E-8C59-CC7B042934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/>
              <a:t>The Grace of God</a:t>
            </a:r>
            <a:endParaRPr lang="en-US" altLang="en-US"/>
          </a:p>
        </p:txBody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6C8DFC64-F064-49F3-8111-93807E885D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153400" cy="3429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600" b="1"/>
              <a:t>Prevenient Grace</a:t>
            </a:r>
          </a:p>
          <a:p>
            <a:pPr>
              <a:lnSpc>
                <a:spcPct val="90000"/>
              </a:lnSpc>
            </a:pPr>
            <a:r>
              <a:rPr lang="en-US" altLang="en-US" sz="3600" b="1"/>
              <a:t>Justifying Grace</a:t>
            </a:r>
          </a:p>
          <a:p>
            <a:pPr>
              <a:lnSpc>
                <a:spcPct val="90000"/>
              </a:lnSpc>
            </a:pPr>
            <a:r>
              <a:rPr lang="en-US" altLang="en-US" sz="3600" b="1"/>
              <a:t>Means of Grace</a:t>
            </a:r>
          </a:p>
          <a:p>
            <a:pPr>
              <a:lnSpc>
                <a:spcPct val="90000"/>
              </a:lnSpc>
            </a:pPr>
            <a:r>
              <a:rPr lang="en-US" altLang="en-US" sz="3600" b="1"/>
              <a:t>Obstacles to Grace</a:t>
            </a:r>
            <a:endParaRPr lang="en-US" altLang="en-US" b="1"/>
          </a:p>
          <a:p>
            <a:pPr lvl="1">
              <a:lnSpc>
                <a:spcPct val="90000"/>
              </a:lnSpc>
            </a:pPr>
            <a:r>
              <a:rPr lang="en-US" altLang="en-US" sz="3200" b="1"/>
              <a:t>An obstacle, by definition, can be overcome</a:t>
            </a:r>
            <a:endParaRPr lang="en-US" alt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4593DD87-ADF1-430A-A0B1-601A94C95D1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838200"/>
            <a:ext cx="7391400" cy="4648200"/>
          </a:xfrm>
        </p:spPr>
        <p:txBody>
          <a:bodyPr/>
          <a:lstStyle/>
          <a:p>
            <a:r>
              <a:rPr lang="en-US" altLang="en-US" sz="4400" b="1">
                <a:solidFill>
                  <a:schemeClr val="tx1"/>
                </a:solidFill>
                <a:cs typeface="Times New Roman" panose="02020603050405020304" pitchFamily="18" charset="0"/>
              </a:rPr>
              <a:t>Sanctifying Grace is </a:t>
            </a:r>
            <a:r>
              <a:rPr lang="en-US" altLang="en-US" sz="4400" b="1">
                <a:solidFill>
                  <a:schemeClr val="tx1"/>
                </a:solidFill>
              </a:rPr>
              <a:t>the gift of God that provides us with the desire and the power to continue to grow in our relationship with God; that is a process that goes on forever.</a:t>
            </a:r>
          </a:p>
        </p:txBody>
      </p:sp>
      <p:sp>
        <p:nvSpPr>
          <p:cNvPr id="36867" name="Text Box 3">
            <a:extLst>
              <a:ext uri="{FF2B5EF4-FFF2-40B4-BE49-F238E27FC236}">
                <a16:creationId xmlns:a16="http://schemas.microsoft.com/office/drawing/2014/main" id="{AAA15562-83A1-4F88-8A84-E0C04EE9AB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3">
            <a:extLst>
              <a:ext uri="{FF2B5EF4-FFF2-40B4-BE49-F238E27FC236}">
                <a16:creationId xmlns:a16="http://schemas.microsoft.com/office/drawing/2014/main" id="{133F4262-8189-4DF4-A484-7D90064DB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4A7D7E0F-9711-4354-BE55-509BA982D4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762000"/>
            <a:ext cx="7239000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Physical birth begins the physical process of growth and maturity.  Spiritual growth begins the process of spiritual growth toward spiritual maturity.</a:t>
            </a:r>
            <a:endParaRPr lang="en-US" altLang="en-US" sz="4400" b="1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2EDFDF7B-DA40-4FA7-9C78-E09C43D6530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4400" y="609600"/>
            <a:ext cx="7391400" cy="4267200"/>
          </a:xfrm>
        </p:spPr>
        <p:txBody>
          <a:bodyPr/>
          <a:lstStyle/>
          <a:p>
            <a:r>
              <a:rPr lang="en-US" altLang="en-US" sz="4400" b="1">
                <a:solidFill>
                  <a:schemeClr val="tx1"/>
                </a:solidFill>
                <a:latin typeface="Times" panose="02020603050405020304" pitchFamily="18" charset="0"/>
              </a:rPr>
              <a:t>Sanctifying Grace is the dynamic power of the Holy Spirit working in and through the heart and life of every believer.</a:t>
            </a:r>
          </a:p>
        </p:txBody>
      </p:sp>
      <p:sp>
        <p:nvSpPr>
          <p:cNvPr id="48131" name="Text Box 3">
            <a:extLst>
              <a:ext uri="{FF2B5EF4-FFF2-40B4-BE49-F238E27FC236}">
                <a16:creationId xmlns:a16="http://schemas.microsoft.com/office/drawing/2014/main" id="{804C7859-6AA2-416C-A9BA-5FC0BFA1DF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639</TotalTime>
  <Words>375</Words>
  <Application>Microsoft Office PowerPoint</Application>
  <PresentationFormat>On-screen Show (4:3)</PresentationFormat>
  <Paragraphs>70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Times New Roman</vt:lpstr>
      <vt:lpstr>Wingdings</vt:lpstr>
      <vt:lpstr>Arial</vt:lpstr>
      <vt:lpstr>Times</vt:lpstr>
      <vt:lpstr>Blue Diagonal</vt:lpstr>
      <vt:lpstr>Default Design</vt:lpstr>
      <vt:lpstr>Holy Spirit, Thou Art Welcome</vt:lpstr>
      <vt:lpstr> </vt:lpstr>
      <vt:lpstr> </vt:lpstr>
      <vt:lpstr>PowerPoint Presentation</vt:lpstr>
      <vt:lpstr>The Grace of God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Life in Grace</vt:lpstr>
      <vt:lpstr>A Life in Grace</vt:lpstr>
      <vt:lpstr>PowerPoint Presentation</vt:lpstr>
      <vt:lpstr>PowerPoint Presentation</vt:lpstr>
      <vt:lpstr>PowerPoint Presentation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46</cp:revision>
  <cp:lastPrinted>2010-02-18T18:11:49Z</cp:lastPrinted>
  <dcterms:created xsi:type="dcterms:W3CDTF">2002-09-23T01:58:48Z</dcterms:created>
  <dcterms:modified xsi:type="dcterms:W3CDTF">2018-03-06T16:59:50Z</dcterms:modified>
</cp:coreProperties>
</file>