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61" r:id="rId2"/>
    <p:sldMasterId id="2147483673" r:id="rId3"/>
  </p:sldMasterIdLst>
  <p:notesMasterIdLst>
    <p:notesMasterId r:id="rId18"/>
  </p:notesMasterIdLst>
  <p:sldIdLst>
    <p:sldId id="286" r:id="rId4"/>
    <p:sldId id="287" r:id="rId5"/>
    <p:sldId id="288" r:id="rId6"/>
    <p:sldId id="290" r:id="rId7"/>
    <p:sldId id="307" r:id="rId8"/>
    <p:sldId id="308" r:id="rId9"/>
    <p:sldId id="303" r:id="rId10"/>
    <p:sldId id="304" r:id="rId11"/>
    <p:sldId id="268" r:id="rId12"/>
    <p:sldId id="297" r:id="rId13"/>
    <p:sldId id="309" r:id="rId14"/>
    <p:sldId id="301" r:id="rId15"/>
    <p:sldId id="295" r:id="rId16"/>
    <p:sldId id="296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57" autoAdjust="0"/>
  </p:normalViewPr>
  <p:slideViewPr>
    <p:cSldViewPr>
      <p:cViewPr varScale="1">
        <p:scale>
          <a:sx n="75" d="100"/>
          <a:sy n="75" d="100"/>
        </p:scale>
        <p:origin x="1109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A100010E-ED77-448E-9672-91F4415F581F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id="{EEAE373B-0CDD-4F1C-B15F-F867F3469E1C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6" name="Rectangle 4">
            <a:extLst>
              <a:ext uri="{FF2B5EF4-FFF2-40B4-BE49-F238E27FC236}">
                <a16:creationId xmlns:a16="http://schemas.microsoft.com/office/drawing/2014/main" id="{40C3CCC4-6919-44FC-BED3-2372F5E27EE2}"/>
              </a:ext>
            </a:extLst>
          </p:cNvPr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7" name="Rectangle 5">
            <a:extLst>
              <a:ext uri="{FF2B5EF4-FFF2-40B4-BE49-F238E27FC236}">
                <a16:creationId xmlns:a16="http://schemas.microsoft.com/office/drawing/2014/main" id="{DD5B705D-7757-4D92-A291-2D089CF5022A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3798" name="Rectangle 6">
            <a:extLst>
              <a:ext uri="{FF2B5EF4-FFF2-40B4-BE49-F238E27FC236}">
                <a16:creationId xmlns:a16="http://schemas.microsoft.com/office/drawing/2014/main" id="{4B1976B8-B29F-48CC-85E2-47FBF0352A68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9" name="Rectangle 7">
            <a:extLst>
              <a:ext uri="{FF2B5EF4-FFF2-40B4-BE49-F238E27FC236}">
                <a16:creationId xmlns:a16="http://schemas.microsoft.com/office/drawing/2014/main" id="{57055A3F-5BAA-4BDF-9FE3-FF294BFB8C2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F53C7BD-DC0D-4E6B-874F-4666509AA98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>
            <a:extLst>
              <a:ext uri="{FF2B5EF4-FFF2-40B4-BE49-F238E27FC236}">
                <a16:creationId xmlns:a16="http://schemas.microsoft.com/office/drawing/2014/main" id="{EFAB022B-5048-40B7-99ED-608943D444B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9AFC8595-6857-4998-9C15-8CDCD16B11CF}" type="slidenum">
              <a:rPr lang="en-US" altLang="en-US" sz="1200">
                <a:solidFill>
                  <a:srgbClr val="000000"/>
                </a:solidFill>
              </a:rPr>
              <a:pPr eaLnBrk="1" hangingPunct="1"/>
              <a:t>1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sp>
        <p:nvSpPr>
          <p:cNvPr id="19459" name="Rectangle 2">
            <a:extLst>
              <a:ext uri="{FF2B5EF4-FFF2-40B4-BE49-F238E27FC236}">
                <a16:creationId xmlns:a16="http://schemas.microsoft.com/office/drawing/2014/main" id="{F0E50988-CF66-4FC7-9F62-A2D7F344FA96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>
            <a:extLst>
              <a:ext uri="{FF2B5EF4-FFF2-40B4-BE49-F238E27FC236}">
                <a16:creationId xmlns:a16="http://schemas.microsoft.com/office/drawing/2014/main" id="{A9C056DF-B444-4514-889B-B177745B347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>
            <a:extLst>
              <a:ext uri="{FF2B5EF4-FFF2-40B4-BE49-F238E27FC236}">
                <a16:creationId xmlns:a16="http://schemas.microsoft.com/office/drawing/2014/main" id="{9080F033-F09B-4694-8BDB-B453715C2BD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755966F8-3515-43CA-9726-2176FF34AD5F}" type="slidenum">
              <a:rPr lang="en-US" altLang="en-US" sz="1200">
                <a:solidFill>
                  <a:srgbClr val="000000"/>
                </a:solidFill>
              </a:rPr>
              <a:pPr eaLnBrk="1" hangingPunct="1"/>
              <a:t>11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sp>
        <p:nvSpPr>
          <p:cNvPr id="28675" name="Rectangle 2">
            <a:extLst>
              <a:ext uri="{FF2B5EF4-FFF2-40B4-BE49-F238E27FC236}">
                <a16:creationId xmlns:a16="http://schemas.microsoft.com/office/drawing/2014/main" id="{F9E9152F-D801-43F2-ADC9-BBF39E2DE9C1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>
            <a:extLst>
              <a:ext uri="{FF2B5EF4-FFF2-40B4-BE49-F238E27FC236}">
                <a16:creationId xmlns:a16="http://schemas.microsoft.com/office/drawing/2014/main" id="{379666F7-0214-441F-B38A-434FA74CEFE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>
            <a:extLst>
              <a:ext uri="{FF2B5EF4-FFF2-40B4-BE49-F238E27FC236}">
                <a16:creationId xmlns:a16="http://schemas.microsoft.com/office/drawing/2014/main" id="{2E318E99-992A-4B08-9304-91A329C1088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D86E4C96-8DAC-4FF6-98E8-1AD98D3368E6}" type="slidenum">
              <a:rPr lang="en-US" altLang="en-US" sz="1200">
                <a:solidFill>
                  <a:srgbClr val="000000"/>
                </a:solidFill>
              </a:rPr>
              <a:pPr eaLnBrk="1" hangingPunct="1"/>
              <a:t>13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sp>
        <p:nvSpPr>
          <p:cNvPr id="29699" name="Rectangle 2">
            <a:extLst>
              <a:ext uri="{FF2B5EF4-FFF2-40B4-BE49-F238E27FC236}">
                <a16:creationId xmlns:a16="http://schemas.microsoft.com/office/drawing/2014/main" id="{A999D4E5-F408-45C9-8E93-49F203973B90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>
            <a:extLst>
              <a:ext uri="{FF2B5EF4-FFF2-40B4-BE49-F238E27FC236}">
                <a16:creationId xmlns:a16="http://schemas.microsoft.com/office/drawing/2014/main" id="{5E805D02-79ED-4EE8-92FA-ABCD16A14CE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>
            <a:extLst>
              <a:ext uri="{FF2B5EF4-FFF2-40B4-BE49-F238E27FC236}">
                <a16:creationId xmlns:a16="http://schemas.microsoft.com/office/drawing/2014/main" id="{84116022-8B04-4428-8C97-0ABEF1121E7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81148C20-0809-4C92-9991-E916AA786EA9}" type="slidenum">
              <a:rPr lang="en-US" altLang="en-US" sz="1200">
                <a:solidFill>
                  <a:srgbClr val="000000"/>
                </a:solidFill>
              </a:rPr>
              <a:pPr eaLnBrk="1" hangingPunct="1"/>
              <a:t>14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sp>
        <p:nvSpPr>
          <p:cNvPr id="30723" name="Rectangle 2">
            <a:extLst>
              <a:ext uri="{FF2B5EF4-FFF2-40B4-BE49-F238E27FC236}">
                <a16:creationId xmlns:a16="http://schemas.microsoft.com/office/drawing/2014/main" id="{BFA460EE-1AA2-47AC-B8A5-DC609745E33A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>
            <a:extLst>
              <a:ext uri="{FF2B5EF4-FFF2-40B4-BE49-F238E27FC236}">
                <a16:creationId xmlns:a16="http://schemas.microsoft.com/office/drawing/2014/main" id="{83167201-B2C7-4C4F-B29B-B3B372A919C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B61D5F6D-7F81-4D9B-BBBD-A38FF50EAFD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889B38ED-3398-4EF4-8F50-07C8D276584F}" type="slidenum">
              <a:rPr lang="en-US" altLang="en-US" sz="1200">
                <a:solidFill>
                  <a:srgbClr val="000000"/>
                </a:solidFill>
              </a:rPr>
              <a:pPr eaLnBrk="1" hangingPunct="1"/>
              <a:t>2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1256E6B3-ABF0-43E1-8AC8-66430D4FF80E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79850AC5-49FA-4BB1-B79D-F44E587C454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>
            <a:extLst>
              <a:ext uri="{FF2B5EF4-FFF2-40B4-BE49-F238E27FC236}">
                <a16:creationId xmlns:a16="http://schemas.microsoft.com/office/drawing/2014/main" id="{53930987-E49E-43EE-BD9D-D75CA5355C5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C279278F-F89F-42B7-A4A9-D586A54BF3EE}" type="slidenum">
              <a:rPr lang="en-US" altLang="en-US" sz="1200">
                <a:solidFill>
                  <a:srgbClr val="000000"/>
                </a:solidFill>
              </a:rPr>
              <a:pPr eaLnBrk="1" hangingPunct="1"/>
              <a:t>3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sp>
        <p:nvSpPr>
          <p:cNvPr id="21507" name="Rectangle 2">
            <a:extLst>
              <a:ext uri="{FF2B5EF4-FFF2-40B4-BE49-F238E27FC236}">
                <a16:creationId xmlns:a16="http://schemas.microsoft.com/office/drawing/2014/main" id="{8D812CFB-FD5D-4E21-9D6F-9F90BC23BC6F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>
            <a:extLst>
              <a:ext uri="{FF2B5EF4-FFF2-40B4-BE49-F238E27FC236}">
                <a16:creationId xmlns:a16="http://schemas.microsoft.com/office/drawing/2014/main" id="{751855F8-915B-451A-93E2-F6E786B7EA3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>
            <a:extLst>
              <a:ext uri="{FF2B5EF4-FFF2-40B4-BE49-F238E27FC236}">
                <a16:creationId xmlns:a16="http://schemas.microsoft.com/office/drawing/2014/main" id="{892B7C17-F791-4B1B-AE27-7C3C440EB69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F971269A-2218-4ECF-92D2-E37E2E9A7669}" type="slidenum">
              <a:rPr lang="en-US" altLang="en-US" sz="1200">
                <a:solidFill>
                  <a:srgbClr val="000000"/>
                </a:solidFill>
              </a:rPr>
              <a:pPr eaLnBrk="1" hangingPunct="1"/>
              <a:t>4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sp>
        <p:nvSpPr>
          <p:cNvPr id="22531" name="Rectangle 2">
            <a:extLst>
              <a:ext uri="{FF2B5EF4-FFF2-40B4-BE49-F238E27FC236}">
                <a16:creationId xmlns:a16="http://schemas.microsoft.com/office/drawing/2014/main" id="{0D339A91-D5D4-4786-BC43-0565C7E0937F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>
            <a:extLst>
              <a:ext uri="{FF2B5EF4-FFF2-40B4-BE49-F238E27FC236}">
                <a16:creationId xmlns:a16="http://schemas.microsoft.com/office/drawing/2014/main" id="{8E8CF623-439D-4C00-A17E-80D1BDFE021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>
            <a:extLst>
              <a:ext uri="{FF2B5EF4-FFF2-40B4-BE49-F238E27FC236}">
                <a16:creationId xmlns:a16="http://schemas.microsoft.com/office/drawing/2014/main" id="{D1D43A5B-D429-4671-AFAA-20202CCFC68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4ABAA803-E7EC-49B4-A5C9-DEBDE631A2DE}" type="slidenum">
              <a:rPr lang="en-US" altLang="en-US" sz="1200">
                <a:solidFill>
                  <a:srgbClr val="000000"/>
                </a:solidFill>
              </a:rPr>
              <a:pPr eaLnBrk="1" hangingPunct="1"/>
              <a:t>5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sp>
        <p:nvSpPr>
          <p:cNvPr id="23555" name="Rectangle 2">
            <a:extLst>
              <a:ext uri="{FF2B5EF4-FFF2-40B4-BE49-F238E27FC236}">
                <a16:creationId xmlns:a16="http://schemas.microsoft.com/office/drawing/2014/main" id="{3A1C4570-5E78-482A-93FE-C4BC44F15314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>
            <a:extLst>
              <a:ext uri="{FF2B5EF4-FFF2-40B4-BE49-F238E27FC236}">
                <a16:creationId xmlns:a16="http://schemas.microsoft.com/office/drawing/2014/main" id="{001FFD57-05EA-4760-AE8D-730F2E29BAD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>
            <a:extLst>
              <a:ext uri="{FF2B5EF4-FFF2-40B4-BE49-F238E27FC236}">
                <a16:creationId xmlns:a16="http://schemas.microsoft.com/office/drawing/2014/main" id="{C0C1E05C-8793-4543-ADBF-73DAB88B01E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0B1FF401-EFB7-4376-B439-28E0EE821756}" type="slidenum">
              <a:rPr lang="en-US" altLang="en-US" sz="1200">
                <a:solidFill>
                  <a:srgbClr val="000000"/>
                </a:solidFill>
              </a:rPr>
              <a:pPr eaLnBrk="1" hangingPunct="1"/>
              <a:t>6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sp>
        <p:nvSpPr>
          <p:cNvPr id="24579" name="Rectangle 2">
            <a:extLst>
              <a:ext uri="{FF2B5EF4-FFF2-40B4-BE49-F238E27FC236}">
                <a16:creationId xmlns:a16="http://schemas.microsoft.com/office/drawing/2014/main" id="{40355186-BD13-4BF7-B7FA-554A9A0D7AC7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>
            <a:extLst>
              <a:ext uri="{FF2B5EF4-FFF2-40B4-BE49-F238E27FC236}">
                <a16:creationId xmlns:a16="http://schemas.microsoft.com/office/drawing/2014/main" id="{41CAC327-9388-435B-9368-919AEAF96A0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>
            <a:extLst>
              <a:ext uri="{FF2B5EF4-FFF2-40B4-BE49-F238E27FC236}">
                <a16:creationId xmlns:a16="http://schemas.microsoft.com/office/drawing/2014/main" id="{5445E1A4-781A-4DB2-ABBA-9A01E50E6B5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CD3D7085-23CE-41F4-869B-29296FF7838B}" type="slidenum">
              <a:rPr lang="en-US" altLang="en-US" sz="1200">
                <a:solidFill>
                  <a:srgbClr val="000000"/>
                </a:solidFill>
              </a:rPr>
              <a:pPr eaLnBrk="1" hangingPunct="1"/>
              <a:t>7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sp>
        <p:nvSpPr>
          <p:cNvPr id="25603" name="Rectangle 2">
            <a:extLst>
              <a:ext uri="{FF2B5EF4-FFF2-40B4-BE49-F238E27FC236}">
                <a16:creationId xmlns:a16="http://schemas.microsoft.com/office/drawing/2014/main" id="{8BCFDA21-BFE5-4B2A-B4A1-4066FFE3C932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>
            <a:extLst>
              <a:ext uri="{FF2B5EF4-FFF2-40B4-BE49-F238E27FC236}">
                <a16:creationId xmlns:a16="http://schemas.microsoft.com/office/drawing/2014/main" id="{1C6AE3B6-58EA-4D28-9B4E-E5B83567022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>
            <a:extLst>
              <a:ext uri="{FF2B5EF4-FFF2-40B4-BE49-F238E27FC236}">
                <a16:creationId xmlns:a16="http://schemas.microsoft.com/office/drawing/2014/main" id="{E7C506FD-0C2A-4DDE-9794-54B658FEFF1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D42E16A4-6F7B-43C6-9922-C1822A531FC0}" type="slidenum">
              <a:rPr lang="en-US" altLang="en-US" sz="1200">
                <a:solidFill>
                  <a:srgbClr val="000000"/>
                </a:solidFill>
              </a:rPr>
              <a:pPr eaLnBrk="1" hangingPunct="1"/>
              <a:t>8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sp>
        <p:nvSpPr>
          <p:cNvPr id="26627" name="Rectangle 2">
            <a:extLst>
              <a:ext uri="{FF2B5EF4-FFF2-40B4-BE49-F238E27FC236}">
                <a16:creationId xmlns:a16="http://schemas.microsoft.com/office/drawing/2014/main" id="{28B93917-ABBF-48E3-9892-750B4558429B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>
            <a:extLst>
              <a:ext uri="{FF2B5EF4-FFF2-40B4-BE49-F238E27FC236}">
                <a16:creationId xmlns:a16="http://schemas.microsoft.com/office/drawing/2014/main" id="{61C7BE3E-A370-42BD-A97D-78197774197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>
            <a:extLst>
              <a:ext uri="{FF2B5EF4-FFF2-40B4-BE49-F238E27FC236}">
                <a16:creationId xmlns:a16="http://schemas.microsoft.com/office/drawing/2014/main" id="{52711F37-DC6E-487F-AC71-86C63C6D880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BDF0598F-FB54-4EAB-B115-4CF6F1563181}" type="slidenum">
              <a:rPr lang="en-US" altLang="en-US" sz="1200">
                <a:solidFill>
                  <a:srgbClr val="000000"/>
                </a:solidFill>
              </a:rPr>
              <a:pPr eaLnBrk="1" hangingPunct="1"/>
              <a:t>10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sp>
        <p:nvSpPr>
          <p:cNvPr id="27651" name="Rectangle 2">
            <a:extLst>
              <a:ext uri="{FF2B5EF4-FFF2-40B4-BE49-F238E27FC236}">
                <a16:creationId xmlns:a16="http://schemas.microsoft.com/office/drawing/2014/main" id="{6F0ED376-5903-4F37-BA94-E2082651985B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>
            <a:extLst>
              <a:ext uri="{FF2B5EF4-FFF2-40B4-BE49-F238E27FC236}">
                <a16:creationId xmlns:a16="http://schemas.microsoft.com/office/drawing/2014/main" id="{EC51A821-1EB1-4A8F-9041-D4E6879C24E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975BABB9-16A8-450D-8054-F0B0908B856A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04609B8C-FC56-4FFC-9A1C-B5851583D3F1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id="{F89F5C89-21E5-4C11-9B67-21DDE27F545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71D81662-8883-4D32-B32F-B869E4AF339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76098F02-29A6-438D-B22D-3C170A64077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07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143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2819400"/>
            <a:ext cx="6400800" cy="1752600"/>
          </a:xfrm>
          <a:extLst/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B9A48602-1EC3-4C26-93CF-3DDBA71D4600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10">
            <a:extLst>
              <a:ext uri="{FF2B5EF4-FFF2-40B4-BE49-F238E27FC236}">
                <a16:creationId xmlns:a16="http://schemas.microsoft.com/office/drawing/2014/main" id="{D1600AA1-33FC-4D35-AFE1-1503A5FC645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1">
            <a:extLst>
              <a:ext uri="{FF2B5EF4-FFF2-40B4-BE49-F238E27FC236}">
                <a16:creationId xmlns:a16="http://schemas.microsoft.com/office/drawing/2014/main" id="{FFA0E596-C4E0-491B-9AC1-5B257067DE4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81DC3C7-FC59-43E5-874B-CC865606A6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6899768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5C38E672-F512-4A51-9147-242B54BFBFF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3D1C3A3A-4467-4D76-9104-761DBE2934E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31E19B69-E84B-495C-8B41-762EF33A6BF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D136E0-4A49-4B4C-A483-97006795EB7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47581752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867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779BEE88-F845-4B74-AC8B-5303F59E2AE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E78A46D8-4B92-4A1A-BE32-E4596984F35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7668D925-5274-4BC6-BC15-A38AC500103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D04453-7A2A-487C-AE52-91564C41847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31798102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F4662E01-9A23-41CE-AC34-1F53B4048B6B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31437CFA-D2C6-4AFA-AE54-AFB77E506589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id="{F9AAA81D-260F-48B1-A88D-613EF02E19B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E97B700F-AA65-467C-8065-325ED7E719F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CB23B142-541A-40D0-8FFD-BB4287F97B3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07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143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2819400"/>
            <a:ext cx="6400800" cy="1752600"/>
          </a:xfrm>
          <a:extLst/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6C42A37A-2B1E-467E-9196-305C115E7261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10">
            <a:extLst>
              <a:ext uri="{FF2B5EF4-FFF2-40B4-BE49-F238E27FC236}">
                <a16:creationId xmlns:a16="http://schemas.microsoft.com/office/drawing/2014/main" id="{D2D8E01D-216D-41F6-BC69-DA5E67CBD17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1">
            <a:extLst>
              <a:ext uri="{FF2B5EF4-FFF2-40B4-BE49-F238E27FC236}">
                <a16:creationId xmlns:a16="http://schemas.microsoft.com/office/drawing/2014/main" id="{B03DE126-5ECA-4D3E-AA39-56BAD833A00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CEE8C7-B829-4A95-AD85-05ECF5CAA93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61709107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5A58E130-AC0F-4F2E-9051-718E829F445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601BDF99-A5C5-4F92-97DF-9FD7C26CD77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7C1D7969-8289-4ED3-9BF8-B4EA0CBEE95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121E05E-7922-47C6-A7A7-EF44F339CF9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495443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C37D417C-51A6-4ACC-8207-6C604C7A60C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125CD01A-528B-40A5-BA49-F4C7E70F166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8038BC9A-E413-4D83-A09D-8B4CF21ED88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F03BC06-15EE-4AB0-8640-E200FCAF727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4528834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3D9F6D71-7637-4FE1-8398-C7BBD10169E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836E893C-5FD4-427C-A6B2-CC3720B06AC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0ED0754B-D634-4557-A522-4E0B3A523E3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772911-D69B-4269-A449-CA6CE0BEC93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7646495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9">
            <a:extLst>
              <a:ext uri="{FF2B5EF4-FFF2-40B4-BE49-F238E27FC236}">
                <a16:creationId xmlns:a16="http://schemas.microsoft.com/office/drawing/2014/main" id="{21ED338C-7F0D-40A0-BD67-C9428508B65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">
            <a:extLst>
              <a:ext uri="{FF2B5EF4-FFF2-40B4-BE49-F238E27FC236}">
                <a16:creationId xmlns:a16="http://schemas.microsoft.com/office/drawing/2014/main" id="{5C29603E-55C4-4BB1-890F-3D9B422CBF2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5AADD823-010D-41CD-A017-73BE645F159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CE09B1B-F55F-49EB-AA71-6E92CE7CA87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99446350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9">
            <a:extLst>
              <a:ext uri="{FF2B5EF4-FFF2-40B4-BE49-F238E27FC236}">
                <a16:creationId xmlns:a16="http://schemas.microsoft.com/office/drawing/2014/main" id="{8D04DE12-6336-4963-9310-7DAE93ADD3E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>
            <a:extLst>
              <a:ext uri="{FF2B5EF4-FFF2-40B4-BE49-F238E27FC236}">
                <a16:creationId xmlns:a16="http://schemas.microsoft.com/office/drawing/2014/main" id="{E1DA96C7-EB1A-4006-97FF-3A699019662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>
            <a:extLst>
              <a:ext uri="{FF2B5EF4-FFF2-40B4-BE49-F238E27FC236}">
                <a16:creationId xmlns:a16="http://schemas.microsoft.com/office/drawing/2014/main" id="{0443DCC2-5D23-4906-AE19-E255C7213BD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51DB73-DDE7-4F9C-BC54-9A4D3E3EF27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78941698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>
            <a:extLst>
              <a:ext uri="{FF2B5EF4-FFF2-40B4-BE49-F238E27FC236}">
                <a16:creationId xmlns:a16="http://schemas.microsoft.com/office/drawing/2014/main" id="{90EC59F1-7EA6-46A0-A564-BCBC12B98F4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">
            <a:extLst>
              <a:ext uri="{FF2B5EF4-FFF2-40B4-BE49-F238E27FC236}">
                <a16:creationId xmlns:a16="http://schemas.microsoft.com/office/drawing/2014/main" id="{2A5A485D-2BFE-4B9B-AAAF-049CDC9D42E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1">
            <a:extLst>
              <a:ext uri="{FF2B5EF4-FFF2-40B4-BE49-F238E27FC236}">
                <a16:creationId xmlns:a16="http://schemas.microsoft.com/office/drawing/2014/main" id="{740ED990-0F0E-4811-9E39-1626FC4D477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ED9617-9655-4EA0-ADF2-48D20DD3EA6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76227329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63BC2980-06FD-40AD-820A-73A5D40BED3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33013078-D55C-4E40-8FC1-7D37D046791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FA9AAE5F-0F81-4B1F-9A15-4A9F1349067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A350ED-0FD9-4003-8A21-EBA08C24A86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06006838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1307D0A4-30ED-4660-BCDF-494D0C72DA0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A50E8883-5A05-422B-BB14-C561102F330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A2F542C4-B231-4E38-B2C6-AC1BA16717E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2E117B-173F-4DBE-96D8-7C64DAEEF88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57229345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D0163AF2-6175-4393-943A-760A1F91F7A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8101B184-E1EA-4E15-A8FD-828E752C28D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8B39BA41-3FD3-4F6B-A133-63840FB0CAA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56F011A-EE5F-42C7-85C0-15FDADA4814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63666946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AD2905ED-2BC1-4B45-93B9-AE3A5E77378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CD2E5A22-5219-4F7E-A46E-69FC2AC8255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C67125F5-BD9F-49EB-883B-14690C56B4F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3BD093-AF44-479A-9FD7-A9EFF6C8566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05317792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867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6F9DCE29-FF76-4BD6-A188-563A609EF01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27075AD5-3A71-4D15-8CC3-FA16D5FFCF8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21E327EE-B3BB-4204-A4D5-8E915D3E511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CD0115B-F540-4800-B1E1-6E96E8F8FC0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7572306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128E63E-36F6-4996-B1C6-99D7A877FCE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3CEC3705-EA7D-40EC-B7FF-C41EA61C323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82CB39B-29AC-4DD3-8BC8-634AFF25D1C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CBDC956-D0E5-4C58-95B9-2D7B58EFDA7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356327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99BC0DB-3682-47AA-8514-5F865790561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1F4D5D9-ABA4-4228-89B0-AAF4B56D426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5B27052A-BC7F-4C80-82F7-8AB21642C63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CE46193-FA8F-4E14-AB6E-553168A8BE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75101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94683565-0A7A-46FC-A024-208DD88586C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333B2143-A108-4612-B08F-D2FDDCCA8CD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DD650B1-0D93-4411-9EC5-4D29C99A43A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52286E-5442-4195-B0EA-931ED0D80E1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633036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A1369C6-117E-49AA-B7F9-96A7CE4E8E7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E9BC57E-C12B-4F79-81F7-70C9A02E2A3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FC17FA2-E8F6-4BE7-ADE2-E70B1A4D26B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01A492F-D73C-4CA2-8819-B1373BD786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501123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21AC836E-9BA9-4476-89E6-C2D0F78ABAE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9FB5E633-75E5-4D9F-8839-8EF5AD5B7BF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3A6E26C6-F724-461E-BB86-30DFAA76031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EC1ED66-9D3A-4153-8C2E-8DA1966B245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6370773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2F578E39-82E3-4BD5-A4B6-E626553A823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4BA321F3-AE79-443D-B60E-B0F668B13EA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9CB640EB-2EAB-41EA-B213-BD33C44BCCC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8FF2FA-58AB-43FF-86BC-408B5EE96AD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3133733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6A2F043D-EAF7-4806-B262-290D47037E9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31FA03BC-D564-4D93-8502-869F47419FE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22D1F83D-7059-48DD-8178-F15663BAA95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3D62ADC-A9BF-483F-B219-50A2025F6EE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94292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EDD13D93-A9F1-423D-8C61-FC561C39FA5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6A6A70C0-A437-48D0-98C8-2F992A25FFB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79ACF7B9-1189-41DA-A780-27A86CDCB03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6D1050-BC9C-456A-BDDD-206675829FA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6619801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F0BC1F9-402F-4F92-AB85-FF544206AC5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9E8D46B-5567-4887-BAB7-2DE3B104E8D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94E933B-C22B-4DC8-93E6-919D29A6B2C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C5D2F2-77EF-425D-B76B-765901CB1E9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9689680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D51C161-23DF-405F-AFC1-75212C316BB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8788C1E-DCF2-4875-8B6E-97EBB0DEF29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00DF9EF-F4A2-4C14-92E6-E086A64C685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1A3018-5C44-4875-870D-C07E9363D97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507492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E2611A4-9B16-44DF-97AB-14D1E19D632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CF442D3-4B2C-4A46-B41C-4A047D7C564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476AD946-50AA-46DB-ADBA-B882D2C06BC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9DB405-2D5E-4D81-B7CA-3C94B8E2EF8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940215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9F45AC95-CB7C-414E-AACB-8859B11FFE1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6F5337A-EE4F-4F4C-86D1-FBF62CF0834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DC18345-40CA-414F-95A7-B1E299644F4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06DB3C-DA7B-48E3-A861-DDE667C59F5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192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B4D041E1-71B4-42D3-A838-E46D17DCEBF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EE4ADB1B-FAB2-4054-B92E-BFFB73FDF40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37079881-60FE-4F91-A664-4A39C17967E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6E9EA43-DC7E-418A-A127-A10C5025DC4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8436940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9">
            <a:extLst>
              <a:ext uri="{FF2B5EF4-FFF2-40B4-BE49-F238E27FC236}">
                <a16:creationId xmlns:a16="http://schemas.microsoft.com/office/drawing/2014/main" id="{3FEB7A37-5096-4942-B65F-842079E71F1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">
            <a:extLst>
              <a:ext uri="{FF2B5EF4-FFF2-40B4-BE49-F238E27FC236}">
                <a16:creationId xmlns:a16="http://schemas.microsoft.com/office/drawing/2014/main" id="{094078A1-9D5E-4FAB-B61C-D8F180DC72B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5E31B72C-782D-4721-908F-63B8B452746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C54DB02-15AF-44C8-8363-431D5C0DD6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03691459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9">
            <a:extLst>
              <a:ext uri="{FF2B5EF4-FFF2-40B4-BE49-F238E27FC236}">
                <a16:creationId xmlns:a16="http://schemas.microsoft.com/office/drawing/2014/main" id="{828A015A-38E4-4B7D-BEBC-E415ED981C3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>
            <a:extLst>
              <a:ext uri="{FF2B5EF4-FFF2-40B4-BE49-F238E27FC236}">
                <a16:creationId xmlns:a16="http://schemas.microsoft.com/office/drawing/2014/main" id="{95D1E670-DEB2-4923-B577-22173F88514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>
            <a:extLst>
              <a:ext uri="{FF2B5EF4-FFF2-40B4-BE49-F238E27FC236}">
                <a16:creationId xmlns:a16="http://schemas.microsoft.com/office/drawing/2014/main" id="{8AD00882-5E4A-4D58-9246-69E9EF42A2B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A754CD-06C8-4FE6-9F9A-CD72AC334E7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644534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>
            <a:extLst>
              <a:ext uri="{FF2B5EF4-FFF2-40B4-BE49-F238E27FC236}">
                <a16:creationId xmlns:a16="http://schemas.microsoft.com/office/drawing/2014/main" id="{C58AD289-620C-44CB-859D-46B2DE3D563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">
            <a:extLst>
              <a:ext uri="{FF2B5EF4-FFF2-40B4-BE49-F238E27FC236}">
                <a16:creationId xmlns:a16="http://schemas.microsoft.com/office/drawing/2014/main" id="{09735CFB-A368-428A-B156-6B15A20A182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1">
            <a:extLst>
              <a:ext uri="{FF2B5EF4-FFF2-40B4-BE49-F238E27FC236}">
                <a16:creationId xmlns:a16="http://schemas.microsoft.com/office/drawing/2014/main" id="{E6D682F6-7D37-4119-9966-67D9E7D4D32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684594-44B1-463C-BF48-ABA99875363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7487716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6EEA5DBA-F7E4-4309-842B-FEC0D575C53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45811DC3-CAD2-4983-ACD5-B8CDEFE9B02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DBD59984-270E-4B3B-879D-11A391C7081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4B814A-9C5A-4529-86DE-D1B0537A499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52454396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F2AA0BD5-0D27-45A7-A397-CF8C9957E16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CFB89025-E16C-427A-93D6-348930050D7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257F84A1-3508-49B2-835F-2EF5DA2C677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0B8F97-41C9-4B6B-816F-E1A3A33F8D7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21086616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>
            <a:extLst>
              <a:ext uri="{FF2B5EF4-FFF2-40B4-BE49-F238E27FC236}">
                <a16:creationId xmlns:a16="http://schemas.microsoft.com/office/drawing/2014/main" id="{7AA604C0-6BF3-4AAD-B775-FF1A9EFC9553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1032" name="Freeform 3">
              <a:extLst>
                <a:ext uri="{FF2B5EF4-FFF2-40B4-BE49-F238E27FC236}">
                  <a16:creationId xmlns:a16="http://schemas.microsoft.com/office/drawing/2014/main" id="{9ACA5254-806A-4DD7-A482-45DB47724B66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3" name="Freeform 4">
              <a:extLst>
                <a:ext uri="{FF2B5EF4-FFF2-40B4-BE49-F238E27FC236}">
                  <a16:creationId xmlns:a16="http://schemas.microsoft.com/office/drawing/2014/main" id="{0D714930-B7CE-41A4-A7C3-045CF98DB78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4" name="Freeform 5">
              <a:extLst>
                <a:ext uri="{FF2B5EF4-FFF2-40B4-BE49-F238E27FC236}">
                  <a16:creationId xmlns:a16="http://schemas.microsoft.com/office/drawing/2014/main" id="{EB3AAED6-04A8-481F-B845-5C6D441CA95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5" name="Freeform 6">
              <a:extLst>
                <a:ext uri="{FF2B5EF4-FFF2-40B4-BE49-F238E27FC236}">
                  <a16:creationId xmlns:a16="http://schemas.microsoft.com/office/drawing/2014/main" id="{967EAE68-B620-46B1-B1CB-8081756757BF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55" name="Rectangle 7">
            <a:extLst>
              <a:ext uri="{FF2B5EF4-FFF2-40B4-BE49-F238E27FC236}">
                <a16:creationId xmlns:a16="http://schemas.microsoft.com/office/drawing/2014/main" id="{9EA66F14-9679-4077-9D5E-1CBD6DBC2B9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219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7" name="Rectangle 9">
            <a:extLst>
              <a:ext uri="{FF2B5EF4-FFF2-40B4-BE49-F238E27FC236}">
                <a16:creationId xmlns:a16="http://schemas.microsoft.com/office/drawing/2014/main" id="{1C94B861-F0AA-4547-BF38-2ABC0FC8B356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8" name="Rectangle 10">
            <a:extLst>
              <a:ext uri="{FF2B5EF4-FFF2-40B4-BE49-F238E27FC236}">
                <a16:creationId xmlns:a16="http://schemas.microsoft.com/office/drawing/2014/main" id="{37022F1D-4C65-4481-A8B9-764201410A00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9" name="Rectangle 11">
            <a:extLst>
              <a:ext uri="{FF2B5EF4-FFF2-40B4-BE49-F238E27FC236}">
                <a16:creationId xmlns:a16="http://schemas.microsoft.com/office/drawing/2014/main" id="{8BCCB84B-1483-47FF-B8B1-53A9E5A43027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/>
            </a:lvl1pPr>
          </a:lstStyle>
          <a:p>
            <a:fld id="{861A2143-22E4-4055-BA57-5D024ACC580D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2060" name="Rectangle 12">
            <a:extLst>
              <a:ext uri="{FF2B5EF4-FFF2-40B4-BE49-F238E27FC236}">
                <a16:creationId xmlns:a16="http://schemas.microsoft.com/office/drawing/2014/main" id="{2498C741-67F9-4513-9CA1-BC072915D43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41475"/>
            <a:ext cx="7772400" cy="44545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033" r:id="rId1"/>
    <p:sldLayoutId id="2147484002" r:id="rId2"/>
    <p:sldLayoutId id="2147484003" r:id="rId3"/>
    <p:sldLayoutId id="2147484004" r:id="rId4"/>
    <p:sldLayoutId id="2147484005" r:id="rId5"/>
    <p:sldLayoutId id="2147484006" r:id="rId6"/>
    <p:sldLayoutId id="2147484007" r:id="rId7"/>
    <p:sldLayoutId id="2147484008" r:id="rId8"/>
    <p:sldLayoutId id="2147484009" r:id="rId9"/>
    <p:sldLayoutId id="2147484010" r:id="rId10"/>
    <p:sldLayoutId id="2147484011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>
            <a:extLst>
              <a:ext uri="{FF2B5EF4-FFF2-40B4-BE49-F238E27FC236}">
                <a16:creationId xmlns:a16="http://schemas.microsoft.com/office/drawing/2014/main" id="{40761679-50A6-481C-B291-95E9E6E126C5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2056" name="Freeform 3">
              <a:extLst>
                <a:ext uri="{FF2B5EF4-FFF2-40B4-BE49-F238E27FC236}">
                  <a16:creationId xmlns:a16="http://schemas.microsoft.com/office/drawing/2014/main" id="{23181877-5794-4E51-A0C5-FA8A288959B5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" name="Freeform 4">
              <a:extLst>
                <a:ext uri="{FF2B5EF4-FFF2-40B4-BE49-F238E27FC236}">
                  <a16:creationId xmlns:a16="http://schemas.microsoft.com/office/drawing/2014/main" id="{48B091F3-CA13-4071-A294-ABF7C37F084A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A9DF092D-D387-4E7E-8E0A-C229A6D0B8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AC230700-7404-4693-B391-B0B2922896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55" name="Rectangle 7">
            <a:extLst>
              <a:ext uri="{FF2B5EF4-FFF2-40B4-BE49-F238E27FC236}">
                <a16:creationId xmlns:a16="http://schemas.microsoft.com/office/drawing/2014/main" id="{8A858B76-8ABD-46E7-9A89-56D1F040208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219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7" name="Rectangle 9">
            <a:extLst>
              <a:ext uri="{FF2B5EF4-FFF2-40B4-BE49-F238E27FC236}">
                <a16:creationId xmlns:a16="http://schemas.microsoft.com/office/drawing/2014/main" id="{508B3DE3-1578-4C70-A219-4547C14AE35C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8" name="Rectangle 10">
            <a:extLst>
              <a:ext uri="{FF2B5EF4-FFF2-40B4-BE49-F238E27FC236}">
                <a16:creationId xmlns:a16="http://schemas.microsoft.com/office/drawing/2014/main" id="{619DF448-C9A2-456F-9312-10BD636B85DF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9" name="Rectangle 11">
            <a:extLst>
              <a:ext uri="{FF2B5EF4-FFF2-40B4-BE49-F238E27FC236}">
                <a16:creationId xmlns:a16="http://schemas.microsoft.com/office/drawing/2014/main" id="{3FA3F497-2ABB-4AAE-BA88-518A375BA9A5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solidFill>
                  <a:srgbClr val="FFFFFF"/>
                </a:solidFill>
              </a:defRPr>
            </a:lvl1pPr>
          </a:lstStyle>
          <a:p>
            <a:fld id="{959BB5AF-DF9A-45C5-8F68-D0A0F039B643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2060" name="Rectangle 12">
            <a:extLst>
              <a:ext uri="{FF2B5EF4-FFF2-40B4-BE49-F238E27FC236}">
                <a16:creationId xmlns:a16="http://schemas.microsoft.com/office/drawing/2014/main" id="{B87FB152-7897-4C34-B85A-B06C914BEC5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41475"/>
            <a:ext cx="7772400" cy="44545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034" r:id="rId1"/>
    <p:sldLayoutId id="2147484012" r:id="rId2"/>
    <p:sldLayoutId id="2147484013" r:id="rId3"/>
    <p:sldLayoutId id="2147484014" r:id="rId4"/>
    <p:sldLayoutId id="2147484015" r:id="rId5"/>
    <p:sldLayoutId id="2147484016" r:id="rId6"/>
    <p:sldLayoutId id="2147484017" r:id="rId7"/>
    <p:sldLayoutId id="2147484018" r:id="rId8"/>
    <p:sldLayoutId id="2147484019" r:id="rId9"/>
    <p:sldLayoutId id="2147484020" r:id="rId10"/>
    <p:sldLayoutId id="2147484021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2EA97E22-DF76-47C1-9698-012422FAD3E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92A4ADF0-473A-4A6A-9960-C0B57692773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79876" name="Rectangle 4">
            <a:extLst>
              <a:ext uri="{FF2B5EF4-FFF2-40B4-BE49-F238E27FC236}">
                <a16:creationId xmlns:a16="http://schemas.microsoft.com/office/drawing/2014/main" id="{0B760AC4-4C1F-4343-9481-97C81176A1D3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9877" name="Rectangle 5">
            <a:extLst>
              <a:ext uri="{FF2B5EF4-FFF2-40B4-BE49-F238E27FC236}">
                <a16:creationId xmlns:a16="http://schemas.microsoft.com/office/drawing/2014/main" id="{87C040CC-6611-4ED9-8C82-29A83974FFA0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9878" name="Rectangle 6">
            <a:extLst>
              <a:ext uri="{FF2B5EF4-FFF2-40B4-BE49-F238E27FC236}">
                <a16:creationId xmlns:a16="http://schemas.microsoft.com/office/drawing/2014/main" id="{AD07938A-F128-406F-8088-83DC7F6ED129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1pPr>
          </a:lstStyle>
          <a:p>
            <a:fld id="{F3791AE8-ECB0-4D67-BB0E-0441F37BCDD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2" r:id="rId1"/>
    <p:sldLayoutId id="2147484023" r:id="rId2"/>
    <p:sldLayoutId id="2147484024" r:id="rId3"/>
    <p:sldLayoutId id="2147484025" r:id="rId4"/>
    <p:sldLayoutId id="2147484026" r:id="rId5"/>
    <p:sldLayoutId id="2147484027" r:id="rId6"/>
    <p:sldLayoutId id="2147484028" r:id="rId7"/>
    <p:sldLayoutId id="2147484029" r:id="rId8"/>
    <p:sldLayoutId id="2147484030" r:id="rId9"/>
    <p:sldLayoutId id="2147484031" r:id="rId10"/>
    <p:sldLayoutId id="214748403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w-arkemmaus.org/index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>
            <a:extLst>
              <a:ext uri="{FF2B5EF4-FFF2-40B4-BE49-F238E27FC236}">
                <a16:creationId xmlns:a16="http://schemas.microsoft.com/office/drawing/2014/main" id="{E2EF4562-639A-4924-86BE-F83277D3EA92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b="1"/>
              <a:t>Holy Spirit, Thou Art Welcome</a:t>
            </a:r>
            <a:endParaRPr lang="en-US" b="1">
              <a:cs typeface="Times New Roman" pitchFamily="18" charset="0"/>
            </a:endParaRPr>
          </a:p>
        </p:txBody>
      </p:sp>
      <p:sp>
        <p:nvSpPr>
          <p:cNvPr id="76803" name="Rectangle 3">
            <a:extLst>
              <a:ext uri="{FF2B5EF4-FFF2-40B4-BE49-F238E27FC236}">
                <a16:creationId xmlns:a16="http://schemas.microsoft.com/office/drawing/2014/main" id="{50BCABC9-2980-45A0-BDE6-C7418EE8764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1066800"/>
            <a:ext cx="9144000" cy="3962400"/>
          </a:xfrm>
        </p:spPr>
        <p:txBody>
          <a:bodyPr/>
          <a:lstStyle/>
          <a:p>
            <a:pPr eaLnBrk="1" hangingPunct="1">
              <a:spcBef>
                <a:spcPct val="10000"/>
              </a:spcBef>
              <a:defRPr/>
            </a:pPr>
            <a:r>
              <a:rPr lang="en-US" sz="3400" b="1">
                <a:latin typeface="Arial" charset="0"/>
                <a:cs typeface="Arial" charset="0"/>
              </a:rPr>
              <a:t>Holy Spirit, Thou art welcome in this place;</a:t>
            </a:r>
            <a:endParaRPr lang="en-US" sz="3400" b="1" i="1">
              <a:latin typeface="Arial" charset="0"/>
              <a:cs typeface="Times New Roman" pitchFamily="18" charset="0"/>
            </a:endParaRPr>
          </a:p>
          <a:p>
            <a:pPr eaLnBrk="1" hangingPunct="1">
              <a:spcBef>
                <a:spcPct val="10000"/>
              </a:spcBef>
              <a:defRPr/>
            </a:pPr>
            <a:r>
              <a:rPr lang="en-US" sz="3400" b="1">
                <a:latin typeface="Arial" charset="0"/>
                <a:cs typeface="Times New Roman" pitchFamily="18" charset="0"/>
              </a:rPr>
              <a:t>Holy Spirit, Thou art welcome in this place.</a:t>
            </a:r>
          </a:p>
          <a:p>
            <a:pPr eaLnBrk="1" hangingPunct="1">
              <a:spcBef>
                <a:spcPct val="10000"/>
              </a:spcBef>
              <a:defRPr/>
            </a:pPr>
            <a:r>
              <a:rPr lang="en-US" sz="3400" b="1">
                <a:latin typeface="Arial" charset="0"/>
                <a:cs typeface="Times New Roman" pitchFamily="18" charset="0"/>
              </a:rPr>
              <a:t>Omnipotent Father of mercy and grace, </a:t>
            </a:r>
          </a:p>
          <a:p>
            <a:pPr eaLnBrk="1" hangingPunct="1">
              <a:spcBef>
                <a:spcPct val="10000"/>
              </a:spcBef>
              <a:defRPr/>
            </a:pPr>
            <a:r>
              <a:rPr lang="en-US" sz="3400" b="1">
                <a:latin typeface="Arial" charset="0"/>
                <a:cs typeface="Times New Roman" pitchFamily="18" charset="0"/>
              </a:rPr>
              <a:t>Thou art welcome in this place.</a:t>
            </a:r>
          </a:p>
        </p:txBody>
      </p:sp>
      <p:sp>
        <p:nvSpPr>
          <p:cNvPr id="76804" name="Text Box 4">
            <a:extLst>
              <a:ext uri="{FF2B5EF4-FFF2-40B4-BE49-F238E27FC236}">
                <a16:creationId xmlns:a16="http://schemas.microsoft.com/office/drawing/2014/main" id="{C352C79E-F2DB-4672-9C51-7474E90CC1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096000"/>
            <a:ext cx="9144000" cy="2746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Dottie Rambo / David </a:t>
            </a:r>
            <a:r>
              <a:rPr lang="en-US" sz="12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Huntsinger</a:t>
            </a:r>
            <a:r>
              <a:rPr lang="en-US" sz="1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 © 1977  John T Benson Publishing Co   (ASCAP) - CCLI#11082353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3">
            <a:extLst>
              <a:ext uri="{FF2B5EF4-FFF2-40B4-BE49-F238E27FC236}">
                <a16:creationId xmlns:a16="http://schemas.microsoft.com/office/drawing/2014/main" id="{25669891-59A9-44D4-8F11-EC71E2A350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9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32772" name="Text Box 4">
            <a:extLst>
              <a:ext uri="{FF2B5EF4-FFF2-40B4-BE49-F238E27FC236}">
                <a16:creationId xmlns:a16="http://schemas.microsoft.com/office/drawing/2014/main" id="{BA85632D-FAB6-4297-BF5A-BFB2624245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13239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Sanctifying Grace</a:t>
            </a:r>
          </a:p>
          <a:p>
            <a:pPr algn="ctr">
              <a:defRPr/>
            </a:pPr>
            <a:r>
              <a:rPr lang="en-US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makes us RIPEN for glory</a:t>
            </a:r>
          </a:p>
        </p:txBody>
      </p:sp>
      <p:pic>
        <p:nvPicPr>
          <p:cNvPr id="15364" name="Picture 5" descr="Grapes%25202%2520bunch">
            <a:extLst>
              <a:ext uri="{FF2B5EF4-FFF2-40B4-BE49-F238E27FC236}">
                <a16:creationId xmlns:a16="http://schemas.microsoft.com/office/drawing/2014/main" id="{95A69F7F-CD32-45AA-A23E-BA51CDA470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 r="25000" b="10722"/>
          <a:stretch>
            <a:fillRect/>
          </a:stretch>
        </p:blipFill>
        <p:spPr bwMode="auto">
          <a:xfrm>
            <a:off x="685800" y="160338"/>
            <a:ext cx="876300" cy="9826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775" name="Rectangle 7">
            <a:extLst>
              <a:ext uri="{FF2B5EF4-FFF2-40B4-BE49-F238E27FC236}">
                <a16:creationId xmlns:a16="http://schemas.microsoft.com/office/drawing/2014/main" id="{274B1604-2855-4069-892B-22EDBED55B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3075" y="1371600"/>
            <a:ext cx="8366125" cy="4876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2075" tIns="46038" rIns="92075" bIns="46038"/>
          <a:lstStyle/>
          <a:p>
            <a:pPr>
              <a:spcBef>
                <a:spcPts val="0"/>
              </a:spcBef>
              <a:buClr>
                <a:srgbClr val="FFFF00"/>
              </a:buClr>
              <a:buSzPct val="75000"/>
              <a:buFont typeface="Wingdings" pitchFamily="2" charset="2"/>
              <a:buNone/>
              <a:defRPr/>
            </a:pPr>
            <a:r>
              <a:rPr lang="en-US" sz="3200" b="1" dirty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Restoring our relationship with God &amp; others  </a:t>
            </a:r>
          </a:p>
          <a:p>
            <a:pPr>
              <a:spcBef>
                <a:spcPts val="0"/>
              </a:spcBef>
              <a:buClr>
                <a:srgbClr val="FFFF00"/>
              </a:buClr>
              <a:buSzPct val="75000"/>
              <a:buFont typeface="Wingdings" pitchFamily="2" charset="2"/>
              <a:buNone/>
              <a:defRPr/>
            </a:pPr>
            <a:endParaRPr lang="en-US" sz="1200" b="1" dirty="0">
              <a:solidFill>
                <a:schemeClr val="tx1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>
              <a:spcBef>
                <a:spcPts val="0"/>
              </a:spcBef>
              <a:buClr>
                <a:srgbClr val="FFFF00"/>
              </a:buClr>
              <a:buSzPct val="75000"/>
              <a:buFont typeface="Wingdings" pitchFamily="2" charset="2"/>
              <a:buNone/>
              <a:defRPr/>
            </a:pPr>
            <a:r>
              <a:rPr lang="en-US" sz="3200" b="1" dirty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Imparting new life, new light, new strength, &amp; a new heart in each of us</a:t>
            </a:r>
          </a:p>
          <a:p>
            <a:pPr>
              <a:spcBef>
                <a:spcPts val="0"/>
              </a:spcBef>
              <a:buClr>
                <a:srgbClr val="FFFF00"/>
              </a:buClr>
              <a:buSzPct val="75000"/>
              <a:buFont typeface="Wingdings" pitchFamily="2" charset="2"/>
              <a:buNone/>
              <a:defRPr/>
            </a:pPr>
            <a:endParaRPr lang="en-US" sz="1200" b="1" dirty="0">
              <a:solidFill>
                <a:schemeClr val="tx1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>
              <a:spcBef>
                <a:spcPts val="0"/>
              </a:spcBef>
              <a:buClr>
                <a:srgbClr val="FFFF00"/>
              </a:buClr>
              <a:buSzPct val="75000"/>
              <a:buFont typeface="Wingdings" pitchFamily="2" charset="2"/>
              <a:buNone/>
              <a:defRPr/>
            </a:pPr>
            <a:r>
              <a:rPr lang="en-US" sz="3200" b="1" dirty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Perfecting us in the image of God and the likeness of Jesus Christ</a:t>
            </a:r>
          </a:p>
          <a:p>
            <a:pPr>
              <a:spcBef>
                <a:spcPts val="0"/>
              </a:spcBef>
              <a:buClr>
                <a:srgbClr val="FFFF00"/>
              </a:buClr>
              <a:buSzPct val="75000"/>
              <a:buFont typeface="Wingdings" pitchFamily="2" charset="2"/>
              <a:buNone/>
              <a:defRPr/>
            </a:pPr>
            <a:endParaRPr lang="en-US" sz="12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>
              <a:spcBef>
                <a:spcPts val="0"/>
              </a:spcBef>
              <a:buClr>
                <a:srgbClr val="FFFF00"/>
              </a:buClr>
              <a:buSzPct val="75000"/>
              <a:buFont typeface="Wingdings" pitchFamily="2" charset="2"/>
              <a:buNone/>
              <a:defRPr/>
            </a:pPr>
            <a:r>
              <a:rPr lang="en-US" sz="32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E</a:t>
            </a:r>
            <a:r>
              <a:rPr lang="en-US" sz="32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quipping us to do the work of Christ in the world – to be the hands and feet of Christ</a:t>
            </a:r>
          </a:p>
        </p:txBody>
      </p:sp>
      <p:pic>
        <p:nvPicPr>
          <p:cNvPr id="15366" name="Picture 9">
            <a:extLst>
              <a:ext uri="{FF2B5EF4-FFF2-40B4-BE49-F238E27FC236}">
                <a16:creationId xmlns:a16="http://schemas.microsoft.com/office/drawing/2014/main" id="{DEF63D8E-6CF0-4101-B3F3-2462140909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160338"/>
            <a:ext cx="896938" cy="1011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3">
            <a:extLst>
              <a:ext uri="{FF2B5EF4-FFF2-40B4-BE49-F238E27FC236}">
                <a16:creationId xmlns:a16="http://schemas.microsoft.com/office/drawing/2014/main" id="{43E4C6E2-7B84-4025-A723-6B0A882DE7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9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32772" name="Text Box 4">
            <a:extLst>
              <a:ext uri="{FF2B5EF4-FFF2-40B4-BE49-F238E27FC236}">
                <a16:creationId xmlns:a16="http://schemas.microsoft.com/office/drawing/2014/main" id="{E9C767A7-4EF9-429C-A557-BC1A61B779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13239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Sanctifying Grace</a:t>
            </a:r>
          </a:p>
          <a:p>
            <a:pPr algn="ctr">
              <a:defRPr/>
            </a:pPr>
            <a:r>
              <a:rPr lang="en-US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makes us RIPEN for glory</a:t>
            </a:r>
          </a:p>
        </p:txBody>
      </p:sp>
      <p:pic>
        <p:nvPicPr>
          <p:cNvPr id="16388" name="Picture 5" descr="Grapes%25202%2520bunch">
            <a:extLst>
              <a:ext uri="{FF2B5EF4-FFF2-40B4-BE49-F238E27FC236}">
                <a16:creationId xmlns:a16="http://schemas.microsoft.com/office/drawing/2014/main" id="{216646C1-9614-4C46-9D24-011CE96D35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 r="25000" b="10722"/>
          <a:stretch>
            <a:fillRect/>
          </a:stretch>
        </p:blipFill>
        <p:spPr bwMode="auto">
          <a:xfrm>
            <a:off x="685800" y="160338"/>
            <a:ext cx="876300" cy="9826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775" name="Rectangle 7">
            <a:extLst>
              <a:ext uri="{FF2B5EF4-FFF2-40B4-BE49-F238E27FC236}">
                <a16:creationId xmlns:a16="http://schemas.microsoft.com/office/drawing/2014/main" id="{695546DA-96D0-4B47-8062-DDD1B83FE5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3075" y="1371600"/>
            <a:ext cx="8366125" cy="49942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2075" tIns="46038" rIns="92075" bIns="46038"/>
          <a:lstStyle/>
          <a:p>
            <a:pPr>
              <a:spcBef>
                <a:spcPts val="0"/>
              </a:spcBef>
              <a:buClr>
                <a:srgbClr val="FFFF00"/>
              </a:buClr>
              <a:buSzPct val="75000"/>
              <a:buFont typeface="Wingdings" pitchFamily="2" charset="2"/>
              <a:buNone/>
              <a:defRPr/>
            </a:pPr>
            <a:r>
              <a:rPr lang="en-US" b="1" dirty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Restoring our relationship with God &amp; others </a:t>
            </a:r>
          </a:p>
          <a:p>
            <a:pPr>
              <a:spcBef>
                <a:spcPts val="0"/>
              </a:spcBef>
              <a:buClr>
                <a:srgbClr val="FFFF00"/>
              </a:buClr>
              <a:buSzPct val="75000"/>
              <a:buFont typeface="Wingdings" pitchFamily="2" charset="2"/>
              <a:buNone/>
              <a:defRPr/>
            </a:pPr>
            <a:r>
              <a:rPr lang="en-US" b="1" dirty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Imparting new life, new light, new strength, &amp; a new heart in each of us</a:t>
            </a:r>
          </a:p>
          <a:p>
            <a:pPr>
              <a:spcBef>
                <a:spcPts val="0"/>
              </a:spcBef>
              <a:buClr>
                <a:srgbClr val="FFFF00"/>
              </a:buClr>
              <a:buSzPct val="75000"/>
              <a:buFont typeface="Wingdings" pitchFamily="2" charset="2"/>
              <a:buNone/>
              <a:defRPr/>
            </a:pPr>
            <a:r>
              <a:rPr lang="en-US" b="1" dirty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Perfecting us in the image of God and the likeness of Jesus Christ</a:t>
            </a:r>
            <a:endParaRPr lang="en-US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>
              <a:spcBef>
                <a:spcPts val="0"/>
              </a:spcBef>
              <a:buClr>
                <a:srgbClr val="FFFF00"/>
              </a:buClr>
              <a:buSzPct val="75000"/>
              <a:buFont typeface="Wingdings" pitchFamily="2" charset="2"/>
              <a:buNone/>
              <a:defRPr/>
            </a:pPr>
            <a:r>
              <a:rPr lang="en-US" b="1" dirty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Equipping us to do the work of Christ in the world – to be the hands and feet of Christ</a:t>
            </a:r>
          </a:p>
          <a:p>
            <a:pPr>
              <a:spcBef>
                <a:spcPts val="0"/>
              </a:spcBef>
              <a:buClr>
                <a:srgbClr val="FFFF00"/>
              </a:buClr>
              <a:buSzPct val="75000"/>
              <a:buFont typeface="Wingdings" pitchFamily="2" charset="2"/>
              <a:buNone/>
              <a:defRPr/>
            </a:pPr>
            <a:endParaRPr lang="en-US" sz="1200" b="1" dirty="0">
              <a:solidFill>
                <a:schemeClr val="tx1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>
              <a:spcBef>
                <a:spcPts val="0"/>
              </a:spcBef>
              <a:buClr>
                <a:srgbClr val="FFFF00"/>
              </a:buClr>
              <a:buSzPct val="75000"/>
              <a:buFont typeface="Wingdings" pitchFamily="2" charset="2"/>
              <a:buNone/>
              <a:defRPr/>
            </a:pPr>
            <a:r>
              <a:rPr lang="en-US" sz="32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N</a:t>
            </a:r>
            <a:r>
              <a:rPr lang="en-US" sz="3200" b="1" dirty="0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udging us to keep on trusting God in every new experience that comes our way</a:t>
            </a:r>
            <a:endParaRPr lang="en-US" sz="32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>
              <a:spcBef>
                <a:spcPts val="0"/>
              </a:spcBef>
              <a:buClr>
                <a:srgbClr val="FFFF00"/>
              </a:buClr>
              <a:buSzPct val="75000"/>
              <a:buFont typeface="Wingdings" pitchFamily="2" charset="2"/>
              <a:buNone/>
              <a:defRPr/>
            </a:pPr>
            <a:endParaRPr lang="en-US" sz="8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>
              <a:spcBef>
                <a:spcPts val="0"/>
              </a:spcBef>
              <a:buClr>
                <a:srgbClr val="FFFF00"/>
              </a:buClr>
              <a:buSzPct val="75000"/>
              <a:buFont typeface="Wingdings" pitchFamily="2" charset="2"/>
              <a:buNone/>
              <a:defRPr/>
            </a:pPr>
            <a:endParaRPr lang="en-US" sz="8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pic>
        <p:nvPicPr>
          <p:cNvPr id="16390" name="Picture 9">
            <a:extLst>
              <a:ext uri="{FF2B5EF4-FFF2-40B4-BE49-F238E27FC236}">
                <a16:creationId xmlns:a16="http://schemas.microsoft.com/office/drawing/2014/main" id="{23403E5D-0BFB-4E92-AA6E-0A4F7B77AC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160338"/>
            <a:ext cx="896938" cy="1011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>
            <a:extLst>
              <a:ext uri="{FF2B5EF4-FFF2-40B4-BE49-F238E27FC236}">
                <a16:creationId xmlns:a16="http://schemas.microsoft.com/office/drawing/2014/main" id="{E2D9323C-816C-458D-8B9B-71DADBF7B800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2286000"/>
            <a:ext cx="9144000" cy="1219200"/>
          </a:xfrm>
        </p:spPr>
        <p:txBody>
          <a:bodyPr/>
          <a:lstStyle/>
          <a:p>
            <a:pPr eaLnBrk="1" hangingPunct="1">
              <a:defRPr/>
            </a:pPr>
            <a:r>
              <a:rPr lang="en-US" sz="6000" b="1" i="1">
                <a:solidFill>
                  <a:schemeClr val="tx2"/>
                </a:solidFill>
                <a:cs typeface="Times New Roman" pitchFamily="18" charset="0"/>
              </a:rPr>
              <a:t>De Colores!</a:t>
            </a:r>
            <a:endParaRPr lang="en-US" sz="6000" b="1" i="1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17411" name="Text Box 3">
            <a:extLst>
              <a:ext uri="{FF2B5EF4-FFF2-40B4-BE49-F238E27FC236}">
                <a16:creationId xmlns:a16="http://schemas.microsoft.com/office/drawing/2014/main" id="{4CEF79B6-CE30-4C47-91D1-91187ACD86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3A4C9B3E-2101-42B6-B736-18B383E2B4BD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br>
              <a:rPr lang="en-US" altLang="en-US"/>
            </a:br>
            <a:endParaRPr lang="en-US" altLang="en-US" sz="1000" b="1">
              <a:cs typeface="Times New Roman" panose="02020603050405020304" pitchFamily="18" charset="0"/>
            </a:endParaRPr>
          </a:p>
        </p:txBody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CFB5C3A6-E248-4A96-AEE4-4C5C9946B69B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2667000"/>
            <a:ext cx="9144000" cy="2514600"/>
          </a:xfrm>
        </p:spPr>
        <p:txBody>
          <a:bodyPr/>
          <a:lstStyle/>
          <a:p>
            <a:pPr eaLnBrk="1" hangingPunct="1"/>
            <a:endParaRPr lang="en-US" altLang="en-US" sz="7200">
              <a:cs typeface="Times New Roman" panose="02020603050405020304" pitchFamily="18" charset="0"/>
            </a:endParaRPr>
          </a:p>
          <a:p>
            <a:pPr eaLnBrk="1" hangingPunct="1"/>
            <a:endParaRPr lang="en-US" altLang="en-US">
              <a:cs typeface="Times New Roman" panose="02020603050405020304" pitchFamily="18" charset="0"/>
            </a:endParaRPr>
          </a:p>
          <a:p>
            <a:pPr eaLnBrk="1" hangingPunct="1"/>
            <a:endParaRPr lang="en-US" altLang="en-US"/>
          </a:p>
        </p:txBody>
      </p:sp>
      <p:sp>
        <p:nvSpPr>
          <p:cNvPr id="7172" name="Text Box 7">
            <a:extLst>
              <a:ext uri="{FF2B5EF4-FFF2-40B4-BE49-F238E27FC236}">
                <a16:creationId xmlns:a16="http://schemas.microsoft.com/office/drawing/2014/main" id="{3319A627-2E33-45B0-A1D2-08035744B8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>
            <a:extLst>
              <a:ext uri="{FF2B5EF4-FFF2-40B4-BE49-F238E27FC236}">
                <a16:creationId xmlns:a16="http://schemas.microsoft.com/office/drawing/2014/main" id="{0C203832-DF80-40F9-BEA0-1A89EDFCEC5A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br>
              <a:rPr lang="en-US"/>
            </a:br>
            <a:endParaRPr lang="en-US" sz="1000" b="1">
              <a:cs typeface="Times New Roman" pitchFamily="18" charset="0"/>
            </a:endParaRPr>
          </a:p>
        </p:txBody>
      </p:sp>
      <p:sp>
        <p:nvSpPr>
          <p:cNvPr id="64515" name="Rectangle 3">
            <a:extLst>
              <a:ext uri="{FF2B5EF4-FFF2-40B4-BE49-F238E27FC236}">
                <a16:creationId xmlns:a16="http://schemas.microsoft.com/office/drawing/2014/main" id="{4DD879AA-3D64-4B26-96A0-AD7BDDAC153B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1600200"/>
            <a:ext cx="9144000" cy="1447800"/>
          </a:xfrm>
        </p:spPr>
        <p:txBody>
          <a:bodyPr/>
          <a:lstStyle/>
          <a:p>
            <a:pPr eaLnBrk="1" hangingPunct="1">
              <a:defRPr/>
            </a:pPr>
            <a:r>
              <a:rPr lang="en-US" sz="7200">
                <a:cs typeface="Arial" charset="0"/>
              </a:rPr>
              <a:t>Sanctifying Grace</a:t>
            </a:r>
            <a:endParaRPr lang="en-US"/>
          </a:p>
        </p:txBody>
      </p:sp>
      <p:sp>
        <p:nvSpPr>
          <p:cNvPr id="64516" name="Text Box 4">
            <a:extLst>
              <a:ext uri="{FF2B5EF4-FFF2-40B4-BE49-F238E27FC236}">
                <a16:creationId xmlns:a16="http://schemas.microsoft.com/office/drawing/2014/main" id="{07E25C05-8FA2-4AAA-9479-4AF0BCBBB0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00550" y="3962400"/>
            <a:ext cx="4054475" cy="7699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4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Sharon </a:t>
            </a:r>
            <a:r>
              <a:rPr lang="en-US" sz="44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Hausman</a:t>
            </a:r>
            <a:endParaRPr lang="en-US" sz="44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8197" name="Text Box 5">
            <a:extLst>
              <a:ext uri="{FF2B5EF4-FFF2-40B4-BE49-F238E27FC236}">
                <a16:creationId xmlns:a16="http://schemas.microsoft.com/office/drawing/2014/main" id="{C454D840-B770-4E0F-BD6A-6FA1AE9055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>
              <a:solidFill>
                <a:srgbClr val="FFFFFF"/>
              </a:solidFill>
            </a:endParaRPr>
          </a:p>
        </p:txBody>
      </p:sp>
      <p:pic>
        <p:nvPicPr>
          <p:cNvPr id="8198" name="Picture 6" descr="new-arklogo">
            <a:hlinkClick r:id="rId3"/>
            <a:extLst>
              <a:ext uri="{FF2B5EF4-FFF2-40B4-BE49-F238E27FC236}">
                <a16:creationId xmlns:a16="http://schemas.microsoft.com/office/drawing/2014/main" id="{524E0E1F-BDB6-4B9B-9954-15E74A74F6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57200"/>
            <a:ext cx="28575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>
            <a:extLst>
              <a:ext uri="{FF2B5EF4-FFF2-40B4-BE49-F238E27FC236}">
                <a16:creationId xmlns:a16="http://schemas.microsoft.com/office/drawing/2014/main" id="{E6CA8385-926A-44E2-A0C2-DD573DA15B9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09600" y="1066800"/>
            <a:ext cx="7924800" cy="3962400"/>
          </a:xfrm>
        </p:spPr>
        <p:txBody>
          <a:bodyPr/>
          <a:lstStyle/>
          <a:p>
            <a:pPr marL="461963" indent="-461963" algn="l" eaLnBrk="1" hangingPunct="1">
              <a:buFont typeface="Wingdings" pitchFamily="2" charset="2"/>
              <a:buChar char="n"/>
              <a:defRPr/>
            </a:pPr>
            <a:r>
              <a:rPr lang="en-US" sz="3600" b="1" dirty="0">
                <a:cs typeface="Times New Roman" pitchFamily="18" charset="0"/>
              </a:rPr>
              <a:t>the gift of God providing the desire and the power to grow in our relationship with God – forever</a:t>
            </a:r>
          </a:p>
          <a:p>
            <a:pPr marL="461963" indent="-461963" algn="l" eaLnBrk="1" hangingPunct="1">
              <a:buFont typeface="Wingdings" pitchFamily="2" charset="2"/>
              <a:buChar char="n"/>
              <a:defRPr/>
            </a:pPr>
            <a:r>
              <a:rPr lang="en-US" sz="3600" b="1" dirty="0">
                <a:cs typeface="Times New Roman" pitchFamily="18" charset="0"/>
              </a:rPr>
              <a:t>the dynamic power of the Holy Spirit working in and through the heart and life of every believer</a:t>
            </a:r>
            <a:endParaRPr lang="en-US" sz="3600" b="1" dirty="0">
              <a:cs typeface="Arial" charset="0"/>
            </a:endParaRPr>
          </a:p>
        </p:txBody>
      </p:sp>
      <p:sp>
        <p:nvSpPr>
          <p:cNvPr id="9219" name="Text Box 3">
            <a:extLst>
              <a:ext uri="{FF2B5EF4-FFF2-40B4-BE49-F238E27FC236}">
                <a16:creationId xmlns:a16="http://schemas.microsoft.com/office/drawing/2014/main" id="{88B5BDF1-AE87-47BA-93AA-F9A6FE8351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8612" name="Text Box 4">
            <a:extLst>
              <a:ext uri="{FF2B5EF4-FFF2-40B4-BE49-F238E27FC236}">
                <a16:creationId xmlns:a16="http://schemas.microsoft.com/office/drawing/2014/main" id="{FFC83D22-6865-4911-83AA-5C21650FB2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52400"/>
            <a:ext cx="9144000" cy="7699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Sanctifying Grace is …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0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>
            <a:extLst>
              <a:ext uri="{FF2B5EF4-FFF2-40B4-BE49-F238E27FC236}">
                <a16:creationId xmlns:a16="http://schemas.microsoft.com/office/drawing/2014/main" id="{6CC862F8-7639-4F99-BB9D-41AC7780B633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09600" y="1066800"/>
            <a:ext cx="7924800" cy="3962400"/>
          </a:xfrm>
        </p:spPr>
        <p:txBody>
          <a:bodyPr/>
          <a:lstStyle/>
          <a:p>
            <a:pPr marL="461963" indent="-461963" algn="l" eaLnBrk="1" hangingPunct="1">
              <a:buFont typeface="Wingdings" pitchFamily="2" charset="2"/>
              <a:buChar char="n"/>
              <a:defRPr/>
            </a:pPr>
            <a:r>
              <a:rPr lang="en-US" sz="3600" b="1" dirty="0">
                <a:cs typeface="Times New Roman" pitchFamily="18" charset="0"/>
              </a:rPr>
              <a:t>the process of opening ourselves to the work of the Holy Spirit coming alive in us</a:t>
            </a:r>
            <a:endParaRPr lang="en-US" sz="3600" b="1" dirty="0">
              <a:cs typeface="Arial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376B8E44-68BC-407A-AAC3-7E98D5B920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8612" name="Text Box 4">
            <a:extLst>
              <a:ext uri="{FF2B5EF4-FFF2-40B4-BE49-F238E27FC236}">
                <a16:creationId xmlns:a16="http://schemas.microsoft.com/office/drawing/2014/main" id="{D8685A3D-1104-4445-9CD6-9C803C7C51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52400"/>
            <a:ext cx="9144000" cy="7699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Sanctifying Grace is …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0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3">
            <a:extLst>
              <a:ext uri="{FF2B5EF4-FFF2-40B4-BE49-F238E27FC236}">
                <a16:creationId xmlns:a16="http://schemas.microsoft.com/office/drawing/2014/main" id="{59743F27-EBD7-4D9F-9504-F58CEE9D83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9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32772" name="Text Box 4">
            <a:extLst>
              <a:ext uri="{FF2B5EF4-FFF2-40B4-BE49-F238E27FC236}">
                <a16:creationId xmlns:a16="http://schemas.microsoft.com/office/drawing/2014/main" id="{A58EEC6A-53FE-4AD4-BFC3-C0CA0E6DF7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13239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Sanctifying Grace</a:t>
            </a:r>
          </a:p>
          <a:p>
            <a:pPr algn="ctr">
              <a:defRPr/>
            </a:pPr>
            <a:r>
              <a:rPr lang="en-US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makes us RIPEN for glory</a:t>
            </a:r>
          </a:p>
        </p:txBody>
      </p:sp>
      <p:pic>
        <p:nvPicPr>
          <p:cNvPr id="11268" name="Picture 5" descr="Grapes%25202%2520bunch">
            <a:extLst>
              <a:ext uri="{FF2B5EF4-FFF2-40B4-BE49-F238E27FC236}">
                <a16:creationId xmlns:a16="http://schemas.microsoft.com/office/drawing/2014/main" id="{A413313A-496A-4479-8DCD-A9ED406EFE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 r="25000" b="10722"/>
          <a:stretch>
            <a:fillRect/>
          </a:stretch>
        </p:blipFill>
        <p:spPr bwMode="auto">
          <a:xfrm>
            <a:off x="685800" y="160338"/>
            <a:ext cx="876300" cy="9826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775" name="Rectangle 7">
            <a:extLst>
              <a:ext uri="{FF2B5EF4-FFF2-40B4-BE49-F238E27FC236}">
                <a16:creationId xmlns:a16="http://schemas.microsoft.com/office/drawing/2014/main" id="{83C4871C-07FC-4F35-BAF4-6D30CFA1F6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3075" y="1371600"/>
            <a:ext cx="8366125" cy="4191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2075" tIns="46038" rIns="92075" bIns="46038"/>
          <a:lstStyle/>
          <a:p>
            <a:pPr>
              <a:spcBef>
                <a:spcPts val="0"/>
              </a:spcBef>
              <a:buClr>
                <a:srgbClr val="FFFF00"/>
              </a:buClr>
              <a:buSzPct val="75000"/>
              <a:buFont typeface="Wingdings" pitchFamily="2" charset="2"/>
              <a:buNone/>
              <a:defRPr/>
            </a:pPr>
            <a:r>
              <a:rPr lang="en-US" sz="32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R</a:t>
            </a:r>
            <a:r>
              <a:rPr lang="en-US" sz="32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estoring our relationship with God &amp; others  </a:t>
            </a:r>
          </a:p>
          <a:p>
            <a:pPr>
              <a:spcBef>
                <a:spcPts val="0"/>
              </a:spcBef>
              <a:buClr>
                <a:srgbClr val="FFFF00"/>
              </a:buClr>
              <a:buSzPct val="75000"/>
              <a:buFont typeface="Wingdings" pitchFamily="2" charset="2"/>
              <a:buNone/>
              <a:defRPr/>
            </a:pPr>
            <a:endParaRPr lang="en-US" sz="12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>
              <a:spcBef>
                <a:spcPts val="0"/>
              </a:spcBef>
              <a:buClr>
                <a:srgbClr val="FFFF00"/>
              </a:buClr>
              <a:buSzPct val="75000"/>
              <a:buFont typeface="Wingdings" pitchFamily="2" charset="2"/>
              <a:buNone/>
              <a:defRPr/>
            </a:pPr>
            <a:endParaRPr lang="en-US" sz="12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pic>
        <p:nvPicPr>
          <p:cNvPr id="11270" name="Picture 9">
            <a:extLst>
              <a:ext uri="{FF2B5EF4-FFF2-40B4-BE49-F238E27FC236}">
                <a16:creationId xmlns:a16="http://schemas.microsoft.com/office/drawing/2014/main" id="{1C362325-0901-4906-BF39-3D58EA3C13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160338"/>
            <a:ext cx="896938" cy="1011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3">
            <a:extLst>
              <a:ext uri="{FF2B5EF4-FFF2-40B4-BE49-F238E27FC236}">
                <a16:creationId xmlns:a16="http://schemas.microsoft.com/office/drawing/2014/main" id="{2FA73F26-C0D1-46FE-B5C3-B839FB93FF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9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32772" name="Text Box 4">
            <a:extLst>
              <a:ext uri="{FF2B5EF4-FFF2-40B4-BE49-F238E27FC236}">
                <a16:creationId xmlns:a16="http://schemas.microsoft.com/office/drawing/2014/main" id="{E22DEB6A-8A34-407D-A30D-5FE63B1A60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13239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Sanctifying Grace</a:t>
            </a:r>
          </a:p>
          <a:p>
            <a:pPr algn="ctr">
              <a:defRPr/>
            </a:pPr>
            <a:r>
              <a:rPr lang="en-US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makes us RIPEN for glory</a:t>
            </a:r>
          </a:p>
        </p:txBody>
      </p:sp>
      <p:pic>
        <p:nvPicPr>
          <p:cNvPr id="12292" name="Picture 5" descr="Grapes%25202%2520bunch">
            <a:extLst>
              <a:ext uri="{FF2B5EF4-FFF2-40B4-BE49-F238E27FC236}">
                <a16:creationId xmlns:a16="http://schemas.microsoft.com/office/drawing/2014/main" id="{ACA3CDFD-6F68-49B3-B4A1-4DB1EE9480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 r="25000" b="10722"/>
          <a:stretch>
            <a:fillRect/>
          </a:stretch>
        </p:blipFill>
        <p:spPr bwMode="auto">
          <a:xfrm>
            <a:off x="685800" y="160338"/>
            <a:ext cx="876300" cy="9826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775" name="Rectangle 7">
            <a:extLst>
              <a:ext uri="{FF2B5EF4-FFF2-40B4-BE49-F238E27FC236}">
                <a16:creationId xmlns:a16="http://schemas.microsoft.com/office/drawing/2014/main" id="{447185CB-B144-48F4-A8FF-2E5160AB36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3075" y="1371600"/>
            <a:ext cx="8366125" cy="4191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2075" tIns="46038" rIns="92075" bIns="46038"/>
          <a:lstStyle/>
          <a:p>
            <a:pPr>
              <a:spcBef>
                <a:spcPts val="0"/>
              </a:spcBef>
              <a:buClr>
                <a:srgbClr val="FFFF00"/>
              </a:buClr>
              <a:buSzPct val="75000"/>
              <a:buFont typeface="Wingdings" pitchFamily="2" charset="2"/>
              <a:buNone/>
              <a:defRPr/>
            </a:pPr>
            <a:r>
              <a:rPr lang="en-US" sz="3200" b="1" dirty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Restoring our relationship with God &amp; others  </a:t>
            </a:r>
          </a:p>
          <a:p>
            <a:pPr>
              <a:spcBef>
                <a:spcPts val="0"/>
              </a:spcBef>
              <a:buClr>
                <a:srgbClr val="FFFF00"/>
              </a:buClr>
              <a:buSzPct val="75000"/>
              <a:buFont typeface="Wingdings" pitchFamily="2" charset="2"/>
              <a:buNone/>
              <a:defRPr/>
            </a:pPr>
            <a:endParaRPr lang="en-US" sz="12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>
              <a:spcBef>
                <a:spcPts val="0"/>
              </a:spcBef>
              <a:buClr>
                <a:srgbClr val="FFFF00"/>
              </a:buClr>
              <a:buSzPct val="75000"/>
              <a:buFont typeface="Wingdings" pitchFamily="2" charset="2"/>
              <a:buNone/>
              <a:defRPr/>
            </a:pPr>
            <a:r>
              <a:rPr lang="en-US" sz="32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I</a:t>
            </a:r>
            <a:r>
              <a:rPr lang="en-US" sz="32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mparting new life, new light, new strength, &amp; a new heart in each of us</a:t>
            </a:r>
          </a:p>
          <a:p>
            <a:pPr>
              <a:spcBef>
                <a:spcPts val="0"/>
              </a:spcBef>
              <a:buClr>
                <a:srgbClr val="FFFF00"/>
              </a:buClr>
              <a:buSzPct val="75000"/>
              <a:buFont typeface="Wingdings" pitchFamily="2" charset="2"/>
              <a:buNone/>
              <a:defRPr/>
            </a:pPr>
            <a:endParaRPr lang="en-US" sz="12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>
              <a:spcBef>
                <a:spcPts val="0"/>
              </a:spcBef>
              <a:buClr>
                <a:srgbClr val="FFFF00"/>
              </a:buClr>
              <a:buSzPct val="75000"/>
              <a:buFont typeface="Wingdings" pitchFamily="2" charset="2"/>
              <a:buNone/>
              <a:defRPr/>
            </a:pPr>
            <a:endParaRPr lang="en-US" sz="12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pic>
        <p:nvPicPr>
          <p:cNvPr id="12294" name="Picture 9">
            <a:extLst>
              <a:ext uri="{FF2B5EF4-FFF2-40B4-BE49-F238E27FC236}">
                <a16:creationId xmlns:a16="http://schemas.microsoft.com/office/drawing/2014/main" id="{8F3BC49E-4616-4359-B8CE-E207A0682C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160338"/>
            <a:ext cx="896938" cy="1011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3">
            <a:extLst>
              <a:ext uri="{FF2B5EF4-FFF2-40B4-BE49-F238E27FC236}">
                <a16:creationId xmlns:a16="http://schemas.microsoft.com/office/drawing/2014/main" id="{0D7359A1-3AD5-4ABC-B391-7AC1411D85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9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32772" name="Text Box 4">
            <a:extLst>
              <a:ext uri="{FF2B5EF4-FFF2-40B4-BE49-F238E27FC236}">
                <a16:creationId xmlns:a16="http://schemas.microsoft.com/office/drawing/2014/main" id="{82188860-D561-42BF-8A9B-3CC3C18FE5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13239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Sanctifying Grace</a:t>
            </a:r>
          </a:p>
          <a:p>
            <a:pPr algn="ctr">
              <a:defRPr/>
            </a:pPr>
            <a:r>
              <a:rPr lang="en-US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makes us RIPEN for glory</a:t>
            </a:r>
          </a:p>
        </p:txBody>
      </p:sp>
      <p:pic>
        <p:nvPicPr>
          <p:cNvPr id="13316" name="Picture 5" descr="Grapes%25202%2520bunch">
            <a:extLst>
              <a:ext uri="{FF2B5EF4-FFF2-40B4-BE49-F238E27FC236}">
                <a16:creationId xmlns:a16="http://schemas.microsoft.com/office/drawing/2014/main" id="{7A3F027D-DE2A-4555-8D77-A3B0CEB35C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 r="25000" b="10722"/>
          <a:stretch>
            <a:fillRect/>
          </a:stretch>
        </p:blipFill>
        <p:spPr bwMode="auto">
          <a:xfrm>
            <a:off x="685800" y="160338"/>
            <a:ext cx="876300" cy="9826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775" name="Rectangle 7">
            <a:extLst>
              <a:ext uri="{FF2B5EF4-FFF2-40B4-BE49-F238E27FC236}">
                <a16:creationId xmlns:a16="http://schemas.microsoft.com/office/drawing/2014/main" id="{9C035D30-53E1-452D-A18E-FA27608A8E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1371600"/>
            <a:ext cx="8670925" cy="4191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2075" tIns="46038" rIns="92075" bIns="46038"/>
          <a:lstStyle/>
          <a:p>
            <a:pPr>
              <a:spcBef>
                <a:spcPts val="0"/>
              </a:spcBef>
              <a:buClr>
                <a:srgbClr val="FFFF00"/>
              </a:buClr>
              <a:buSzPct val="75000"/>
              <a:buFont typeface="Wingdings" pitchFamily="2" charset="2"/>
              <a:buNone/>
              <a:defRPr/>
            </a:pPr>
            <a:r>
              <a:rPr lang="en-US" sz="3200" b="1" dirty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Restoring our relationship with God &amp; others  </a:t>
            </a:r>
          </a:p>
          <a:p>
            <a:pPr>
              <a:spcBef>
                <a:spcPts val="0"/>
              </a:spcBef>
              <a:buClr>
                <a:srgbClr val="FFFF00"/>
              </a:buClr>
              <a:buSzPct val="75000"/>
              <a:buFont typeface="Wingdings" pitchFamily="2" charset="2"/>
              <a:buNone/>
              <a:defRPr/>
            </a:pPr>
            <a:endParaRPr lang="en-US" sz="1200" b="1" dirty="0">
              <a:solidFill>
                <a:schemeClr val="tx1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>
              <a:spcBef>
                <a:spcPts val="0"/>
              </a:spcBef>
              <a:buClr>
                <a:srgbClr val="FFFF00"/>
              </a:buClr>
              <a:buSzPct val="75000"/>
              <a:buFont typeface="Wingdings" pitchFamily="2" charset="2"/>
              <a:buNone/>
              <a:defRPr/>
            </a:pPr>
            <a:r>
              <a:rPr lang="en-US" sz="3200" b="1" dirty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Imparting new life, new light, new strength, &amp; a new heart in each of us</a:t>
            </a:r>
            <a:endParaRPr lang="en-US" sz="12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>
              <a:spcBef>
                <a:spcPts val="0"/>
              </a:spcBef>
              <a:buClr>
                <a:srgbClr val="FFFF00"/>
              </a:buClr>
              <a:buSzPct val="75000"/>
              <a:buFont typeface="Wingdings" pitchFamily="2" charset="2"/>
              <a:buNone/>
              <a:defRPr/>
            </a:pPr>
            <a:r>
              <a:rPr lang="en-US" sz="32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P</a:t>
            </a:r>
            <a:r>
              <a:rPr lang="en-US" sz="32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erfecting us in the image of God and the likeness of Jesus Christ</a:t>
            </a:r>
          </a:p>
          <a:p>
            <a:pPr>
              <a:spcBef>
                <a:spcPts val="0"/>
              </a:spcBef>
              <a:buClr>
                <a:srgbClr val="FFFF00"/>
              </a:buClr>
              <a:buSzPct val="75000"/>
              <a:buFont typeface="Wingdings" pitchFamily="2" charset="2"/>
              <a:buNone/>
              <a:defRPr/>
            </a:pPr>
            <a:endParaRPr lang="en-US" sz="12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pic>
        <p:nvPicPr>
          <p:cNvPr id="13318" name="Picture 9">
            <a:extLst>
              <a:ext uri="{FF2B5EF4-FFF2-40B4-BE49-F238E27FC236}">
                <a16:creationId xmlns:a16="http://schemas.microsoft.com/office/drawing/2014/main" id="{F9CC1BEE-10A0-4746-88C1-C0760C824D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160338"/>
            <a:ext cx="896938" cy="1011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>
            <a:extLst>
              <a:ext uri="{FF2B5EF4-FFF2-40B4-BE49-F238E27FC236}">
                <a16:creationId xmlns:a16="http://schemas.microsoft.com/office/drawing/2014/main" id="{4BAE546C-3B64-4C11-B7F0-91B46AC35FDD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762000"/>
            <a:ext cx="7772400" cy="4267200"/>
          </a:xfrm>
        </p:spPr>
        <p:txBody>
          <a:bodyPr/>
          <a:lstStyle/>
          <a:p>
            <a:pPr eaLnBrk="1" hangingPunct="1">
              <a:spcBef>
                <a:spcPts val="0"/>
              </a:spcBef>
              <a:defRPr/>
            </a:pPr>
            <a:r>
              <a:rPr lang="en-US" sz="4400" b="1" i="1" dirty="0"/>
              <a:t>Sanctifying Grace</a:t>
            </a:r>
          </a:p>
          <a:p>
            <a:pPr eaLnBrk="1" hangingPunct="1">
              <a:spcBef>
                <a:spcPts val="0"/>
              </a:spcBef>
              <a:defRPr/>
            </a:pPr>
            <a:r>
              <a:rPr lang="en-US" sz="4400" b="1" i="1" dirty="0"/>
              <a:t>is the doctrine of “the more”:</a:t>
            </a:r>
          </a:p>
          <a:p>
            <a:pPr eaLnBrk="1" hangingPunct="1">
              <a:spcBef>
                <a:spcPts val="0"/>
              </a:spcBef>
              <a:defRPr/>
            </a:pPr>
            <a:r>
              <a:rPr lang="en-US" sz="4400" b="1" i="1" dirty="0"/>
              <a:t>God has more love, more power,</a:t>
            </a:r>
          </a:p>
          <a:p>
            <a:pPr eaLnBrk="1" hangingPunct="1">
              <a:spcBef>
                <a:spcPts val="0"/>
              </a:spcBef>
              <a:defRPr/>
            </a:pPr>
            <a:r>
              <a:rPr lang="en-US" sz="4400" b="1" i="1" dirty="0"/>
              <a:t>more peace, and more joy</a:t>
            </a:r>
          </a:p>
          <a:p>
            <a:pPr eaLnBrk="1" hangingPunct="1">
              <a:spcBef>
                <a:spcPts val="0"/>
              </a:spcBef>
              <a:defRPr/>
            </a:pPr>
            <a:r>
              <a:rPr lang="en-US" sz="4400" b="1" i="1" dirty="0"/>
              <a:t>in store for us.</a:t>
            </a:r>
            <a:r>
              <a:rPr lang="en-US" sz="4400" i="1" dirty="0"/>
              <a:t> </a:t>
            </a:r>
          </a:p>
        </p:txBody>
      </p:sp>
      <p:sp>
        <p:nvSpPr>
          <p:cNvPr id="14339" name="Text Box 3">
            <a:extLst>
              <a:ext uri="{FF2B5EF4-FFF2-40B4-BE49-F238E27FC236}">
                <a16:creationId xmlns:a16="http://schemas.microsoft.com/office/drawing/2014/main" id="{8183E2EA-DB63-4D63-B9B9-CF8376A34C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Designs\Blue Diagonal.pot</Template>
  <TotalTime>801</TotalTime>
  <Words>404</Words>
  <Application>Microsoft Office PowerPoint</Application>
  <PresentationFormat>On-screen Show (4:3)</PresentationFormat>
  <Paragraphs>65</Paragraphs>
  <Slides>14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Times New Roman</vt:lpstr>
      <vt:lpstr>Arial</vt:lpstr>
      <vt:lpstr>Wingdings</vt:lpstr>
      <vt:lpstr>Blue Diagonal</vt:lpstr>
      <vt:lpstr>1_Blue Diagonal</vt:lpstr>
      <vt:lpstr>Default Design</vt:lpstr>
      <vt:lpstr>Holy Spirit, Thou Art Welcome</vt:lpstr>
      <vt:lpstr> 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Amazing Grace</dc:title>
  <dc:creator>Kirk Paisley</dc:creator>
  <cp:lastModifiedBy>Belinda</cp:lastModifiedBy>
  <cp:revision>63</cp:revision>
  <cp:lastPrinted>1601-01-01T00:00:00Z</cp:lastPrinted>
  <dcterms:created xsi:type="dcterms:W3CDTF">2002-09-23T01:58:48Z</dcterms:created>
  <dcterms:modified xsi:type="dcterms:W3CDTF">2018-03-06T17:00:30Z</dcterms:modified>
</cp:coreProperties>
</file>