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  <p:sldMasterId id="2147483777" r:id="rId2"/>
  </p:sldMasterIdLst>
  <p:notesMasterIdLst>
    <p:notesMasterId r:id="rId21"/>
  </p:notesMasterIdLst>
  <p:sldIdLst>
    <p:sldId id="291" r:id="rId3"/>
    <p:sldId id="292" r:id="rId4"/>
    <p:sldId id="293" r:id="rId5"/>
    <p:sldId id="294" r:id="rId6"/>
    <p:sldId id="308" r:id="rId7"/>
    <p:sldId id="307" r:id="rId8"/>
    <p:sldId id="302" r:id="rId9"/>
    <p:sldId id="303" r:id="rId10"/>
    <p:sldId id="310" r:id="rId11"/>
    <p:sldId id="309" r:id="rId12"/>
    <p:sldId id="312" r:id="rId13"/>
    <p:sldId id="304" r:id="rId14"/>
    <p:sldId id="297" r:id="rId15"/>
    <p:sldId id="305" r:id="rId16"/>
    <p:sldId id="306" r:id="rId17"/>
    <p:sldId id="313" r:id="rId18"/>
    <p:sldId id="298" r:id="rId19"/>
    <p:sldId id="299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10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9713D0B4-4D02-4FB7-9B47-B5A37ADDD4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1C47F453-DBD0-49B4-A29A-695BE78AABD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6772AB2-C6E4-4F70-AD8E-1721A30A1FA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53B4C02-86E8-44A7-8DD4-7C232EDE291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B635AAE-94BE-4771-BBE4-3BB590155FA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FB2F982-E092-4295-84C0-378DCED744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4C35FF-5F6D-4F8E-A20E-670E833F562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>
            <a:extLst>
              <a:ext uri="{FF2B5EF4-FFF2-40B4-BE49-F238E27FC236}">
                <a16:creationId xmlns:a16="http://schemas.microsoft.com/office/drawing/2014/main" id="{DFBFEC01-A04B-44F3-8677-E1FFEB10A9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3D2BA24-279B-4B55-8088-6553C8F92124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5C09B50C-AF69-4D9A-B72B-4281BEA5F21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F4C76BC-40CF-4755-8B4C-C2517EC191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E45037CB-D1C3-4507-B719-9C40BEC909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05B90FD-FFF1-409B-B871-0187895543A3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88CEF567-903A-417B-B596-64E9E63704E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6FC53B45-4722-4FC4-B72C-EB5F05163F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BA05DD7B-10EA-4E4A-805F-AEDB999A74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530E372-386B-4875-8A93-412FE84A451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419D7C42-9F13-4B1A-B075-88FA8A359B7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C9F998E5-4EDF-4BBF-B942-EB5DCD3D63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27CF601D-232D-471C-AE56-17FEC55683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FE2844B-12D6-49EC-B84E-ACD0F9B49C5A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21F728A3-7AE8-4D7E-824B-0831014C9AA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4277009-9697-49C6-A495-B78CAD447B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B103035A-1448-419C-91BE-B7B0EA732C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EB8A704-E912-4CF4-B838-B7C4C03B5D90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CC5CBAAE-C7B0-4570-A5BE-299CD783659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CC76E0B-9269-4A42-AD81-54F3F087F2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>
            <a:extLst>
              <a:ext uri="{FF2B5EF4-FFF2-40B4-BE49-F238E27FC236}">
                <a16:creationId xmlns:a16="http://schemas.microsoft.com/office/drawing/2014/main" id="{EEEB9B98-2416-460C-B8C5-9B4DCD2B0F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7E379F0-2C65-4017-B549-674897AC0327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8B87C0BB-841D-40B6-9D9B-881C43B7FAB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C12D7A61-EFAE-42DC-BE90-31E5A6BCCE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3DED7FB6-8EF8-4742-8847-5025C38BB9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DDAD0DC-26AD-4B4A-9867-146860463734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AAC72861-CB72-44DC-A864-BA47C233B7E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85B8770C-7E4D-40C8-9C50-8B244B0322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>
            <a:extLst>
              <a:ext uri="{FF2B5EF4-FFF2-40B4-BE49-F238E27FC236}">
                <a16:creationId xmlns:a16="http://schemas.microsoft.com/office/drawing/2014/main" id="{3702B609-1B20-42CE-B1BB-4372A10D5E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1327D9A-9331-4EFE-BC68-A12CE2344B57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47A45501-E07D-443D-81C3-72C43C443E2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DF6E4D8C-209A-4181-833B-A703BE8A28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9D536F4C-9C12-45AA-86C8-D4A1D7990D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6932685-716C-47A8-838E-AF7AB6B1788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B2C5B0DA-CBB9-4FE3-8FFF-223A69C8B61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BBBD0CD-6DED-4176-93B9-81B14A5CE4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>
            <a:extLst>
              <a:ext uri="{FF2B5EF4-FFF2-40B4-BE49-F238E27FC236}">
                <a16:creationId xmlns:a16="http://schemas.microsoft.com/office/drawing/2014/main" id="{78157F1F-85DD-4C19-8F62-728B7CCBAC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C2DB73C-5540-4E45-AD6E-BA68CE816C9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945192DB-D3B7-424D-BD89-F2C3859A9B0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8C59708-D4CD-4E04-9941-1FE9161187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>
            <a:extLst>
              <a:ext uri="{FF2B5EF4-FFF2-40B4-BE49-F238E27FC236}">
                <a16:creationId xmlns:a16="http://schemas.microsoft.com/office/drawing/2014/main" id="{26CA45DC-5531-4549-9F58-9AD05BA104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F3C3C04-D7E2-48CC-9260-F12F788384A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0F25EAAD-CDEE-4DA8-9909-20547CF194F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37BA74F-D123-47E4-94F1-A5D62D32FD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5A079C44-EF2A-47A3-B26C-368862739A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B90CE83-28F9-4E28-8B4C-8C94902C9C43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F2CE1C5E-7033-4E03-9A28-3E95FB2E9CB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004FF789-EC08-40DD-B566-317DC63409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:a16="http://schemas.microsoft.com/office/drawing/2014/main" id="{4C3E9778-31A1-47B7-B74E-C497A45C6A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5C34F95-4EEA-494D-81F0-BED565F4B9C0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8B928F96-27DB-4FC1-81E5-978505EA33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3F31D8F-3A22-4AA4-8597-E5D910137C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356E2D15-58D5-4C86-9732-31E5412C99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B054C54-A0E4-4D4D-8699-20D362B243DD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71597A7C-A8E6-4B80-B41D-7AE29A68873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A4B6B48-8819-48AD-8727-31959A1256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4F31D1F8-D42F-427F-88F8-5D784ED1D2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D58A6F0-F784-4F5A-9CD3-774AB0D31859}" type="slidenum">
              <a:rPr lang="en-US" altLang="en-US" sz="1200" i="1">
                <a:solidFill>
                  <a:srgbClr val="000000"/>
                </a:solidFill>
                <a:latin typeface="Lucida Handwriting" panose="03010101010101010101" pitchFamily="66" charset="0"/>
                <a:cs typeface="Arial" panose="020B0604020202020204" pitchFamily="34" charset="0"/>
              </a:rPr>
              <a:pPr eaLnBrk="1" hangingPunct="1"/>
              <a:t>11</a:t>
            </a:fld>
            <a:endParaRPr lang="en-US" altLang="en-US" sz="1200" i="1">
              <a:solidFill>
                <a:srgbClr val="000000"/>
              </a:solidFill>
              <a:latin typeface="Lucida Handwriting" panose="03010101010101010101" pitchFamily="66" charset="0"/>
              <a:cs typeface="Arial" panose="020B0604020202020204" pitchFamily="34" charset="0"/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BD09D222-B37D-406D-94D3-650EB834FAD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C5EA0007-9140-4B20-A681-795480A587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C5C62F6-A4EC-4ACE-8926-B4A94BF1AEC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15433D86-FFAA-4F0D-8EA0-5ECC6149B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7412C524-3A55-4727-894D-18A9AC055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18B884D-8C61-44A2-BC8E-7108954E5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F8DC215-759C-49C7-821C-9F628F5D6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1607679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00105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058152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07810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9445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900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0205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7158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7933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006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02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757127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8798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7625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847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88243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958903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98307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45802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903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053381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3507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DA9E8F30-65DA-488A-974D-38DEFF2258F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AA758C3B-EE8D-47BF-8A72-B99AA725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69795E7D-AD70-44A5-9F75-ACD92059C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8E560994-838C-4E7B-85B9-D20717688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73468FDA-8733-4E15-A06B-873D9A42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DF617324-4F7A-40B7-A1BC-DD6B91310F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31B4D259-D943-42A6-9DFB-BE9A1EAB3E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9" r:id="rId1"/>
    <p:sldLayoutId id="2147483937" r:id="rId2"/>
    <p:sldLayoutId id="2147483936" r:id="rId3"/>
    <p:sldLayoutId id="2147483935" r:id="rId4"/>
    <p:sldLayoutId id="2147483934" r:id="rId5"/>
    <p:sldLayoutId id="2147483933" r:id="rId6"/>
    <p:sldLayoutId id="2147483932" r:id="rId7"/>
    <p:sldLayoutId id="2147483931" r:id="rId8"/>
    <p:sldLayoutId id="2147483930" r:id="rId9"/>
    <p:sldLayoutId id="2147483929" r:id="rId10"/>
    <p:sldLayoutId id="214748392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7" r:id="rId2"/>
    <p:sldLayoutId id="2147483946" r:id="rId3"/>
    <p:sldLayoutId id="2147483945" r:id="rId4"/>
    <p:sldLayoutId id="2147483944" r:id="rId5"/>
    <p:sldLayoutId id="2147483943" r:id="rId6"/>
    <p:sldLayoutId id="2147483942" r:id="rId7"/>
    <p:sldLayoutId id="2147483941" r:id="rId8"/>
    <p:sldLayoutId id="2147483940" r:id="rId9"/>
    <p:sldLayoutId id="2147483939" r:id="rId10"/>
    <p:sldLayoutId id="21474839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44FAC9BD-8E72-4C02-B800-28684E5F69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>
                <a:ea typeface="+mj-ea"/>
                <a:cs typeface="+mj-cs"/>
              </a:rPr>
              <a:t>Holy Spirit, Thou Art Welcome</a:t>
            </a:r>
            <a:endParaRPr lang="en-US" sz="4400">
              <a:ea typeface="+mj-ea"/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BD097DBD-36AA-4C65-9FD5-32110CAA6BE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/>
            <a:r>
              <a:rPr lang="en-US" altLang="en-US" sz="340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i="1">
              <a:latin typeface="Arial" panose="020B0604020202020204" pitchFamily="34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4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Holy Spirit, Thou art welcome in this place.</a:t>
            </a:r>
          </a:p>
          <a:p>
            <a:pPr eaLnBrk="1" hangingPunct="1"/>
            <a:r>
              <a:rPr lang="en-US" altLang="en-US" sz="34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Omnipotent Father of mercy and grace, </a:t>
            </a:r>
          </a:p>
          <a:p>
            <a:pPr eaLnBrk="1" hangingPunct="1"/>
            <a:r>
              <a:rPr lang="en-US" altLang="en-US" sz="34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8AF3159C-8D4B-4B1C-ADB8-F0E14B02C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3">
            <a:extLst>
              <a:ext uri="{FF2B5EF4-FFF2-40B4-BE49-F238E27FC236}">
                <a16:creationId xmlns:a16="http://schemas.microsoft.com/office/drawing/2014/main" id="{7644A39F-0F31-415B-8344-B952978B2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11A51CEB-4DF8-4476-918E-313B27845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8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EE2685-1D82-4885-8689-00C46530A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838200"/>
            <a:ext cx="8763000" cy="43434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known by several words: salvation, healing, conversion, having one</a:t>
            </a:r>
            <a:r>
              <a:rPr lang="ja-JP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 sins forgiven, being born again</a:t>
            </a:r>
          </a:p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– the result of Jesus paying the price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>
            <a:extLst>
              <a:ext uri="{FF2B5EF4-FFF2-40B4-BE49-F238E27FC236}">
                <a16:creationId xmlns:a16="http://schemas.microsoft.com/office/drawing/2014/main" id="{43BEB465-7A53-4A8B-BD3F-6978A3C3B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rgbClr val="FFFFFF"/>
              </a:solidFill>
              <a:ea typeface="+mn-ea"/>
            </a:endParaRP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DA749FE9-ED25-42CA-8173-BA1AE0ACF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solidFill>
                <a:srgbClr val="FFFFFF"/>
              </a:solidFill>
              <a:ea typeface="+mn-ea"/>
            </a:endParaRPr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F75FB2C5-185B-4C2F-80DB-F731B112D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endParaRPr lang="en-US" altLang="en-US" b="1">
              <a:solidFill>
                <a:srgbClr val="FFFFFF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800" b="1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endParaRPr lang="en-US" altLang="en-US" sz="2200" b="1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Jesus</a:t>
            </a:r>
            <a:r>
              <a:rPr lang="ja-JP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’</a:t>
            </a:r>
            <a:endParaRPr lang="en-US" altLang="ja-JP" sz="2200" b="1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sacrifice</a:t>
            </a: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restored</a:t>
            </a: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our </a:t>
            </a: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relationship</a:t>
            </a: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 with</a:t>
            </a: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 God</a:t>
            </a:r>
          </a:p>
        </p:txBody>
      </p:sp>
      <p:sp>
        <p:nvSpPr>
          <p:cNvPr id="73734" name="Text Box 6">
            <a:extLst>
              <a:ext uri="{FF2B5EF4-FFF2-40B4-BE49-F238E27FC236}">
                <a16:creationId xmlns:a16="http://schemas.microsoft.com/office/drawing/2014/main" id="{B9D3831B-F26A-4F2E-B86C-203DCF9B8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sz="2200" b="1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Jesus</a:t>
            </a:r>
            <a:r>
              <a:rPr lang="ja-JP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’</a:t>
            </a:r>
            <a:r>
              <a:rPr lang="en-US" altLang="ja-JP" sz="2200" b="1">
                <a:solidFill>
                  <a:srgbClr val="000000"/>
                </a:solidFill>
                <a:cs typeface="Arial" panose="020B0604020202020204" pitchFamily="34" charset="0"/>
              </a:rPr>
              <a:t> sacrifice restored our</a:t>
            </a:r>
          </a:p>
          <a:p>
            <a:pPr algn="ctr" eaLnBrk="1" hangingPunct="1"/>
            <a:r>
              <a:rPr lang="en-US" altLang="en-US" sz="2200" b="1">
                <a:solidFill>
                  <a:srgbClr val="000000"/>
                </a:solidFill>
                <a:cs typeface="Arial" panose="020B0604020202020204" pitchFamily="34" charset="0"/>
              </a:rPr>
              <a:t>relationships with each other</a:t>
            </a:r>
            <a:endParaRPr lang="en-US" altLang="en-US" sz="2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03A19380-1E56-4429-9B50-B5EAEADAA0D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2362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solidFill>
                <a:srgbClr val="FFFFFF"/>
              </a:solidFill>
              <a:ea typeface="+mn-ea"/>
            </a:endParaRPr>
          </a:p>
        </p:txBody>
      </p:sp>
      <p:sp>
        <p:nvSpPr>
          <p:cNvPr id="73736" name="Line 8">
            <a:extLst>
              <a:ext uri="{FF2B5EF4-FFF2-40B4-BE49-F238E27FC236}">
                <a16:creationId xmlns:a16="http://schemas.microsoft.com/office/drawing/2014/main" id="{D549F73F-74F1-40FF-912A-B55AB9FDC07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solidFill>
                <a:srgbClr val="FFFFFF"/>
              </a:solidFill>
              <a:ea typeface="+mn-ea"/>
            </a:endParaRPr>
          </a:p>
        </p:txBody>
      </p:sp>
      <p:sp>
        <p:nvSpPr>
          <p:cNvPr id="73737" name="Line 9">
            <a:extLst>
              <a:ext uri="{FF2B5EF4-FFF2-40B4-BE49-F238E27FC236}">
                <a16:creationId xmlns:a16="http://schemas.microsoft.com/office/drawing/2014/main" id="{FF78171D-4182-44FB-BF0F-8C842A532CF6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solidFill>
                <a:srgbClr val="FFFFFF"/>
              </a:solidFill>
              <a:ea typeface="+mn-ea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2D6A246B-D4C3-45AE-93F6-4C2DD95B2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Jesus restores our relationships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uiExpand="1" build="p" animBg="1"/>
      <p:bldP spid="73734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3">
            <a:extLst>
              <a:ext uri="{FF2B5EF4-FFF2-40B4-BE49-F238E27FC236}">
                <a16:creationId xmlns:a16="http://schemas.microsoft.com/office/drawing/2014/main" id="{32FBFA97-CDFE-4098-8514-D9206E6D3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82CD54A1-6897-4A41-B6C0-0EA6EEC1D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8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9B8BC5F-CF65-4C65-8955-355FE2620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838200"/>
            <a:ext cx="9067800" cy="43434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00050" indent="-4000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74295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500" b="1">
                <a:effectLst>
                  <a:outerShdw blurRad="38100" dist="38100" dir="2700000" algn="tl">
                    <a:srgbClr val="000000"/>
                  </a:outerShdw>
                </a:effectLst>
              </a:rPr>
              <a:t>Conversion continues as we keep saying yes:</a:t>
            </a:r>
          </a:p>
          <a:p>
            <a:pPr lvl="2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understand ourselves better </a:t>
            </a:r>
          </a:p>
          <a:p>
            <a:pPr lvl="2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acknowledge continual need for Christ</a:t>
            </a:r>
          </a:p>
          <a:p>
            <a:pPr lvl="2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understand God better</a:t>
            </a:r>
          </a:p>
          <a:p>
            <a:pPr lvl="2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seek God</a:t>
            </a:r>
            <a:r>
              <a:rPr lang="ja-JP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s will throughout our lives</a:t>
            </a:r>
          </a:p>
          <a:p>
            <a:pPr lvl="2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practice spiritual disciplines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>
            <a:extLst>
              <a:ext uri="{FF2B5EF4-FFF2-40B4-BE49-F238E27FC236}">
                <a16:creationId xmlns:a16="http://schemas.microsoft.com/office/drawing/2014/main" id="{DC9398B4-9864-4A3C-82C4-FF1A0D429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8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</a:t>
            </a:r>
            <a:r>
              <a:rPr lang="ja-JP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activity and our response</a:t>
            </a:r>
            <a:endParaRPr lang="en-US" altLang="en-US" sz="4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59835EE-E1D0-4F23-A5E6-7A242D155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14400"/>
            <a:ext cx="8763000" cy="4114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51435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is a double acceptance</a:t>
            </a:r>
          </a:p>
          <a:p>
            <a:pPr lvl="2" eaLnBrk="1" hangingPunct="1">
              <a:buClr>
                <a:schemeClr val="tx2"/>
              </a:buClr>
              <a:buSzPct val="85000"/>
              <a:buFont typeface="Times New Roman" panose="02020603050405020304" pitchFamily="18" charset="0"/>
              <a:buChar char="̶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God says </a:t>
            </a:r>
            <a:r>
              <a:rPr lang="ja-JP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‘</a:t>
            </a:r>
            <a:r>
              <a:rPr lang="en-US" altLang="ja-JP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r>
              <a:rPr lang="ja-JP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to us in creation, &amp; at the cross</a:t>
            </a:r>
          </a:p>
          <a:p>
            <a:pPr lvl="2" eaLnBrk="1" hangingPunct="1">
              <a:buClr>
                <a:schemeClr val="tx2"/>
              </a:buClr>
              <a:buSzPct val="85000"/>
              <a:buFont typeface="Times New Roman" panose="02020603050405020304" pitchFamily="18" charset="0"/>
              <a:buChar char="̶"/>
            </a:pP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say </a:t>
            </a:r>
            <a:r>
              <a:rPr lang="ja-JP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‘</a:t>
            </a:r>
            <a:r>
              <a:rPr lang="en-US" altLang="ja-JP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r>
              <a:rPr lang="ja-JP" alt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to the relationship God offers us thru Christ</a:t>
            </a:r>
            <a:endParaRPr lang="en-US" altLang="en-US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9F9D5869-28C6-4EF1-BB41-E4EA9C3C6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8F20C8FA-AC60-46AD-B4C4-1F727AED0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14400"/>
            <a:ext cx="8458200" cy="4114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God calls us to be disciples of Jesus Christ; we respond with trust &amp; obedience</a:t>
            </a:r>
          </a:p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participate in acts of piety &amp; mercy</a:t>
            </a:r>
          </a:p>
          <a:p>
            <a:pPr lvl="1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 join in God’s mission &amp; make disciples of Jesus Christ</a:t>
            </a:r>
          </a:p>
        </p:txBody>
      </p:sp>
      <p:sp>
        <p:nvSpPr>
          <p:cNvPr id="27650" name="Text Box 3">
            <a:extLst>
              <a:ext uri="{FF2B5EF4-FFF2-40B4-BE49-F238E27FC236}">
                <a16:creationId xmlns:a16="http://schemas.microsoft.com/office/drawing/2014/main" id="{43869767-7BA8-45A8-8867-2AB8F222C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668B95ED-04D4-4D4A-8181-39F2223A2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8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</a:t>
            </a:r>
            <a:r>
              <a:rPr lang="ja-JP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activity and our response</a:t>
            </a:r>
            <a:endParaRPr lang="en-US" altLang="en-US" sz="4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FABB9E9D-13F1-46D6-8E02-C670EEAAF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19200"/>
            <a:ext cx="8229600" cy="4114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Highest kind of love</a:t>
            </a:r>
          </a:p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Love of self-giving</a:t>
            </a:r>
          </a:p>
          <a:p>
            <a:pPr lvl="1"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You are experiencing agape as you are sitting here this weekend!</a:t>
            </a:r>
          </a:p>
        </p:txBody>
      </p:sp>
      <p:sp>
        <p:nvSpPr>
          <p:cNvPr id="29698" name="Text Box 3">
            <a:extLst>
              <a:ext uri="{FF2B5EF4-FFF2-40B4-BE49-F238E27FC236}">
                <a16:creationId xmlns:a16="http://schemas.microsoft.com/office/drawing/2014/main" id="{0FCA8353-6F62-41B4-A10B-E32756228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168BD132-822C-494A-993D-C729112E6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Agape Love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2287D140-8EB9-4534-BD23-806B197D04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ea typeface="+mn-ea"/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ea typeface="+mn-ea"/>
              <a:cs typeface="Arial" charset="0"/>
            </a:endParaRPr>
          </a:p>
        </p:txBody>
      </p:sp>
      <p:sp>
        <p:nvSpPr>
          <p:cNvPr id="31746" name="Text Box 3">
            <a:extLst>
              <a:ext uri="{FF2B5EF4-FFF2-40B4-BE49-F238E27FC236}">
                <a16:creationId xmlns:a16="http://schemas.microsoft.com/office/drawing/2014/main" id="{E812D363-7020-4083-954E-82F298C5B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>
            <a:extLst>
              <a:ext uri="{FF2B5EF4-FFF2-40B4-BE49-F238E27FC236}">
                <a16:creationId xmlns:a16="http://schemas.microsoft.com/office/drawing/2014/main" id="{C5F15586-0787-4FF5-B19C-3D56A916C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EF6DD137-3BAD-4547-8868-0F87253C9BE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>
                <a:ea typeface="+mj-ea"/>
                <a:cs typeface="+mj-cs"/>
              </a:rPr>
            </a:br>
            <a:endParaRPr lang="en-US" sz="1200" b="0">
              <a:ea typeface="+mj-ea"/>
              <a:cs typeface="Times New Roman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87723820-B7F6-48F0-8EE8-4C375F629A3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ea typeface="+mn-ea"/>
                <a:cs typeface="Arial" charset="0"/>
              </a:rPr>
              <a:t>Justifying Grace</a:t>
            </a:r>
            <a:endParaRPr lang="en-US" sz="7200" b="0">
              <a:ea typeface="+mn-ea"/>
              <a:cs typeface="+mn-cs"/>
            </a:endParaRPr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797D2B82-B537-4BC5-BE59-2CF64E5DF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41021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4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Pastor Eva Marie</a:t>
            </a:r>
          </a:p>
        </p:txBody>
      </p:sp>
      <p:sp>
        <p:nvSpPr>
          <p:cNvPr id="9220" name="Text Box 5">
            <a:extLst>
              <a:ext uri="{FF2B5EF4-FFF2-40B4-BE49-F238E27FC236}">
                <a16:creationId xmlns:a16="http://schemas.microsoft.com/office/drawing/2014/main" id="{E601E13F-5DFA-419C-B8C4-1CC5FF1C5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9221" name="Picture 6" descr="new-arklogo">
            <a:hlinkClick r:id="rId3"/>
            <a:extLst>
              <a:ext uri="{FF2B5EF4-FFF2-40B4-BE49-F238E27FC236}">
                <a16:creationId xmlns:a16="http://schemas.microsoft.com/office/drawing/2014/main" id="{373C5624-7868-471E-B820-76491AF3A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21E7DCF-6261-48F5-B239-6897C68DC0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763000" cy="914400"/>
          </a:xfrm>
        </p:spPr>
        <p:txBody>
          <a:bodyPr/>
          <a:lstStyle/>
          <a:p>
            <a:pPr marL="457200" indent="-457200" algn="l" eaLnBrk="1" hangingPunct="1"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en-US" sz="3600">
                <a:ea typeface="ＭＳ Ｐゴシック" panose="020B0600070205080204" pitchFamily="34" charset="-128"/>
              </a:rPr>
              <a:t>All of God’s creation was </a:t>
            </a:r>
            <a:r>
              <a:rPr lang="en-US" altLang="en-US" sz="3600" i="1">
                <a:ea typeface="ＭＳ Ｐゴシック" panose="020B0600070205080204" pitchFamily="34" charset="-128"/>
              </a:rPr>
              <a:t>very good</a:t>
            </a:r>
            <a:endParaRPr lang="en-US" altLang="en-US" sz="3600">
              <a:ea typeface="ＭＳ Ｐゴシック" panose="020B0600070205080204" pitchFamily="34" charset="-128"/>
            </a:endParaRPr>
          </a:p>
        </p:txBody>
      </p:sp>
      <p:sp>
        <p:nvSpPr>
          <p:cNvPr id="11266" name="Text Box 3">
            <a:extLst>
              <a:ext uri="{FF2B5EF4-FFF2-40B4-BE49-F238E27FC236}">
                <a16:creationId xmlns:a16="http://schemas.microsoft.com/office/drawing/2014/main" id="{4A99A8C0-4B04-4B1B-B6D0-C873BDC92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CF3A13C1-54EA-4040-BEE5-0CDC0B185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11699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2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 eaLnBrk="1" hangingPunct="1">
              <a:lnSpc>
                <a:spcPts val="42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21F0515-2819-4ABE-ADC1-A9C38CA6A56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763000" cy="3810000"/>
          </a:xfrm>
        </p:spPr>
        <p:txBody>
          <a:bodyPr/>
          <a:lstStyle/>
          <a:p>
            <a:pPr marL="457200" indent="-457200" algn="l" eaLnBrk="1" hangingPunct="1"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en-US" sz="3600">
                <a:ea typeface="ＭＳ Ｐゴシック" panose="020B0600070205080204" pitchFamily="34" charset="-128"/>
              </a:rPr>
              <a:t>All of God’s creation was </a:t>
            </a:r>
            <a:r>
              <a:rPr lang="en-US" altLang="en-US" sz="3600" i="1">
                <a:ea typeface="ＭＳ Ｐゴシック" panose="020B0600070205080204" pitchFamily="34" charset="-128"/>
              </a:rPr>
              <a:t>very good</a:t>
            </a:r>
            <a:endParaRPr lang="en-US" altLang="en-US" sz="3600">
              <a:ea typeface="ＭＳ Ｐゴシック" panose="020B0600070205080204" pitchFamily="34" charset="-128"/>
            </a:endParaRPr>
          </a:p>
          <a:p>
            <a:pPr marL="457200" indent="-457200" algn="l" eaLnBrk="1" hangingPunct="1"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en-US" sz="3600">
                <a:ea typeface="ＭＳ Ｐゴシック" panose="020B0600070205080204" pitchFamily="34" charset="-128"/>
              </a:rPr>
              <a:t>we are created for relationship with God; NOTHING else will satisfy us</a:t>
            </a:r>
          </a:p>
          <a:p>
            <a:pPr marL="457200" indent="-457200" algn="l" eaLnBrk="1" hangingPunct="1"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en-US" sz="3600">
                <a:ea typeface="ＭＳ Ｐゴシック" panose="020B0600070205080204" pitchFamily="34" charset="-128"/>
              </a:rPr>
              <a:t>central theme of the Bible: God calling us back into the relationship for which we were created.</a:t>
            </a:r>
          </a:p>
        </p:txBody>
      </p:sp>
      <p:sp>
        <p:nvSpPr>
          <p:cNvPr id="13314" name="Text Box 3">
            <a:extLst>
              <a:ext uri="{FF2B5EF4-FFF2-40B4-BE49-F238E27FC236}">
                <a16:creationId xmlns:a16="http://schemas.microsoft.com/office/drawing/2014/main" id="{CDB87392-2FFF-42E7-86CE-2332C8965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6B733668-34FD-4410-98BC-40F549110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11699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2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 eaLnBrk="1" hangingPunct="1">
              <a:lnSpc>
                <a:spcPts val="42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3">
            <a:extLst>
              <a:ext uri="{FF2B5EF4-FFF2-40B4-BE49-F238E27FC236}">
                <a16:creationId xmlns:a16="http://schemas.microsoft.com/office/drawing/2014/main" id="{16051EA9-CABC-4FD5-8673-2AB0F235E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AE795205-BF16-4F8F-BCF2-1E37BC2A6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8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5B7E68E-5C38-42F1-822E-3BA46D82D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838200"/>
            <a:ext cx="8610600" cy="43434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Saying </a:t>
            </a:r>
            <a:r>
              <a:rPr lang="ja-JP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‘</a:t>
            </a:r>
            <a:r>
              <a:rPr lang="en-US" altLang="ja-JP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r>
              <a:rPr lang="ja-JP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 to God changes everything</a:t>
            </a:r>
          </a:p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Marks the beginning of eternal commitment to Christ</a:t>
            </a:r>
          </a:p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Salvation is a continuous process:</a:t>
            </a:r>
            <a:endParaRPr lang="en-US" altLang="en-US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Clr>
                <a:schemeClr val="tx2"/>
              </a:buClr>
              <a:buSzPct val="85000"/>
            </a:pPr>
            <a:r>
              <a:rPr lang="en-US" alt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	I </a:t>
            </a:r>
            <a:r>
              <a:rPr lang="en-US" altLang="en-US" sz="3200" b="1" i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wa</a:t>
            </a:r>
            <a:r>
              <a:rPr lang="en-US" alt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s saved by grace; I </a:t>
            </a:r>
            <a:r>
              <a:rPr lang="en-US" altLang="en-US" sz="3200" b="1" i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US" alt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m saved by grace;</a:t>
            </a:r>
          </a:p>
          <a:p>
            <a:pPr eaLnBrk="1" hangingPunct="1">
              <a:buClr>
                <a:schemeClr val="tx2"/>
              </a:buClr>
              <a:buSzPct val="85000"/>
            </a:pPr>
            <a:r>
              <a:rPr lang="en-US" alt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	I </a:t>
            </a:r>
            <a:r>
              <a:rPr lang="en-US" altLang="en-US" sz="3200" b="1" i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will b</a:t>
            </a:r>
            <a:r>
              <a:rPr lang="en-US" altLang="en-US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e saved by grace.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>
            <a:extLst>
              <a:ext uri="{FF2B5EF4-FFF2-40B4-BE49-F238E27FC236}">
                <a16:creationId xmlns:a16="http://schemas.microsoft.com/office/drawing/2014/main" id="{C237DAA0-7729-4F90-B5DB-1480CD9C4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D32E3487-BE85-4F45-B9DF-2F3E763B1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ts val="4800"/>
              </a:lnSpc>
            </a:pPr>
            <a:r>
              <a:rPr lang="en-US" alt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DB94545-A519-4B16-836A-2FECB9EC0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838200"/>
            <a:ext cx="8763000" cy="2209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</a:pP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known by several words: salvation, healing, conversion, having one</a:t>
            </a:r>
            <a:r>
              <a:rPr lang="ja-JP" alt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 sins forgiven, being born again</a:t>
            </a:r>
            <a:endParaRPr lang="en-US" altLang="en-US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1118</TotalTime>
  <Words>409</Words>
  <Application>Microsoft Office PowerPoint</Application>
  <PresentationFormat>On-screen Show (4:3)</PresentationFormat>
  <Paragraphs>82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Times New Roman</vt:lpstr>
      <vt:lpstr>ＭＳ Ｐゴシック</vt:lpstr>
      <vt:lpstr>Arial</vt:lpstr>
      <vt:lpstr>Wingdings</vt:lpstr>
      <vt:lpstr>Lucida Handwriting</vt:lpstr>
      <vt:lpstr>Calibri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109</cp:revision>
  <cp:lastPrinted>1601-01-01T00:00:00Z</cp:lastPrinted>
  <dcterms:created xsi:type="dcterms:W3CDTF">2002-09-23T01:58:48Z</dcterms:created>
  <dcterms:modified xsi:type="dcterms:W3CDTF">2018-03-06T16:45:55Z</dcterms:modified>
</cp:coreProperties>
</file>