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4008" r:id="rId3"/>
  </p:sldMasterIdLst>
  <p:notesMasterIdLst>
    <p:notesMasterId r:id="rId18"/>
  </p:notesMasterIdLst>
  <p:sldIdLst>
    <p:sldId id="278" r:id="rId4"/>
    <p:sldId id="256" r:id="rId5"/>
    <p:sldId id="298" r:id="rId6"/>
    <p:sldId id="309" r:id="rId7"/>
    <p:sldId id="311" r:id="rId8"/>
    <p:sldId id="290" r:id="rId9"/>
    <p:sldId id="292" r:id="rId10"/>
    <p:sldId id="312" r:id="rId11"/>
    <p:sldId id="310" r:id="rId12"/>
    <p:sldId id="287" r:id="rId13"/>
    <p:sldId id="288" r:id="rId14"/>
    <p:sldId id="313" r:id="rId15"/>
    <p:sldId id="303" r:id="rId16"/>
    <p:sldId id="26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21" autoAdjust="0"/>
    <p:restoredTop sz="94657" autoAdjust="0"/>
  </p:normalViewPr>
  <p:slideViewPr>
    <p:cSldViewPr>
      <p:cViewPr varScale="1">
        <p:scale>
          <a:sx n="75" d="100"/>
          <a:sy n="75" d="100"/>
        </p:scale>
        <p:origin x="370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A70706E-F9D3-464F-978B-68CB639E502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D60ADFC-06ED-436F-A11D-EFB750175A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C7638970-73CA-4BA4-B9DA-4E2E5983E66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F0529584-0FEB-416D-AB93-6BA4282A91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0C41AD4-6875-4C12-AA51-5C3A95FB934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4A86DA8-1B88-46EE-B51C-E06168F5E5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DC639ED-7C4D-4F58-8D20-573B7E6E3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350840F2-2946-4FB8-AF8C-7FA907F9E7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2F0672-4B3D-4B78-990E-C5B8BE4AE22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CBBDEE7E-B4B8-4085-B004-EF69B2D69F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3A1A7B6-5BA2-41C0-87D9-923484925F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821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148E0B6-4E4E-45CE-8A54-1ADFE5A988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4D5C02D-06D3-4DA0-A001-5EDEB09F06C8}" type="slidenum">
              <a:rPr kumimoji="0" lang="en-US" altLang="en-US" smtClean="0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9F1731D6-D9F7-4F99-ABB8-88AC51B399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E7320A7A-797B-44E1-B2BE-6A573EBEEB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0DB14B3B-EB4D-42EB-8FB8-A8E43B55FA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0B5277-485B-40FC-A314-587C0FCB7758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EDAB6E8-BF8B-4BD0-A5C5-2C0708AA75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C1D40C94-7076-4BC5-B45A-128231E826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2523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C938574-4766-4FEA-AFD5-C277D99693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DE5701-9278-4685-8CD9-16ECAFB6182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57B06AAA-444D-4F8E-B6D5-1C96CA4153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81F402F-51E1-4620-955A-091561058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0023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C75FA87A-7302-4384-83D1-B218389F5C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83C009D-28B0-4552-AD2E-2C3E3EEA7E9E}" type="slidenum">
              <a:rPr kumimoji="0" lang="en-US" altLang="en-US" smtClean="0"/>
              <a:pPr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83C67B5-2220-4033-B57E-D74B6B22F3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B7E727CE-5F41-4E3E-8C45-5612436EEC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D02A5054-7F55-4FF2-9BD5-F89EF0AC099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DD7F8ACD-B0BA-43DE-80CB-5F525DCEC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6147EF7-8024-4BA4-9370-03592108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4EA8737-314A-464B-9109-C4ED7B57C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0CEED97-004C-4B95-A168-1F82EC562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13">
            <a:extLst>
              <a:ext uri="{FF2B5EF4-FFF2-40B4-BE49-F238E27FC236}">
                <a16:creationId xmlns:a16="http://schemas.microsoft.com/office/drawing/2014/main" id="{10F1F74B-147B-4007-90C1-A9EC5A465CC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333500" y="76200"/>
            <a:ext cx="6477000" cy="1408113"/>
            <a:chOff x="1333500" y="76200"/>
            <a:chExt cx="6477000" cy="140811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DBB39F-EE78-4CEE-B90A-AE073F199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5300" y="569913"/>
              <a:ext cx="350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New-Ark Area Emmaus</a:t>
              </a:r>
            </a:p>
          </p:txBody>
        </p:sp>
        <p:pic>
          <p:nvPicPr>
            <p:cNvPr id="11" name="Picture 7" descr="whiteonblack.jpg">
              <a:extLst>
                <a:ext uri="{FF2B5EF4-FFF2-40B4-BE49-F238E27FC236}">
                  <a16:creationId xmlns:a16="http://schemas.microsoft.com/office/drawing/2014/main" id="{DC440986-15E5-4272-B2EE-4471FA7CE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76200"/>
              <a:ext cx="3124200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69933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73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F732704-5D30-4ECF-AD10-61716742701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D0B7CAF-D217-4594-8892-A50E2817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D9D12258-5E09-4CE7-8755-E10D59DA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C13BFEE-7033-4BCA-BF03-F5C4CE68A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596FE46-72FC-4953-BA65-07F1CEF14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0076C556-E876-43A3-97B8-04D844C6E72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6D706882-2A3C-4310-9C3F-9138D36E1C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227CDA13-BD23-4CBA-BFF7-9EF267709F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260A4B-0749-48CA-9B94-B350F752F1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16141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93EBC1A-237E-4152-A619-EC82A6939C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28BEE23-0643-49EC-9A6B-8EACA65869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478BF60-9319-4173-B4D7-5E061F1F97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A7E54-DAF6-4E48-AB94-02185754A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4148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11930E3-2366-4EDF-A038-B0CA536D58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377AC86-28F1-4931-B535-2C7892DB9F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9473107-A46B-4130-9749-9363645624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4098-7E34-4D39-BC60-031292A255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7085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2D9048C-0B44-47C2-AB92-4305515DFF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67BCB3D-CEB8-40DB-994F-F8B9B9DFAB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0B5A245-5952-4058-887B-C15A6FBD5B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0A11C-C3C0-4DDD-87F7-864BD90AC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785143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CE7912EB-235D-415C-B487-48D4B61BFE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EC2C171-B63A-498C-B247-93C2F7ABC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9E511C75-89C9-4815-9BCD-F7677AFAF6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94991-BB85-436B-8003-C7922967AC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9841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98C6249-2C06-4EDF-AC22-8C277A3B56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4C3F916-DF50-4F2B-AF40-CA35EB6FCC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32FD8CB7-19C8-4E48-917E-D4B7C72961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E983-FB72-496C-89F2-B271E0B639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55319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8897FB73-E32A-41F1-8018-C5ED4EC962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6FE4B99-97B4-4A51-89B7-BCA2F28E39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F94AF55F-1464-4013-8DC0-A9702ADB32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322B1-D6B6-4731-AE97-D3CC76CE0E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12610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0F05877-9A6B-4579-94EA-959534F692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4CB4584-A863-4DD1-9132-5C6E31EC62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36CF62E-B711-48F9-B009-B2A8DB9B9D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9D246-03AD-432C-93CD-E74ECBE174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24925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A0011BA-6D30-4CC8-B701-65EB962B6D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93FFF5A-EA09-4ED2-80E7-7CE92FC74C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A980DC6-1402-42BA-8915-354BE42274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69E1F-003F-4CA2-9C6E-7CC97791B0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04222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B779468-F828-491D-A01C-A0BD381AF40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86D1FE3-EFE9-4809-9AB2-A63FFF29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EB200F8-9165-446D-916A-2F1E5768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217CF7F-3BFF-4F96-BB8F-6EBFF15FF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46F9E0C-853E-4F3E-9770-C34C423DB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0386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BA1A170-8EDC-4E48-9510-17B7C78739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8263D65-F38A-4CB8-AC50-0C5358F1B3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A4E5B96-7944-489A-BC4C-5BF06423C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763DF-56C9-47A7-8C64-DE13E1BF58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32405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75B5BB4-7FEE-469C-A8B6-EB292E8ECE9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F0EA76D7-E82C-49C1-8D32-E651BD14D8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2D9E79D-E150-4E76-942E-263F0032B9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CEBA-AB9D-416C-B7A5-9D9456AE48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4393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769678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05626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823794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54525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5988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97A0FD7-B514-45C1-A3FC-906A337E3A0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8BD7978-B006-439C-98D6-F9EF0FA3C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845EE7FE-CDFA-46DD-BDCC-8AF5FF4E0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071D0E1-9B2D-46E9-93D7-D5E130CFC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47C09CC-FC1F-40AA-9D1C-21C20EB42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C0FEB2F-036A-48BB-9CA5-9B0C47D60734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40724389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815AC81-4A89-4A85-863D-373F90FC5F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115523928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B679043E-B5D3-4794-A438-16F9C813DD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70051CED-0164-4A6F-BB47-BA6104F62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46CE1B29-A45B-4437-A016-A571A238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995C50AC-C359-4456-AB5B-5CA5BF24E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65C4CD49-B243-4BCF-8F2B-22CC94704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AF1A33CC-5332-4FD8-B56C-76D5C5C675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4C52EE4D-D83E-4755-8C4B-8D64AAE4B4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4005" r:id="rId8"/>
    <p:sldLayoutId id="2147484006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E2EA84D4-9888-4ABB-BF93-235DC053BB8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6018AE69-20EA-42F8-A1BD-D0B9EBD56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35728A75-451C-4CC2-87F8-3BB5EC056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7DA2490-F454-4371-A0A5-568EEFC34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3554E92-1D1A-4065-8BE0-D6FFFA798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8990657-1190-4DF9-84C7-1846F20B44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F346A33D-531F-4488-8F96-A832C6286BE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502C8E41-33EA-4804-944F-5E46410196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E34EF53B-E08C-446D-9C95-1EA71840A71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06436C50-634C-48E9-A071-5DD82AB554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A6327116-D847-4821-9209-AEEFBE07C9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68969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931446DC-10DC-4618-8DA8-AFB56DD848B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F33C966-C632-4B46-BA73-66DECEC2FE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0C188B2D-EEFB-4E13-91CC-739044724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  <p:extLst>
      <p:ext uri="{BB962C8B-B14F-4D97-AF65-F5344CB8AC3E}">
        <p14:creationId xmlns:p14="http://schemas.microsoft.com/office/powerpoint/2010/main" val="231222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8EB49756-2CFA-44E9-88B7-2039E270561B}"/>
              </a:ext>
            </a:extLst>
          </p:cNvPr>
          <p:cNvGrpSpPr/>
          <p:nvPr/>
        </p:nvGrpSpPr>
        <p:grpSpPr>
          <a:xfrm>
            <a:off x="1145071" y="1009336"/>
            <a:ext cx="6627329" cy="5559332"/>
            <a:chOff x="1145071" y="1009336"/>
            <a:chExt cx="6627329" cy="555933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5797627-4520-4EE2-BC53-0C451109EB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8787" y="3710784"/>
              <a:ext cx="2533028" cy="4894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524DE9B-F203-49DC-A6EE-7E781FC2A70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57956" y="1011473"/>
              <a:ext cx="15408" cy="1369123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BD5126F-C7F7-4DF0-9FFC-2D9D08DB849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38819" y="1009336"/>
              <a:ext cx="1832206" cy="0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D32DBE-72D2-4E59-8E01-CDB38B3ECB6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658513" y="1009336"/>
              <a:ext cx="4791" cy="1357373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7F3731A-C252-4BDD-B5A0-5E32A5472F4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71025" y="3711397"/>
              <a:ext cx="1346" cy="285727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6594CC9-F42F-4AE0-A3C4-937CAB1A2C1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663664" y="3742797"/>
              <a:ext cx="0" cy="2815838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5802610-5CE8-448A-96BB-CC40784B59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46769" y="6559672"/>
              <a:ext cx="1825602" cy="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C8FC162-D37A-4237-994F-6C8B8A629C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1025" y="3705013"/>
              <a:ext cx="2301375" cy="1241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844A111-112D-45A7-BD4C-7A4666EFDC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62275" y="2362504"/>
              <a:ext cx="2302750" cy="19077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CE803C5-0BFB-4D69-8FA9-BF3E691583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5236" y="2366464"/>
              <a:ext cx="2533028" cy="4894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2186AC9-C684-46E1-A40C-6EBB9FD8A3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5071" y="2347714"/>
              <a:ext cx="10165" cy="1371566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93277B3-F540-460C-8FC5-ED93B4562F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772400" y="2375191"/>
              <a:ext cx="0" cy="1360750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830BD585-A775-4FF2-948B-52A9FE2D4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32107B50-B3B4-4689-BF1E-B615AF105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731"/>
            <a:ext cx="1363663" cy="61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or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FE16A43E-5C4E-41FA-9339-7611521FD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C16A7DBA-A1D5-48CA-9B1E-8896B99B44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198C140F-53E9-4407-85CA-EC4D83A97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27" name="Group 71726">
            <a:extLst>
              <a:ext uri="{FF2B5EF4-FFF2-40B4-BE49-F238E27FC236}">
                <a16:creationId xmlns:a16="http://schemas.microsoft.com/office/drawing/2014/main" id="{CA91FECA-FFBA-4E86-B088-2CABC40305E4}"/>
              </a:ext>
            </a:extLst>
          </p:cNvPr>
          <p:cNvGrpSpPr/>
          <p:nvPr/>
        </p:nvGrpSpPr>
        <p:grpSpPr>
          <a:xfrm>
            <a:off x="1177328" y="992187"/>
            <a:ext cx="6629006" cy="5546725"/>
            <a:chOff x="1152375" y="992187"/>
            <a:chExt cx="6629006" cy="5546725"/>
          </a:xfrm>
        </p:grpSpPr>
        <p:sp>
          <p:nvSpPr>
            <p:cNvPr id="38" name="Text Box 29">
              <a:extLst>
                <a:ext uri="{FF2B5EF4-FFF2-40B4-BE49-F238E27FC236}">
                  <a16:creationId xmlns:a16="http://schemas.microsoft.com/office/drawing/2014/main" id="{FD478A4C-3355-4348-BFCD-EB4C82A830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5725" y="992187"/>
              <a:ext cx="1790350" cy="5546725"/>
            </a:xfrm>
            <a:prstGeom prst="rect">
              <a:avLst/>
            </a:prstGeom>
            <a:solidFill>
              <a:srgbClr val="FFFF99">
                <a:alpha val="65000"/>
              </a:srgbClr>
            </a:solidFill>
            <a:ln w="38100" cap="sq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              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rgbClr val="FFFFFF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>
                <a:solidFill>
                  <a:srgbClr val="FFFFFF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02F4972-CBDA-486A-93AF-B4A7BD895354}"/>
                </a:ext>
              </a:extLst>
            </p:cNvPr>
            <p:cNvGrpSpPr/>
            <p:nvPr/>
          </p:nvGrpSpPr>
          <p:grpSpPr>
            <a:xfrm>
              <a:off x="1152375" y="2383382"/>
              <a:ext cx="6629006" cy="1331913"/>
              <a:chOff x="1143394" y="2362199"/>
              <a:chExt cx="6629006" cy="1331913"/>
            </a:xfrm>
          </p:grpSpPr>
          <p:sp>
            <p:nvSpPr>
              <p:cNvPr id="39" name="Text Box 30">
                <a:extLst>
                  <a:ext uri="{FF2B5EF4-FFF2-40B4-BE49-F238E27FC236}">
                    <a16:creationId xmlns:a16="http://schemas.microsoft.com/office/drawing/2014/main" id="{352F976D-0F21-4FFC-8CDB-671B4DE11F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6175" y="2362199"/>
                <a:ext cx="6626225" cy="1331913"/>
              </a:xfrm>
              <a:prstGeom prst="rect">
                <a:avLst/>
              </a:prstGeom>
              <a:solidFill>
                <a:srgbClr val="FFFF99">
                  <a:alpha val="65000"/>
                </a:srgbClr>
              </a:solidFill>
              <a:ln w="38100" cap="sq">
                <a:solidFill>
                  <a:srgbClr val="FFFF99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713" name="Text Box 33">
                <a:extLst>
                  <a:ext uri="{FF2B5EF4-FFF2-40B4-BE49-F238E27FC236}">
                    <a16:creationId xmlns:a16="http://schemas.microsoft.com/office/drawing/2014/main" id="{C14AAA27-0398-486E-BADB-0629BB8750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3394" y="2474149"/>
                <a:ext cx="6626224" cy="1031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cap="sq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050" b="1" dirty="0">
                    <a:solidFill>
                      <a:srgbClr val="000000"/>
                    </a:solidFill>
                  </a:rPr>
                  <a:t>Through Jesus Christ you and I can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050" b="1" dirty="0">
                    <a:solidFill>
                      <a:srgbClr val="000000"/>
                    </a:solidFill>
                  </a:rPr>
                  <a:t>overcome the obstacles to God’s grace.</a:t>
                </a: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B5D8F909-7AA6-4F8D-9D85-7C06F437B66B}"/>
              </a:ext>
            </a:extLst>
          </p:cNvPr>
          <p:cNvSpPr txBox="1"/>
          <p:nvPr/>
        </p:nvSpPr>
        <p:spPr>
          <a:xfrm>
            <a:off x="3713164" y="3810623"/>
            <a:ext cx="1735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2"/>
                </a:solidFill>
              </a:rPr>
              <a:t>The cross of Christ covers all our sins</a:t>
            </a:r>
          </a:p>
        </p:txBody>
      </p:sp>
    </p:spTree>
    <p:extLst>
      <p:ext uri="{BB962C8B-B14F-4D97-AF65-F5344CB8AC3E}">
        <p14:creationId xmlns:p14="http://schemas.microsoft.com/office/powerpoint/2010/main" val="3635136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6" grpId="0" animBg="1"/>
      <p:bldP spid="71706" grpId="1" animBg="1"/>
      <p:bldP spid="71706" grpId="2" animBg="1"/>
      <p:bldP spid="71707" grpId="0"/>
      <p:bldP spid="71707" grpId="1"/>
      <p:bldP spid="71707" grpId="2"/>
      <p:bldP spid="71708" grpId="0"/>
      <p:bldP spid="71711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3727A349-49B4-4B2F-9CF3-74D8CFD20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3555" name="Text Box 4">
            <a:extLst>
              <a:ext uri="{FF2B5EF4-FFF2-40B4-BE49-F238E27FC236}">
                <a16:creationId xmlns:a16="http://schemas.microsoft.com/office/drawing/2014/main" id="{8FC31D39-70BC-4663-9EA6-9C558390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AB493F9C-ACAA-42C0-B69B-1369E220F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4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959A1FD0-5B31-4AF2-A3A5-774183D82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24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900CB0F4-CE95-4F27-9BBA-DE626785D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599" y="991235"/>
            <a:ext cx="1828799" cy="5546089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Jesus Christ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restores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our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relationship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 with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B476C71B-B477-4C90-9336-415B52B2D6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0557" y="12954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9234F666-5BCB-4491-8946-631F506EB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19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Jesus Christ restores our relationships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with our neighbors and ourselves</a:t>
            </a:r>
            <a:endParaRPr lang="en-US" altLang="en-US" sz="2200" b="0" dirty="0">
              <a:solidFill>
                <a:schemeClr val="bg2"/>
              </a:solidFill>
            </a:endParaRPr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D14F8A3F-66C4-4F37-AE97-C3E1A255DB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3048000"/>
            <a:ext cx="616092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905121D5-1795-4524-8962-82DEAAC41F7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048000"/>
            <a:ext cx="6096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AEEA4C4E-D834-487A-94F1-350EF479C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</p:spTree>
    <p:extLst>
      <p:ext uri="{BB962C8B-B14F-4D97-AF65-F5344CB8AC3E}">
        <p14:creationId xmlns:p14="http://schemas.microsoft.com/office/powerpoint/2010/main" val="1714744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1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7547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>
            <a:extLst>
              <a:ext uri="{FF2B5EF4-FFF2-40B4-BE49-F238E27FC236}">
                <a16:creationId xmlns:a16="http://schemas.microsoft.com/office/drawing/2014/main" id="{E440C5D0-4174-49ED-B721-A03F5216B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>
            <a:extLst>
              <a:ext uri="{FF2B5EF4-FFF2-40B4-BE49-F238E27FC236}">
                <a16:creationId xmlns:a16="http://schemas.microsoft.com/office/drawing/2014/main" id="{FEB409AC-5D94-49CF-9617-BE43EB039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21BC25-3069-4683-9262-0BF09A61DB4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Obstacles to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CAAFA80-7150-4482-81B1-2F1B71268021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Jeff Belt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685800" y="990600"/>
            <a:ext cx="7772400" cy="28956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SzPct val="100000"/>
              <a:defRPr/>
            </a:pPr>
            <a:r>
              <a:rPr lang="en-US" dirty="0">
                <a:cs typeface="Arial" charset="0"/>
              </a:rPr>
              <a:t>Our lives as Christians take place in a real world that is affected by the consequences of sin.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Obstacle to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685800" y="990600"/>
            <a:ext cx="7772400" cy="2895600"/>
          </a:xfrm>
        </p:spPr>
        <p:txBody>
          <a:bodyPr/>
          <a:lstStyle/>
          <a:p>
            <a:pPr marL="571500" indent="-571500" algn="l" eaLnBrk="1" hangingPunct="1">
              <a:spcBef>
                <a:spcPct val="1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>
                <a:cs typeface="Arial" charset="0"/>
              </a:rPr>
              <a:t>anything that keeps us from enjoying the loving relationship God offers us in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952500" y="762000"/>
            <a:ext cx="7429500" cy="2532191"/>
          </a:xfrm>
        </p:spPr>
        <p:txBody>
          <a:bodyPr/>
          <a:lstStyle/>
          <a:p>
            <a:pPr marL="346075" indent="-346075" algn="l" eaLnBrk="1" hangingPunct="1">
              <a:spcBef>
                <a:spcPts val="0"/>
              </a:spcBef>
              <a:buFont typeface="Wingdings" panose="05000000000000000000" pitchFamily="2" charset="2"/>
              <a:buChar char="n"/>
              <a:defRPr/>
            </a:pPr>
            <a:r>
              <a:rPr lang="en-US" sz="3800" dirty="0">
                <a:cs typeface="Arial" charset="0"/>
              </a:rPr>
              <a:t>Not only is sin self-centeredness, it brings about alienation</a:t>
            </a:r>
          </a:p>
          <a:p>
            <a:pPr marL="346075" indent="-346075" algn="l" eaLnBrk="1" hangingPunct="1">
              <a:spcBef>
                <a:spcPts val="0"/>
              </a:spcBef>
              <a:buFont typeface="Wingdings" panose="05000000000000000000" pitchFamily="2" charset="2"/>
              <a:buChar char="n"/>
              <a:defRPr/>
            </a:pPr>
            <a:r>
              <a:rPr lang="en-US" sz="3800" dirty="0">
                <a:cs typeface="Arial" charset="0"/>
              </a:rPr>
              <a:t>Greek word for sin: hamartia – to miss the mark or target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69E95B66-A66A-487F-B9AE-1E573A6B7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502025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dirty="0">
                <a:solidFill>
                  <a:schemeClr val="tx2"/>
                </a:solidFill>
              </a:rPr>
              <a:t>S</a:t>
            </a:r>
            <a:r>
              <a:rPr lang="en-US" altLang="en-US" sz="14000" dirty="0"/>
              <a:t>I</a:t>
            </a:r>
            <a:r>
              <a:rPr lang="en-US" altLang="en-US" sz="9600" dirty="0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52728-1562-428F-B270-5E187062993E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1F113-B075-4683-83CF-D22AAC7A12B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0" y="449580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Missing the mark of God’s will</a:t>
            </a:r>
          </a:p>
        </p:txBody>
      </p:sp>
      <p:grpSp>
        <p:nvGrpSpPr>
          <p:cNvPr id="4" name="Diagram 4">
            <a:extLst>
              <a:ext uri="{FF2B5EF4-FFF2-40B4-BE49-F238E27FC236}">
                <a16:creationId xmlns:a16="http://schemas.microsoft.com/office/drawing/2014/main" id="{4C25AF6A-35A3-4CE0-97B9-9F36B8CA630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36888" y="73025"/>
            <a:ext cx="4978400" cy="4292600"/>
            <a:chOff x="1772" y="826"/>
            <a:chExt cx="2479" cy="2138"/>
          </a:xfrm>
        </p:grpSpPr>
        <p:sp>
          <p:nvSpPr>
            <p:cNvPr id="19461" name="_s10246">
              <a:extLst>
                <a:ext uri="{FF2B5EF4-FFF2-40B4-BE49-F238E27FC236}">
                  <a16:creationId xmlns:a16="http://schemas.microsoft.com/office/drawing/2014/main" id="{81827EBD-7911-4C8F-AA8A-F54ABED26A45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" name="_s10247">
              <a:extLst>
                <a:ext uri="{FF2B5EF4-FFF2-40B4-BE49-F238E27FC236}">
                  <a16:creationId xmlns:a16="http://schemas.microsoft.com/office/drawing/2014/main" id="{8D53A2EE-996D-4E6E-AB14-6CEF8AB6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</a:rPr>
                <a:t>Sin</a:t>
              </a:r>
            </a:p>
          </p:txBody>
        </p:sp>
        <p:sp>
          <p:nvSpPr>
            <p:cNvPr id="19463" name="_s10248">
              <a:extLst>
                <a:ext uri="{FF2B5EF4-FFF2-40B4-BE49-F238E27FC236}">
                  <a16:creationId xmlns:a16="http://schemas.microsoft.com/office/drawing/2014/main" id="{2EBBC0E0-889A-4256-B613-C1F49084AAA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" name="_s10249">
              <a:extLst>
                <a:ext uri="{FF2B5EF4-FFF2-40B4-BE49-F238E27FC236}">
                  <a16:creationId xmlns:a16="http://schemas.microsoft.com/office/drawing/2014/main" id="{FB5DDFD5-7185-4B60-AF54-9556C5948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</a:rPr>
                <a:t>Sin</a:t>
              </a:r>
            </a:p>
          </p:txBody>
        </p:sp>
        <p:sp>
          <p:nvSpPr>
            <p:cNvPr id="19465" name="_s10250">
              <a:extLst>
                <a:ext uri="{FF2B5EF4-FFF2-40B4-BE49-F238E27FC236}">
                  <a16:creationId xmlns:a16="http://schemas.microsoft.com/office/drawing/2014/main" id="{69585353-EA6F-4739-BDDA-98DB9C508EE7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" name="_s10251">
              <a:extLst>
                <a:ext uri="{FF2B5EF4-FFF2-40B4-BE49-F238E27FC236}">
                  <a16:creationId xmlns:a16="http://schemas.microsoft.com/office/drawing/2014/main" id="{9364EA9E-8D9A-4AD7-A296-84950F864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rgbClr val="FA0C0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God’s Will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Two primary types of obstacles to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419100" y="990600"/>
            <a:ext cx="8305800" cy="2895600"/>
          </a:xfrm>
        </p:spPr>
        <p:txBody>
          <a:bodyPr/>
          <a:lstStyle/>
          <a:p>
            <a:pPr marL="346075" indent="-346075" algn="l" eaLnBrk="1" hangingPunct="1">
              <a:spcBef>
                <a:spcPct val="1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>
                <a:cs typeface="Arial" charset="0"/>
              </a:rPr>
              <a:t>those that hinder our relationship with God</a:t>
            </a:r>
          </a:p>
          <a:p>
            <a:pPr marL="346075" indent="-346075" algn="l" eaLnBrk="1" hangingPunct="1">
              <a:spcBef>
                <a:spcPct val="1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>
                <a:cs typeface="Arial" charset="0"/>
              </a:rPr>
              <a:t>those that hinder our relationships with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sq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</TotalTime>
  <Words>281</Words>
  <Application>Microsoft Office PowerPoint</Application>
  <PresentationFormat>On-screen Show (4:3)</PresentationFormat>
  <Paragraphs>99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Verdana</vt:lpstr>
      <vt:lpstr>Wingdings</vt:lpstr>
      <vt:lpstr>Blue Diagonal</vt:lpstr>
      <vt:lpstr>Default Design</vt:lpstr>
      <vt:lpstr>2_Blue Diagonal</vt:lpstr>
      <vt:lpstr>Holy Spirit, Thou Art Welcome</vt:lpstr>
      <vt:lpstr>PowerPoint Presentation</vt:lpstr>
      <vt:lpstr>Obstacles to Grace</vt:lpstr>
      <vt:lpstr>PowerPoint Presentation</vt:lpstr>
      <vt:lpstr>Obstacle to grace</vt:lpstr>
      <vt:lpstr>Sin</vt:lpstr>
      <vt:lpstr>Sin</vt:lpstr>
      <vt:lpstr>PowerPoint Presentation</vt:lpstr>
      <vt:lpstr>Two primary types of obstacles to grace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178</cp:revision>
  <cp:lastPrinted>1601-01-01T00:00:00Z</cp:lastPrinted>
  <dcterms:created xsi:type="dcterms:W3CDTF">2002-09-23T01:58:48Z</dcterms:created>
  <dcterms:modified xsi:type="dcterms:W3CDTF">2018-07-01T21:33:26Z</dcterms:modified>
</cp:coreProperties>
</file>