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1" r:id="rId2"/>
    <p:sldMasterId id="2147483814" r:id="rId3"/>
  </p:sldMasterIdLst>
  <p:notesMasterIdLst>
    <p:notesMasterId r:id="rId18"/>
  </p:notesMasterIdLst>
  <p:sldIdLst>
    <p:sldId id="310" r:id="rId4"/>
    <p:sldId id="311" r:id="rId5"/>
    <p:sldId id="256" r:id="rId6"/>
    <p:sldId id="298" r:id="rId7"/>
    <p:sldId id="304" r:id="rId8"/>
    <p:sldId id="313" r:id="rId9"/>
    <p:sldId id="309" r:id="rId10"/>
    <p:sldId id="325" r:id="rId11"/>
    <p:sldId id="330" r:id="rId12"/>
    <p:sldId id="329" r:id="rId13"/>
    <p:sldId id="328" r:id="rId14"/>
    <p:sldId id="327" r:id="rId15"/>
    <p:sldId id="303" r:id="rId16"/>
    <p:sldId id="265" r:id="rId17"/>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32" autoAdjust="0"/>
    <p:restoredTop sz="94657" autoAdjust="0"/>
  </p:normalViewPr>
  <p:slideViewPr>
    <p:cSldViewPr>
      <p:cViewPr varScale="1">
        <p:scale>
          <a:sx n="72" d="100"/>
          <a:sy n="72" d="100"/>
        </p:scale>
        <p:origin x="1214"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EFDB8F83-A1B6-4D2A-9C05-5C847AD49F57}"/>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33795" name="Rectangle 3">
            <a:extLst>
              <a:ext uri="{FF2B5EF4-FFF2-40B4-BE49-F238E27FC236}">
                <a16:creationId xmlns:a16="http://schemas.microsoft.com/office/drawing/2014/main" id="{DE3BB6D5-E83E-4E2F-AC11-128A6D62B340}"/>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p>
        </p:txBody>
      </p:sp>
      <p:sp>
        <p:nvSpPr>
          <p:cNvPr id="8196" name="Rectangle 4">
            <a:extLst>
              <a:ext uri="{FF2B5EF4-FFF2-40B4-BE49-F238E27FC236}">
                <a16:creationId xmlns:a16="http://schemas.microsoft.com/office/drawing/2014/main" id="{9173C276-C9BB-4CF2-962A-CB4A1E92894C}"/>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7" name="Rectangle 5">
            <a:extLst>
              <a:ext uri="{FF2B5EF4-FFF2-40B4-BE49-F238E27FC236}">
                <a16:creationId xmlns:a16="http://schemas.microsoft.com/office/drawing/2014/main" id="{D77DBEC6-A372-4CFE-80F3-3359C276F822}"/>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3798" name="Rectangle 6">
            <a:extLst>
              <a:ext uri="{FF2B5EF4-FFF2-40B4-BE49-F238E27FC236}">
                <a16:creationId xmlns:a16="http://schemas.microsoft.com/office/drawing/2014/main" id="{92D746A8-FE85-433B-B139-38D5521812E3}"/>
              </a:ext>
            </a:extLst>
          </p:cNvPr>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33799" name="Rectangle 7">
            <a:extLst>
              <a:ext uri="{FF2B5EF4-FFF2-40B4-BE49-F238E27FC236}">
                <a16:creationId xmlns:a16="http://schemas.microsoft.com/office/drawing/2014/main" id="{B21AD6C9-E530-4C74-8E02-F1D02DEDA259}"/>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B254A398-832A-4106-95A7-EA526986797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a:extLst>
              <a:ext uri="{FF2B5EF4-FFF2-40B4-BE49-F238E27FC236}">
                <a16:creationId xmlns:a16="http://schemas.microsoft.com/office/drawing/2014/main" id="{DCEF1EAD-EE41-4B8F-AD69-764C6976BE2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1D659D38-EDD3-47EF-8C2E-B35469D9F6EA}" type="slidenum">
              <a:rPr lang="en-US" altLang="en-US" sz="1200" smtClean="0">
                <a:solidFill>
                  <a:srgbClr val="000000"/>
                </a:solidFill>
              </a:rPr>
              <a:pPr/>
              <a:t>1</a:t>
            </a:fld>
            <a:endParaRPr lang="en-US" altLang="en-US" sz="1200">
              <a:solidFill>
                <a:srgbClr val="000000"/>
              </a:solidFill>
            </a:endParaRPr>
          </a:p>
        </p:txBody>
      </p:sp>
      <p:sp>
        <p:nvSpPr>
          <p:cNvPr id="10243" name="Rectangle 2">
            <a:extLst>
              <a:ext uri="{FF2B5EF4-FFF2-40B4-BE49-F238E27FC236}">
                <a16:creationId xmlns:a16="http://schemas.microsoft.com/office/drawing/2014/main" id="{8382D1D2-1691-4B0B-93EC-40FC4D1A857A}"/>
              </a:ext>
            </a:extLst>
          </p:cNvPr>
          <p:cNvSpPr>
            <a:spLocks noGrp="1" noRot="1" noChangeAspect="1" noChangeArrowheads="1" noTextEdit="1"/>
          </p:cNvSpPr>
          <p:nvPr>
            <p:ph type="sldImg"/>
          </p:nvPr>
        </p:nvSpPr>
        <p:spPr>
          <a:ln/>
        </p:spPr>
      </p:sp>
      <p:sp>
        <p:nvSpPr>
          <p:cNvPr id="10244" name="Rectangle 3">
            <a:extLst>
              <a:ext uri="{FF2B5EF4-FFF2-40B4-BE49-F238E27FC236}">
                <a16:creationId xmlns:a16="http://schemas.microsoft.com/office/drawing/2014/main" id="{4D374126-48BB-444F-AB04-179996DFA9E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35006374-04FF-4B71-9C27-1331365BF8B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056B1D27-B897-4445-A7A2-8D14F716E6A9}" type="slidenum">
              <a:rPr lang="en-US" altLang="en-US" sz="1200" smtClean="0">
                <a:solidFill>
                  <a:srgbClr val="000000"/>
                </a:solidFill>
              </a:rPr>
              <a:pPr/>
              <a:t>2</a:t>
            </a:fld>
            <a:endParaRPr lang="en-US" altLang="en-US" sz="1200">
              <a:solidFill>
                <a:srgbClr val="000000"/>
              </a:solidFill>
            </a:endParaRPr>
          </a:p>
        </p:txBody>
      </p:sp>
      <p:sp>
        <p:nvSpPr>
          <p:cNvPr id="12291" name="Rectangle 2">
            <a:extLst>
              <a:ext uri="{FF2B5EF4-FFF2-40B4-BE49-F238E27FC236}">
                <a16:creationId xmlns:a16="http://schemas.microsoft.com/office/drawing/2014/main" id="{F6693A2F-739A-49D2-A6A2-70BCC86DA615}"/>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FDD319E4-44CF-4BF8-9F93-33FFE5207A0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a16="http://schemas.microsoft.com/office/drawing/2014/main" id="{B7E62A76-8DB8-46EB-8700-523AAF7B300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92E6DC4D-D93B-4C08-A1A6-00C452EC2F8E}" type="slidenum">
              <a:rPr lang="en-US" altLang="en-US" sz="1200" smtClean="0"/>
              <a:pPr/>
              <a:t>3</a:t>
            </a:fld>
            <a:endParaRPr lang="en-US" altLang="en-US" sz="1200"/>
          </a:p>
        </p:txBody>
      </p:sp>
      <p:sp>
        <p:nvSpPr>
          <p:cNvPr id="14339" name="Rectangle 2">
            <a:extLst>
              <a:ext uri="{FF2B5EF4-FFF2-40B4-BE49-F238E27FC236}">
                <a16:creationId xmlns:a16="http://schemas.microsoft.com/office/drawing/2014/main" id="{4110DFEE-71AC-4F5F-9FA2-9DDE5AB843CE}"/>
              </a:ext>
            </a:extLst>
          </p:cNvPr>
          <p:cNvSpPr>
            <a:spLocks noGrp="1" noRot="1" noChangeAspect="1" noChangeArrowheads="1" noTextEdit="1"/>
          </p:cNvSpPr>
          <p:nvPr>
            <p:ph type="sldImg"/>
          </p:nvPr>
        </p:nvSpPr>
        <p:spPr>
          <a:ln/>
        </p:spPr>
      </p:sp>
      <p:sp>
        <p:nvSpPr>
          <p:cNvPr id="14340" name="Rectangle 3">
            <a:extLst>
              <a:ext uri="{FF2B5EF4-FFF2-40B4-BE49-F238E27FC236}">
                <a16:creationId xmlns:a16="http://schemas.microsoft.com/office/drawing/2014/main" id="{72E12DC6-7ED4-4C7C-A2B6-51C676ED8BE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D23F492A-3E80-4BAB-AB39-8A1B7118F6A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AAFB3782-FDA8-4630-B01D-B1C854FA0D52}" type="slidenum">
              <a:rPr lang="en-US" altLang="en-US" sz="1200" smtClean="0"/>
              <a:pPr/>
              <a:t>14</a:t>
            </a:fld>
            <a:endParaRPr lang="en-US" altLang="en-US" sz="1200"/>
          </a:p>
        </p:txBody>
      </p:sp>
      <p:sp>
        <p:nvSpPr>
          <p:cNvPr id="33795" name="Rectangle 2">
            <a:extLst>
              <a:ext uri="{FF2B5EF4-FFF2-40B4-BE49-F238E27FC236}">
                <a16:creationId xmlns:a16="http://schemas.microsoft.com/office/drawing/2014/main" id="{56960307-0DDF-411A-BFF4-F22A17264664}"/>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id="{A478BEA0-B98E-4D55-8C2C-728C5AAD05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alk Title">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73346B9B-1E0B-4A86-9A89-B899194859A6}"/>
              </a:ext>
            </a:extLst>
          </p:cNvPr>
          <p:cNvGrpSpPr>
            <a:grpSpLocks/>
          </p:cNvGrpSpPr>
          <p:nvPr/>
        </p:nvGrpSpPr>
        <p:grpSpPr bwMode="auto">
          <a:xfrm>
            <a:off x="0" y="0"/>
            <a:ext cx="8478838" cy="6173788"/>
            <a:chOff x="0" y="0"/>
            <a:chExt cx="5341" cy="3889"/>
          </a:xfrm>
        </p:grpSpPr>
        <p:sp>
          <p:nvSpPr>
            <p:cNvPr id="5" name="Freeform 3">
              <a:extLst>
                <a:ext uri="{FF2B5EF4-FFF2-40B4-BE49-F238E27FC236}">
                  <a16:creationId xmlns:a16="http://schemas.microsoft.com/office/drawing/2014/main" id="{07BA0796-5CD6-4DEF-A49F-FD08C3C96BDF}"/>
                </a:ext>
              </a:extLst>
            </p:cNvPr>
            <p:cNvSpPr>
              <a:spLocks/>
            </p:cNvSpPr>
            <p:nvPr/>
          </p:nvSpPr>
          <p:spPr bwMode="auto">
            <a:xfrm>
              <a:off x="0" y="0"/>
              <a:ext cx="3863" cy="3889"/>
            </a:xfrm>
            <a:custGeom>
              <a:avLst/>
              <a:gdLst>
                <a:gd name="T0" fmla="*/ 3862 w 3863"/>
                <a:gd name="T1" fmla="*/ 3418 h 3889"/>
                <a:gd name="T2" fmla="*/ 457 w 3863"/>
                <a:gd name="T3" fmla="*/ 0 h 3889"/>
                <a:gd name="T4" fmla="*/ 0 w 3863"/>
                <a:gd name="T5" fmla="*/ 0 h 3889"/>
                <a:gd name="T6" fmla="*/ 0 w 3863"/>
                <a:gd name="T7" fmla="*/ 481 h 3889"/>
                <a:gd name="T8" fmla="*/ 3394 w 3863"/>
                <a:gd name="T9" fmla="*/ 3888 h 3889"/>
                <a:gd name="T10" fmla="*/ 3862 w 3863"/>
                <a:gd name="T11" fmla="*/ 3418 h 388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6" name="Freeform 4">
              <a:extLst>
                <a:ext uri="{FF2B5EF4-FFF2-40B4-BE49-F238E27FC236}">
                  <a16:creationId xmlns:a16="http://schemas.microsoft.com/office/drawing/2014/main" id="{3F6B9FAD-0DCF-4154-9807-4B178654A7FD}"/>
                </a:ext>
              </a:extLst>
            </p:cNvPr>
            <p:cNvSpPr>
              <a:spLocks/>
            </p:cNvSpPr>
            <p:nvPr/>
          </p:nvSpPr>
          <p:spPr bwMode="auto">
            <a:xfrm>
              <a:off x="860" y="0"/>
              <a:ext cx="3394" cy="3223"/>
            </a:xfrm>
            <a:custGeom>
              <a:avLst/>
              <a:gdLst>
                <a:gd name="T0" fmla="*/ 370 w 3394"/>
                <a:gd name="T1" fmla="*/ 0 h 3223"/>
                <a:gd name="T2" fmla="*/ 3393 w 3394"/>
                <a:gd name="T3" fmla="*/ 3036 h 3223"/>
                <a:gd name="T4" fmla="*/ 3208 w 3394"/>
                <a:gd name="T5" fmla="*/ 3222 h 3223"/>
                <a:gd name="T6" fmla="*/ 0 w 3394"/>
                <a:gd name="T7" fmla="*/ 0 h 3223"/>
                <a:gd name="T8" fmla="*/ 370 w 3394"/>
                <a:gd name="T9" fmla="*/ 0 h 32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94" h="3223">
                  <a:moveTo>
                    <a:pt x="370" y="0"/>
                  </a:moveTo>
                  <a:lnTo>
                    <a:pt x="3393" y="3036"/>
                  </a:lnTo>
                  <a:lnTo>
                    <a:pt x="3208" y="3222"/>
                  </a:lnTo>
                  <a:lnTo>
                    <a:pt x="0" y="0"/>
                  </a:lnTo>
                  <a:lnTo>
                    <a:pt x="37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7" name="Freeform 5">
              <a:extLst>
                <a:ext uri="{FF2B5EF4-FFF2-40B4-BE49-F238E27FC236}">
                  <a16:creationId xmlns:a16="http://schemas.microsoft.com/office/drawing/2014/main" id="{09564AED-2213-4B95-ABC7-C13C8FAAA470}"/>
                </a:ext>
              </a:extLst>
            </p:cNvPr>
            <p:cNvSpPr>
              <a:spLocks/>
            </p:cNvSpPr>
            <p:nvPr/>
          </p:nvSpPr>
          <p:spPr bwMode="auto">
            <a:xfrm>
              <a:off x="2187" y="0"/>
              <a:ext cx="2859" cy="2556"/>
            </a:xfrm>
            <a:custGeom>
              <a:avLst/>
              <a:gdLst>
                <a:gd name="T0" fmla="*/ 630 w 2859"/>
                <a:gd name="T1" fmla="*/ 0 h 2556"/>
                <a:gd name="T2" fmla="*/ 2858 w 2859"/>
                <a:gd name="T3" fmla="*/ 2238 h 2556"/>
                <a:gd name="T4" fmla="*/ 2543 w 2859"/>
                <a:gd name="T5" fmla="*/ 2555 h 2556"/>
                <a:gd name="T6" fmla="*/ 0 w 2859"/>
                <a:gd name="T7" fmla="*/ 0 h 2556"/>
                <a:gd name="T8" fmla="*/ 630 w 2859"/>
                <a:gd name="T9" fmla="*/ 0 h 25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9" h="2556">
                  <a:moveTo>
                    <a:pt x="630" y="0"/>
                  </a:moveTo>
                  <a:lnTo>
                    <a:pt x="2858" y="2238"/>
                  </a:lnTo>
                  <a:lnTo>
                    <a:pt x="2543" y="2555"/>
                  </a:lnTo>
                  <a:lnTo>
                    <a:pt x="0" y="0"/>
                  </a:lnTo>
                  <a:lnTo>
                    <a:pt x="63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8" name="Freeform 6">
              <a:extLst>
                <a:ext uri="{FF2B5EF4-FFF2-40B4-BE49-F238E27FC236}">
                  <a16:creationId xmlns:a16="http://schemas.microsoft.com/office/drawing/2014/main" id="{7CC7F64A-E1FE-4097-B9E1-1362A62C846A}"/>
                </a:ext>
              </a:extLst>
            </p:cNvPr>
            <p:cNvSpPr>
              <a:spLocks/>
            </p:cNvSpPr>
            <p:nvPr/>
          </p:nvSpPr>
          <p:spPr bwMode="auto">
            <a:xfrm>
              <a:off x="3055" y="0"/>
              <a:ext cx="2286" cy="2121"/>
            </a:xfrm>
            <a:custGeom>
              <a:avLst/>
              <a:gdLst>
                <a:gd name="T0" fmla="*/ 0 w 2286"/>
                <a:gd name="T1" fmla="*/ 0 h 2121"/>
                <a:gd name="T2" fmla="*/ 2111 w 2286"/>
                <a:gd name="T3" fmla="*/ 2120 h 2121"/>
                <a:gd name="T4" fmla="*/ 2285 w 2286"/>
                <a:gd name="T5" fmla="*/ 1945 h 2121"/>
                <a:gd name="T6" fmla="*/ 348 w 2286"/>
                <a:gd name="T7" fmla="*/ 0 h 2121"/>
                <a:gd name="T8" fmla="*/ 0 w 2286"/>
                <a:gd name="T9" fmla="*/ 0 h 2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86" h="2121">
                  <a:moveTo>
                    <a:pt x="0" y="0"/>
                  </a:moveTo>
                  <a:lnTo>
                    <a:pt x="2111" y="2120"/>
                  </a:lnTo>
                  <a:lnTo>
                    <a:pt x="2285" y="1945"/>
                  </a:lnTo>
                  <a:lnTo>
                    <a:pt x="348" y="0"/>
                  </a:lnTo>
                  <a:lnTo>
                    <a:pt x="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grpSp>
        <p:nvGrpSpPr>
          <p:cNvPr id="9" name="Group 13">
            <a:extLst>
              <a:ext uri="{FF2B5EF4-FFF2-40B4-BE49-F238E27FC236}">
                <a16:creationId xmlns:a16="http://schemas.microsoft.com/office/drawing/2014/main" id="{65A58443-E18C-42BB-8987-0C822BAE5961}"/>
              </a:ext>
            </a:extLst>
          </p:cNvPr>
          <p:cNvGrpSpPr>
            <a:grpSpLocks/>
          </p:cNvGrpSpPr>
          <p:nvPr userDrawn="1"/>
        </p:nvGrpSpPr>
        <p:grpSpPr bwMode="auto">
          <a:xfrm>
            <a:off x="1371600" y="76200"/>
            <a:ext cx="6477000" cy="1408113"/>
            <a:chOff x="1371600" y="76200"/>
            <a:chExt cx="6477000" cy="1408113"/>
          </a:xfrm>
        </p:grpSpPr>
        <p:sp>
          <p:nvSpPr>
            <p:cNvPr id="10" name="TextBox 9">
              <a:extLst>
                <a:ext uri="{FF2B5EF4-FFF2-40B4-BE49-F238E27FC236}">
                  <a16:creationId xmlns:a16="http://schemas.microsoft.com/office/drawing/2014/main" id="{4E40F101-EE4F-4A2D-9350-802DEFC6AE13}"/>
                </a:ext>
              </a:extLst>
            </p:cNvPr>
            <p:cNvSpPr txBox="1">
              <a:spLocks noChangeArrowheads="1"/>
            </p:cNvSpPr>
            <p:nvPr/>
          </p:nvSpPr>
          <p:spPr bwMode="auto">
            <a:xfrm>
              <a:off x="4343400" y="569913"/>
              <a:ext cx="3505200" cy="400050"/>
            </a:xfrm>
            <a:prstGeom prst="rect">
              <a:avLst/>
            </a:prstGeom>
            <a:noFill/>
            <a:ln w="9525">
              <a:noFill/>
              <a:miter lim="800000"/>
              <a:headEnd/>
              <a:tailEnd/>
            </a:ln>
          </p:spPr>
          <p:txBody>
            <a:bodyPr>
              <a:spAutoFit/>
            </a:bodyPr>
            <a:lstStyle/>
            <a:p>
              <a:pPr eaLnBrk="1" hangingPunct="1">
                <a:defRPr/>
              </a:pPr>
              <a:r>
                <a:rPr lang="en-US" sz="2000" b="1" dirty="0">
                  <a:solidFill>
                    <a:srgbClr val="FFFFFF"/>
                  </a:solidFill>
                  <a:effectLst>
                    <a:outerShdw blurRad="38100" dist="38100" dir="2700000" algn="tl">
                      <a:srgbClr val="000000"/>
                    </a:outerShdw>
                  </a:effectLst>
                  <a:latin typeface="Verdana" pitchFamily="34" charset="0"/>
                  <a:ea typeface="Verdana" pitchFamily="34" charset="0"/>
                  <a:cs typeface="Verdana" pitchFamily="34" charset="0"/>
                </a:rPr>
                <a:t>New-Ark Area Emmaus</a:t>
              </a:r>
            </a:p>
          </p:txBody>
        </p:sp>
        <p:pic>
          <p:nvPicPr>
            <p:cNvPr id="11" name="Picture 6" descr="whiteonblack.jpg">
              <a:extLst>
                <a:ext uri="{FF2B5EF4-FFF2-40B4-BE49-F238E27FC236}">
                  <a16:creationId xmlns:a16="http://schemas.microsoft.com/office/drawing/2014/main" id="{B5D46465-BED0-47BC-9614-765294F3B5C1}"/>
                </a:ext>
              </a:extLst>
            </p:cNvPr>
            <p:cNvPicPr>
              <a:picLocks noChangeAspect="1"/>
            </p:cNvPicPr>
            <p:nvPr/>
          </p:nvPicPr>
          <p:blipFill>
            <a:blip r:embed="rId2">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371600" y="76200"/>
              <a:ext cx="3124200" cy="140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9" name="Rectangle 7"/>
          <p:cNvSpPr>
            <a:spLocks noGrp="1" noChangeArrowheads="1"/>
          </p:cNvSpPr>
          <p:nvPr>
            <p:ph type="ctrTitle" sz="quarter"/>
          </p:nvPr>
        </p:nvSpPr>
        <p:spPr>
          <a:xfrm>
            <a:off x="0" y="1600200"/>
            <a:ext cx="9144000" cy="2057400"/>
          </a:xfrm>
        </p:spPr>
        <p:txBody>
          <a:bodyPr/>
          <a:lstStyle>
            <a:lvl1pPr>
              <a:defRPr sz="7200" b="0">
                <a:solidFill>
                  <a:schemeClr val="tx1"/>
                </a:solidFill>
              </a:defRPr>
            </a:lvl1pPr>
          </a:lstStyle>
          <a:p>
            <a:r>
              <a:rPr lang="en-US" dirty="0"/>
              <a:t>Click to edit Master title style</a:t>
            </a:r>
          </a:p>
        </p:txBody>
      </p:sp>
      <p:sp>
        <p:nvSpPr>
          <p:cNvPr id="3080" name="Rectangle 8"/>
          <p:cNvSpPr>
            <a:spLocks noGrp="1" noChangeArrowheads="1"/>
          </p:cNvSpPr>
          <p:nvPr>
            <p:ph type="subTitle" sz="quarter" idx="1"/>
          </p:nvPr>
        </p:nvSpPr>
        <p:spPr>
          <a:xfrm>
            <a:off x="0" y="4191000"/>
            <a:ext cx="7848600" cy="914400"/>
          </a:xfrm>
          <a:ln w="9525">
            <a:headEnd/>
            <a:tailEnd/>
          </a:ln>
        </p:spPr>
        <p:txBody>
          <a:bodyPr lIns="92075" tIns="46038" rIns="92075" bIns="46038"/>
          <a:lstStyle>
            <a:lvl1pPr marL="0" indent="0" algn="r">
              <a:buFont typeface="Wingdings" pitchFamily="2" charset="2"/>
              <a:buNone/>
              <a:defRPr sz="4400" b="0"/>
            </a:lvl1pPr>
          </a:lstStyle>
          <a:p>
            <a:r>
              <a:rPr lang="en-US" dirty="0"/>
              <a:t>Click to edit Master subtitle style</a:t>
            </a:r>
          </a:p>
        </p:txBody>
      </p:sp>
    </p:spTree>
    <p:extLst>
      <p:ext uri="{BB962C8B-B14F-4D97-AF65-F5344CB8AC3E}">
        <p14:creationId xmlns:p14="http://schemas.microsoft.com/office/powerpoint/2010/main" val="571358393"/>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ckScreen">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36285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 name="Group 8">
            <a:extLst>
              <a:ext uri="{FF2B5EF4-FFF2-40B4-BE49-F238E27FC236}">
                <a16:creationId xmlns:a16="http://schemas.microsoft.com/office/drawing/2014/main" id="{323D024C-B7D0-473A-8AF5-B8DD50BCB662}"/>
              </a:ext>
            </a:extLst>
          </p:cNvPr>
          <p:cNvGrpSpPr>
            <a:grpSpLocks/>
          </p:cNvGrpSpPr>
          <p:nvPr/>
        </p:nvGrpSpPr>
        <p:grpSpPr bwMode="auto">
          <a:xfrm>
            <a:off x="0" y="0"/>
            <a:ext cx="8478838" cy="6173788"/>
            <a:chOff x="0" y="0"/>
            <a:chExt cx="5341" cy="3889"/>
          </a:xfrm>
        </p:grpSpPr>
        <p:sp>
          <p:nvSpPr>
            <p:cNvPr id="4" name="Freeform 9">
              <a:extLst>
                <a:ext uri="{FF2B5EF4-FFF2-40B4-BE49-F238E27FC236}">
                  <a16:creationId xmlns:a16="http://schemas.microsoft.com/office/drawing/2014/main" id="{CBA73829-5D46-468B-A38F-4FFF5B3A1FD2}"/>
                </a:ext>
              </a:extLst>
            </p:cNvPr>
            <p:cNvSpPr>
              <a:spLocks/>
            </p:cNvSpPr>
            <p:nvPr/>
          </p:nvSpPr>
          <p:spPr bwMode="auto">
            <a:xfrm>
              <a:off x="0" y="0"/>
              <a:ext cx="3863" cy="3889"/>
            </a:xfrm>
            <a:custGeom>
              <a:avLst/>
              <a:gdLst>
                <a:gd name="T0" fmla="*/ 3862 w 3863"/>
                <a:gd name="T1" fmla="*/ 3418 h 3889"/>
                <a:gd name="T2" fmla="*/ 457 w 3863"/>
                <a:gd name="T3" fmla="*/ 0 h 3889"/>
                <a:gd name="T4" fmla="*/ 0 w 3863"/>
                <a:gd name="T5" fmla="*/ 0 h 3889"/>
                <a:gd name="T6" fmla="*/ 0 w 3863"/>
                <a:gd name="T7" fmla="*/ 481 h 3889"/>
                <a:gd name="T8" fmla="*/ 3394 w 3863"/>
                <a:gd name="T9" fmla="*/ 3888 h 3889"/>
                <a:gd name="T10" fmla="*/ 3862 w 3863"/>
                <a:gd name="T11" fmla="*/ 3418 h 388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5" name="Freeform 10">
              <a:extLst>
                <a:ext uri="{FF2B5EF4-FFF2-40B4-BE49-F238E27FC236}">
                  <a16:creationId xmlns:a16="http://schemas.microsoft.com/office/drawing/2014/main" id="{31067CE2-3E94-40C2-AF74-988911503B1D}"/>
                </a:ext>
              </a:extLst>
            </p:cNvPr>
            <p:cNvSpPr>
              <a:spLocks/>
            </p:cNvSpPr>
            <p:nvPr/>
          </p:nvSpPr>
          <p:spPr bwMode="auto">
            <a:xfrm>
              <a:off x="860" y="0"/>
              <a:ext cx="3394" cy="3223"/>
            </a:xfrm>
            <a:custGeom>
              <a:avLst/>
              <a:gdLst>
                <a:gd name="T0" fmla="*/ 370 w 3394"/>
                <a:gd name="T1" fmla="*/ 0 h 3223"/>
                <a:gd name="T2" fmla="*/ 3393 w 3394"/>
                <a:gd name="T3" fmla="*/ 3036 h 3223"/>
                <a:gd name="T4" fmla="*/ 3208 w 3394"/>
                <a:gd name="T5" fmla="*/ 3222 h 3223"/>
                <a:gd name="T6" fmla="*/ 0 w 3394"/>
                <a:gd name="T7" fmla="*/ 0 h 3223"/>
                <a:gd name="T8" fmla="*/ 370 w 3394"/>
                <a:gd name="T9" fmla="*/ 0 h 32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94" h="3223">
                  <a:moveTo>
                    <a:pt x="370" y="0"/>
                  </a:moveTo>
                  <a:lnTo>
                    <a:pt x="3393" y="3036"/>
                  </a:lnTo>
                  <a:lnTo>
                    <a:pt x="3208" y="3222"/>
                  </a:lnTo>
                  <a:lnTo>
                    <a:pt x="0" y="0"/>
                  </a:lnTo>
                  <a:lnTo>
                    <a:pt x="37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6" name="Freeform 11">
              <a:extLst>
                <a:ext uri="{FF2B5EF4-FFF2-40B4-BE49-F238E27FC236}">
                  <a16:creationId xmlns:a16="http://schemas.microsoft.com/office/drawing/2014/main" id="{8BFACCBF-EA2D-42D1-9A9E-7692E14A3BBB}"/>
                </a:ext>
              </a:extLst>
            </p:cNvPr>
            <p:cNvSpPr>
              <a:spLocks/>
            </p:cNvSpPr>
            <p:nvPr/>
          </p:nvSpPr>
          <p:spPr bwMode="auto">
            <a:xfrm>
              <a:off x="2187" y="0"/>
              <a:ext cx="2859" cy="2556"/>
            </a:xfrm>
            <a:custGeom>
              <a:avLst/>
              <a:gdLst>
                <a:gd name="T0" fmla="*/ 630 w 2859"/>
                <a:gd name="T1" fmla="*/ 0 h 2556"/>
                <a:gd name="T2" fmla="*/ 2858 w 2859"/>
                <a:gd name="T3" fmla="*/ 2238 h 2556"/>
                <a:gd name="T4" fmla="*/ 2543 w 2859"/>
                <a:gd name="T5" fmla="*/ 2555 h 2556"/>
                <a:gd name="T6" fmla="*/ 0 w 2859"/>
                <a:gd name="T7" fmla="*/ 0 h 2556"/>
                <a:gd name="T8" fmla="*/ 630 w 2859"/>
                <a:gd name="T9" fmla="*/ 0 h 25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9" h="2556">
                  <a:moveTo>
                    <a:pt x="630" y="0"/>
                  </a:moveTo>
                  <a:lnTo>
                    <a:pt x="2858" y="2238"/>
                  </a:lnTo>
                  <a:lnTo>
                    <a:pt x="2543" y="2555"/>
                  </a:lnTo>
                  <a:lnTo>
                    <a:pt x="0" y="0"/>
                  </a:lnTo>
                  <a:lnTo>
                    <a:pt x="63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7" name="Freeform 12">
              <a:extLst>
                <a:ext uri="{FF2B5EF4-FFF2-40B4-BE49-F238E27FC236}">
                  <a16:creationId xmlns:a16="http://schemas.microsoft.com/office/drawing/2014/main" id="{0D4867AF-AA88-4342-AB2D-894E173224BD}"/>
                </a:ext>
              </a:extLst>
            </p:cNvPr>
            <p:cNvSpPr>
              <a:spLocks/>
            </p:cNvSpPr>
            <p:nvPr/>
          </p:nvSpPr>
          <p:spPr bwMode="auto">
            <a:xfrm>
              <a:off x="3055" y="0"/>
              <a:ext cx="2286" cy="2121"/>
            </a:xfrm>
            <a:custGeom>
              <a:avLst/>
              <a:gdLst>
                <a:gd name="T0" fmla="*/ 0 w 2286"/>
                <a:gd name="T1" fmla="*/ 0 h 2121"/>
                <a:gd name="T2" fmla="*/ 2111 w 2286"/>
                <a:gd name="T3" fmla="*/ 2120 h 2121"/>
                <a:gd name="T4" fmla="*/ 2285 w 2286"/>
                <a:gd name="T5" fmla="*/ 1945 h 2121"/>
                <a:gd name="T6" fmla="*/ 348 w 2286"/>
                <a:gd name="T7" fmla="*/ 0 h 2121"/>
                <a:gd name="T8" fmla="*/ 0 w 2286"/>
                <a:gd name="T9" fmla="*/ 0 h 2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86" h="2121">
                  <a:moveTo>
                    <a:pt x="0" y="0"/>
                  </a:moveTo>
                  <a:lnTo>
                    <a:pt x="2111" y="2120"/>
                  </a:lnTo>
                  <a:lnTo>
                    <a:pt x="2285" y="1945"/>
                  </a:lnTo>
                  <a:lnTo>
                    <a:pt x="348" y="0"/>
                  </a:lnTo>
                  <a:lnTo>
                    <a:pt x="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sp>
        <p:nvSpPr>
          <p:cNvPr id="3080" name="Rectangle 8"/>
          <p:cNvSpPr>
            <a:spLocks noGrp="1" noChangeArrowheads="1"/>
          </p:cNvSpPr>
          <p:nvPr>
            <p:ph type="subTitle" sz="quarter" idx="1"/>
          </p:nvPr>
        </p:nvSpPr>
        <p:spPr>
          <a:xfrm>
            <a:off x="0" y="609600"/>
            <a:ext cx="9144000" cy="6019800"/>
          </a:xfrm>
          <a:ln w="9525">
            <a:headEnd/>
            <a:tailEnd/>
          </a:ln>
        </p:spPr>
        <p:txBody>
          <a:bodyPr lIns="92075" tIns="46038" rIns="92075" bIns="46038"/>
          <a:lstStyle>
            <a:lvl1pPr marL="0" indent="0">
              <a:defRPr/>
            </a:lvl1pPr>
          </a:lstStyle>
          <a:p>
            <a:r>
              <a:rPr lang="en-US"/>
              <a:t>Click to edit Master subtitle style</a:t>
            </a:r>
          </a:p>
        </p:txBody>
      </p:sp>
    </p:spTree>
    <p:extLst>
      <p:ext uri="{BB962C8B-B14F-4D97-AF65-F5344CB8AC3E}">
        <p14:creationId xmlns:p14="http://schemas.microsoft.com/office/powerpoint/2010/main" val="12554993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016367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7372199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0" y="1447800"/>
            <a:ext cx="44958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447800"/>
            <a:ext cx="44958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142444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128669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544841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84391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1272676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612300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Plain Content">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EEC66071-AE5E-42B1-AB84-332042D03261}"/>
              </a:ext>
            </a:extLst>
          </p:cNvPr>
          <p:cNvGrpSpPr>
            <a:grpSpLocks/>
          </p:cNvGrpSpPr>
          <p:nvPr/>
        </p:nvGrpSpPr>
        <p:grpSpPr bwMode="auto">
          <a:xfrm>
            <a:off x="0" y="0"/>
            <a:ext cx="8478838" cy="6173788"/>
            <a:chOff x="0" y="0"/>
            <a:chExt cx="5341" cy="3889"/>
          </a:xfrm>
        </p:grpSpPr>
        <p:sp>
          <p:nvSpPr>
            <p:cNvPr id="5" name="Freeform 3">
              <a:extLst>
                <a:ext uri="{FF2B5EF4-FFF2-40B4-BE49-F238E27FC236}">
                  <a16:creationId xmlns:a16="http://schemas.microsoft.com/office/drawing/2014/main" id="{750FA6E5-BB3E-48D7-AACE-F5FE5AE889D9}"/>
                </a:ext>
              </a:extLst>
            </p:cNvPr>
            <p:cNvSpPr>
              <a:spLocks/>
            </p:cNvSpPr>
            <p:nvPr/>
          </p:nvSpPr>
          <p:spPr bwMode="auto">
            <a:xfrm>
              <a:off x="0" y="0"/>
              <a:ext cx="3863" cy="3889"/>
            </a:xfrm>
            <a:custGeom>
              <a:avLst/>
              <a:gdLst>
                <a:gd name="T0" fmla="*/ 3862 w 3863"/>
                <a:gd name="T1" fmla="*/ 3418 h 3889"/>
                <a:gd name="T2" fmla="*/ 457 w 3863"/>
                <a:gd name="T3" fmla="*/ 0 h 3889"/>
                <a:gd name="T4" fmla="*/ 0 w 3863"/>
                <a:gd name="T5" fmla="*/ 0 h 3889"/>
                <a:gd name="T6" fmla="*/ 0 w 3863"/>
                <a:gd name="T7" fmla="*/ 481 h 3889"/>
                <a:gd name="T8" fmla="*/ 3394 w 3863"/>
                <a:gd name="T9" fmla="*/ 3888 h 3889"/>
                <a:gd name="T10" fmla="*/ 3862 w 3863"/>
                <a:gd name="T11" fmla="*/ 3418 h 388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6" name="Freeform 4">
              <a:extLst>
                <a:ext uri="{FF2B5EF4-FFF2-40B4-BE49-F238E27FC236}">
                  <a16:creationId xmlns:a16="http://schemas.microsoft.com/office/drawing/2014/main" id="{D9CF72E4-EB10-4131-B867-13CA9518DB47}"/>
                </a:ext>
              </a:extLst>
            </p:cNvPr>
            <p:cNvSpPr>
              <a:spLocks/>
            </p:cNvSpPr>
            <p:nvPr/>
          </p:nvSpPr>
          <p:spPr bwMode="auto">
            <a:xfrm>
              <a:off x="860" y="0"/>
              <a:ext cx="3394" cy="3223"/>
            </a:xfrm>
            <a:custGeom>
              <a:avLst/>
              <a:gdLst>
                <a:gd name="T0" fmla="*/ 370 w 3394"/>
                <a:gd name="T1" fmla="*/ 0 h 3223"/>
                <a:gd name="T2" fmla="*/ 3393 w 3394"/>
                <a:gd name="T3" fmla="*/ 3036 h 3223"/>
                <a:gd name="T4" fmla="*/ 3208 w 3394"/>
                <a:gd name="T5" fmla="*/ 3222 h 3223"/>
                <a:gd name="T6" fmla="*/ 0 w 3394"/>
                <a:gd name="T7" fmla="*/ 0 h 3223"/>
                <a:gd name="T8" fmla="*/ 370 w 3394"/>
                <a:gd name="T9" fmla="*/ 0 h 32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94" h="3223">
                  <a:moveTo>
                    <a:pt x="370" y="0"/>
                  </a:moveTo>
                  <a:lnTo>
                    <a:pt x="3393" y="3036"/>
                  </a:lnTo>
                  <a:lnTo>
                    <a:pt x="3208" y="3222"/>
                  </a:lnTo>
                  <a:lnTo>
                    <a:pt x="0" y="0"/>
                  </a:lnTo>
                  <a:lnTo>
                    <a:pt x="37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7" name="Freeform 5">
              <a:extLst>
                <a:ext uri="{FF2B5EF4-FFF2-40B4-BE49-F238E27FC236}">
                  <a16:creationId xmlns:a16="http://schemas.microsoft.com/office/drawing/2014/main" id="{26B1770E-EF9C-46E7-90A8-08E888EA2788}"/>
                </a:ext>
              </a:extLst>
            </p:cNvPr>
            <p:cNvSpPr>
              <a:spLocks/>
            </p:cNvSpPr>
            <p:nvPr/>
          </p:nvSpPr>
          <p:spPr bwMode="auto">
            <a:xfrm>
              <a:off x="2187" y="0"/>
              <a:ext cx="2859" cy="2556"/>
            </a:xfrm>
            <a:custGeom>
              <a:avLst/>
              <a:gdLst>
                <a:gd name="T0" fmla="*/ 630 w 2859"/>
                <a:gd name="T1" fmla="*/ 0 h 2556"/>
                <a:gd name="T2" fmla="*/ 2858 w 2859"/>
                <a:gd name="T3" fmla="*/ 2238 h 2556"/>
                <a:gd name="T4" fmla="*/ 2543 w 2859"/>
                <a:gd name="T5" fmla="*/ 2555 h 2556"/>
                <a:gd name="T6" fmla="*/ 0 w 2859"/>
                <a:gd name="T7" fmla="*/ 0 h 2556"/>
                <a:gd name="T8" fmla="*/ 630 w 2859"/>
                <a:gd name="T9" fmla="*/ 0 h 25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9" h="2556">
                  <a:moveTo>
                    <a:pt x="630" y="0"/>
                  </a:moveTo>
                  <a:lnTo>
                    <a:pt x="2858" y="2238"/>
                  </a:lnTo>
                  <a:lnTo>
                    <a:pt x="2543" y="2555"/>
                  </a:lnTo>
                  <a:lnTo>
                    <a:pt x="0" y="0"/>
                  </a:lnTo>
                  <a:lnTo>
                    <a:pt x="63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8" name="Freeform 6">
              <a:extLst>
                <a:ext uri="{FF2B5EF4-FFF2-40B4-BE49-F238E27FC236}">
                  <a16:creationId xmlns:a16="http://schemas.microsoft.com/office/drawing/2014/main" id="{1CD18E87-F780-47D5-BDFF-24E39A6A60C6}"/>
                </a:ext>
              </a:extLst>
            </p:cNvPr>
            <p:cNvSpPr>
              <a:spLocks/>
            </p:cNvSpPr>
            <p:nvPr/>
          </p:nvSpPr>
          <p:spPr bwMode="auto">
            <a:xfrm>
              <a:off x="3055" y="0"/>
              <a:ext cx="2286" cy="2121"/>
            </a:xfrm>
            <a:custGeom>
              <a:avLst/>
              <a:gdLst>
                <a:gd name="T0" fmla="*/ 0 w 2286"/>
                <a:gd name="T1" fmla="*/ 0 h 2121"/>
                <a:gd name="T2" fmla="*/ 2111 w 2286"/>
                <a:gd name="T3" fmla="*/ 2120 h 2121"/>
                <a:gd name="T4" fmla="*/ 2285 w 2286"/>
                <a:gd name="T5" fmla="*/ 1945 h 2121"/>
                <a:gd name="T6" fmla="*/ 348 w 2286"/>
                <a:gd name="T7" fmla="*/ 0 h 2121"/>
                <a:gd name="T8" fmla="*/ 0 w 2286"/>
                <a:gd name="T9" fmla="*/ 0 h 2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86" h="2121">
                  <a:moveTo>
                    <a:pt x="0" y="0"/>
                  </a:moveTo>
                  <a:lnTo>
                    <a:pt x="2111" y="2120"/>
                  </a:lnTo>
                  <a:lnTo>
                    <a:pt x="2285" y="1945"/>
                  </a:lnTo>
                  <a:lnTo>
                    <a:pt x="348" y="0"/>
                  </a:lnTo>
                  <a:lnTo>
                    <a:pt x="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sp>
        <p:nvSpPr>
          <p:cNvPr id="3079" name="Rectangle 7"/>
          <p:cNvSpPr>
            <a:spLocks noGrp="1" noChangeArrowheads="1"/>
          </p:cNvSpPr>
          <p:nvPr>
            <p:ph type="ctrTitle" sz="quarter"/>
          </p:nvPr>
        </p:nvSpPr>
        <p:spPr>
          <a:xfrm>
            <a:off x="0" y="0"/>
            <a:ext cx="9144000" cy="838200"/>
          </a:xfrm>
        </p:spPr>
        <p:txBody>
          <a:bodyPr/>
          <a:lstStyle>
            <a:lvl1pPr>
              <a:defRPr/>
            </a:lvl1pPr>
          </a:lstStyle>
          <a:p>
            <a:r>
              <a:rPr lang="en-US" dirty="0"/>
              <a:t>Click to edit Master title style</a:t>
            </a:r>
          </a:p>
        </p:txBody>
      </p:sp>
      <p:sp>
        <p:nvSpPr>
          <p:cNvPr id="3080" name="Rectangle 8"/>
          <p:cNvSpPr>
            <a:spLocks noGrp="1" noChangeArrowheads="1"/>
          </p:cNvSpPr>
          <p:nvPr>
            <p:ph type="subTitle" sz="quarter" idx="1"/>
          </p:nvPr>
        </p:nvSpPr>
        <p:spPr>
          <a:xfrm>
            <a:off x="304800" y="990600"/>
            <a:ext cx="8534400" cy="1752600"/>
          </a:xfrm>
          <a:ln w="9525">
            <a:headEnd/>
            <a:tailEnd/>
          </a:ln>
        </p:spPr>
        <p:txBody>
          <a:bodyPr lIns="92075" tIns="46038" rIns="92075" bIns="46038"/>
          <a:lstStyle>
            <a:lvl1pPr marL="0" indent="0" algn="ctr">
              <a:buFont typeface="Wingdings" pitchFamily="2" charset="2"/>
              <a:buNone/>
              <a:defRPr/>
            </a:lvl1pPr>
          </a:lstStyle>
          <a:p>
            <a:r>
              <a:rPr lang="en-US" dirty="0"/>
              <a:t>Click to edit Master subtitle style</a:t>
            </a:r>
          </a:p>
        </p:txBody>
      </p:sp>
    </p:spTree>
    <p:extLst>
      <p:ext uri="{BB962C8B-B14F-4D97-AF65-F5344CB8AC3E}">
        <p14:creationId xmlns:p14="http://schemas.microsoft.com/office/powerpoint/2010/main" val="2655346606"/>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579265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6553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0"/>
            <a:ext cx="6705600" cy="6553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77002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Bullete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marL="404813" indent="-404813">
              <a:spcBef>
                <a:spcPts val="400"/>
              </a:spcBef>
              <a:defRPr/>
            </a:lvl1pPr>
            <a:lvl2pPr>
              <a:spcBef>
                <a:spcPts val="400"/>
              </a:spcBef>
              <a:defRPr/>
            </a:lvl2pPr>
            <a:lvl3pPr>
              <a:spcBef>
                <a:spcPts val="400"/>
              </a:spcBef>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580953258"/>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Numbere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marL="461963" indent="-461963">
              <a:spcBef>
                <a:spcPts val="400"/>
              </a:spcBef>
              <a:buFont typeface="+mj-lt"/>
              <a:buAutoNum type="arabicPeriod"/>
              <a:defRPr/>
            </a:lvl1pPr>
            <a:lvl2pPr>
              <a:spcBef>
                <a:spcPts val="400"/>
              </a:spcBef>
              <a:defRPr/>
            </a:lvl2pPr>
            <a:lvl3pPr>
              <a:spcBef>
                <a:spcPts val="400"/>
              </a:spcBef>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74309139"/>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304800" y="990600"/>
            <a:ext cx="4191000" cy="4454525"/>
          </a:xfrm>
        </p:spPr>
        <p:txBody>
          <a:bodyPr/>
          <a:lstStyle>
            <a:lvl1pPr>
              <a:spcBef>
                <a:spcPts val="400"/>
              </a:spcBef>
              <a:defRPr sz="3600"/>
            </a:lvl1pPr>
            <a:lvl2pPr marL="801688" indent="-401638">
              <a:spcBef>
                <a:spcPts val="400"/>
              </a:spcBef>
              <a:defRPr sz="3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p:txBody>
      </p:sp>
      <p:sp>
        <p:nvSpPr>
          <p:cNvPr id="4" name="Content Placeholder 3"/>
          <p:cNvSpPr>
            <a:spLocks noGrp="1"/>
          </p:cNvSpPr>
          <p:nvPr>
            <p:ph sz="half" idx="2"/>
          </p:nvPr>
        </p:nvSpPr>
        <p:spPr>
          <a:xfrm>
            <a:off x="4648200" y="990600"/>
            <a:ext cx="4191000" cy="4454525"/>
          </a:xfrm>
        </p:spPr>
        <p:txBody>
          <a:bodyPr/>
          <a:lstStyle>
            <a:lvl1pPr>
              <a:spcBef>
                <a:spcPts val="400"/>
              </a:spcBef>
              <a:defRPr sz="3600"/>
            </a:lvl1pPr>
            <a:lvl2pPr>
              <a:spcBef>
                <a:spcPts val="400"/>
              </a:spcBef>
              <a:defRPr sz="3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363126267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1713052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0871626"/>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e Colores!">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DD41F29D-95F1-47BD-94A2-33741D6A60CE}"/>
              </a:ext>
            </a:extLst>
          </p:cNvPr>
          <p:cNvGrpSpPr>
            <a:grpSpLocks/>
          </p:cNvGrpSpPr>
          <p:nvPr/>
        </p:nvGrpSpPr>
        <p:grpSpPr bwMode="auto">
          <a:xfrm>
            <a:off x="0" y="0"/>
            <a:ext cx="8478838" cy="6173788"/>
            <a:chOff x="0" y="0"/>
            <a:chExt cx="5341" cy="3889"/>
          </a:xfrm>
        </p:grpSpPr>
        <p:sp>
          <p:nvSpPr>
            <p:cNvPr id="3" name="Freeform 3">
              <a:extLst>
                <a:ext uri="{FF2B5EF4-FFF2-40B4-BE49-F238E27FC236}">
                  <a16:creationId xmlns:a16="http://schemas.microsoft.com/office/drawing/2014/main" id="{1EEB880A-3AF4-4E2E-ADA2-71DF29836BFA}"/>
                </a:ext>
              </a:extLst>
            </p:cNvPr>
            <p:cNvSpPr>
              <a:spLocks/>
            </p:cNvSpPr>
            <p:nvPr/>
          </p:nvSpPr>
          <p:spPr bwMode="auto">
            <a:xfrm>
              <a:off x="0" y="0"/>
              <a:ext cx="3863" cy="3889"/>
            </a:xfrm>
            <a:custGeom>
              <a:avLst/>
              <a:gdLst>
                <a:gd name="T0" fmla="*/ 3862 w 3863"/>
                <a:gd name="T1" fmla="*/ 3418 h 3889"/>
                <a:gd name="T2" fmla="*/ 457 w 3863"/>
                <a:gd name="T3" fmla="*/ 0 h 3889"/>
                <a:gd name="T4" fmla="*/ 0 w 3863"/>
                <a:gd name="T5" fmla="*/ 0 h 3889"/>
                <a:gd name="T6" fmla="*/ 0 w 3863"/>
                <a:gd name="T7" fmla="*/ 481 h 3889"/>
                <a:gd name="T8" fmla="*/ 3394 w 3863"/>
                <a:gd name="T9" fmla="*/ 3888 h 3889"/>
                <a:gd name="T10" fmla="*/ 3862 w 3863"/>
                <a:gd name="T11" fmla="*/ 3418 h 388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4" name="Freeform 4">
              <a:extLst>
                <a:ext uri="{FF2B5EF4-FFF2-40B4-BE49-F238E27FC236}">
                  <a16:creationId xmlns:a16="http://schemas.microsoft.com/office/drawing/2014/main" id="{529CA574-8494-46BE-AEAD-032B0975A653}"/>
                </a:ext>
              </a:extLst>
            </p:cNvPr>
            <p:cNvSpPr>
              <a:spLocks/>
            </p:cNvSpPr>
            <p:nvPr/>
          </p:nvSpPr>
          <p:spPr bwMode="auto">
            <a:xfrm>
              <a:off x="860" y="0"/>
              <a:ext cx="3394" cy="3223"/>
            </a:xfrm>
            <a:custGeom>
              <a:avLst/>
              <a:gdLst>
                <a:gd name="T0" fmla="*/ 370 w 3394"/>
                <a:gd name="T1" fmla="*/ 0 h 3223"/>
                <a:gd name="T2" fmla="*/ 3393 w 3394"/>
                <a:gd name="T3" fmla="*/ 3036 h 3223"/>
                <a:gd name="T4" fmla="*/ 3208 w 3394"/>
                <a:gd name="T5" fmla="*/ 3222 h 3223"/>
                <a:gd name="T6" fmla="*/ 0 w 3394"/>
                <a:gd name="T7" fmla="*/ 0 h 3223"/>
                <a:gd name="T8" fmla="*/ 370 w 3394"/>
                <a:gd name="T9" fmla="*/ 0 h 32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94" h="3223">
                  <a:moveTo>
                    <a:pt x="370" y="0"/>
                  </a:moveTo>
                  <a:lnTo>
                    <a:pt x="3393" y="3036"/>
                  </a:lnTo>
                  <a:lnTo>
                    <a:pt x="3208" y="3222"/>
                  </a:lnTo>
                  <a:lnTo>
                    <a:pt x="0" y="0"/>
                  </a:lnTo>
                  <a:lnTo>
                    <a:pt x="37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5" name="Freeform 5">
              <a:extLst>
                <a:ext uri="{FF2B5EF4-FFF2-40B4-BE49-F238E27FC236}">
                  <a16:creationId xmlns:a16="http://schemas.microsoft.com/office/drawing/2014/main" id="{333A73BA-9B84-4F25-B614-65F5AD1E0ED1}"/>
                </a:ext>
              </a:extLst>
            </p:cNvPr>
            <p:cNvSpPr>
              <a:spLocks/>
            </p:cNvSpPr>
            <p:nvPr/>
          </p:nvSpPr>
          <p:spPr bwMode="auto">
            <a:xfrm>
              <a:off x="2187" y="0"/>
              <a:ext cx="2859" cy="2556"/>
            </a:xfrm>
            <a:custGeom>
              <a:avLst/>
              <a:gdLst>
                <a:gd name="T0" fmla="*/ 630 w 2859"/>
                <a:gd name="T1" fmla="*/ 0 h 2556"/>
                <a:gd name="T2" fmla="*/ 2858 w 2859"/>
                <a:gd name="T3" fmla="*/ 2238 h 2556"/>
                <a:gd name="T4" fmla="*/ 2543 w 2859"/>
                <a:gd name="T5" fmla="*/ 2555 h 2556"/>
                <a:gd name="T6" fmla="*/ 0 w 2859"/>
                <a:gd name="T7" fmla="*/ 0 h 2556"/>
                <a:gd name="T8" fmla="*/ 630 w 2859"/>
                <a:gd name="T9" fmla="*/ 0 h 25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9" h="2556">
                  <a:moveTo>
                    <a:pt x="630" y="0"/>
                  </a:moveTo>
                  <a:lnTo>
                    <a:pt x="2858" y="2238"/>
                  </a:lnTo>
                  <a:lnTo>
                    <a:pt x="2543" y="2555"/>
                  </a:lnTo>
                  <a:lnTo>
                    <a:pt x="0" y="0"/>
                  </a:lnTo>
                  <a:lnTo>
                    <a:pt x="63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6" name="Freeform 6">
              <a:extLst>
                <a:ext uri="{FF2B5EF4-FFF2-40B4-BE49-F238E27FC236}">
                  <a16:creationId xmlns:a16="http://schemas.microsoft.com/office/drawing/2014/main" id="{31E85832-A954-4421-980A-24797E5024AE}"/>
                </a:ext>
              </a:extLst>
            </p:cNvPr>
            <p:cNvSpPr>
              <a:spLocks/>
            </p:cNvSpPr>
            <p:nvPr/>
          </p:nvSpPr>
          <p:spPr bwMode="auto">
            <a:xfrm>
              <a:off x="3055" y="0"/>
              <a:ext cx="2286" cy="2121"/>
            </a:xfrm>
            <a:custGeom>
              <a:avLst/>
              <a:gdLst>
                <a:gd name="T0" fmla="*/ 0 w 2286"/>
                <a:gd name="T1" fmla="*/ 0 h 2121"/>
                <a:gd name="T2" fmla="*/ 2111 w 2286"/>
                <a:gd name="T3" fmla="*/ 2120 h 2121"/>
                <a:gd name="T4" fmla="*/ 2285 w 2286"/>
                <a:gd name="T5" fmla="*/ 1945 h 2121"/>
                <a:gd name="T6" fmla="*/ 348 w 2286"/>
                <a:gd name="T7" fmla="*/ 0 h 2121"/>
                <a:gd name="T8" fmla="*/ 0 w 2286"/>
                <a:gd name="T9" fmla="*/ 0 h 2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86" h="2121">
                  <a:moveTo>
                    <a:pt x="0" y="0"/>
                  </a:moveTo>
                  <a:lnTo>
                    <a:pt x="2111" y="2120"/>
                  </a:lnTo>
                  <a:lnTo>
                    <a:pt x="2285" y="1945"/>
                  </a:lnTo>
                  <a:lnTo>
                    <a:pt x="348" y="0"/>
                  </a:lnTo>
                  <a:lnTo>
                    <a:pt x="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sp>
        <p:nvSpPr>
          <p:cNvPr id="7" name="TextBox 6">
            <a:extLst>
              <a:ext uri="{FF2B5EF4-FFF2-40B4-BE49-F238E27FC236}">
                <a16:creationId xmlns:a16="http://schemas.microsoft.com/office/drawing/2014/main" id="{A5EA8F83-BC66-448E-A337-2CFF6C8F9D97}"/>
              </a:ext>
            </a:extLst>
          </p:cNvPr>
          <p:cNvSpPr txBox="1"/>
          <p:nvPr userDrawn="1"/>
        </p:nvSpPr>
        <p:spPr>
          <a:xfrm>
            <a:off x="0" y="2514600"/>
            <a:ext cx="9144000" cy="1016000"/>
          </a:xfrm>
          <a:prstGeom prst="rect">
            <a:avLst/>
          </a:prstGeom>
          <a:noFill/>
        </p:spPr>
        <p:txBody>
          <a:bodyPr>
            <a:spAutoFit/>
          </a:bodyPr>
          <a:lstStyle/>
          <a:p>
            <a:pPr algn="ctr" eaLnBrk="1" hangingPunct="1">
              <a:defRPr/>
            </a:pPr>
            <a:r>
              <a:rPr lang="en-US" sz="6000" b="1" i="1" dirty="0">
                <a:solidFill>
                  <a:srgbClr val="FFFF00"/>
                </a:solidFill>
                <a:effectLst>
                  <a:outerShdw blurRad="38100" dist="38100" dir="2700000" algn="tl">
                    <a:schemeClr val="bg2"/>
                  </a:outerShdw>
                </a:effectLst>
              </a:rPr>
              <a:t>De Colores!</a:t>
            </a:r>
          </a:p>
        </p:txBody>
      </p:sp>
    </p:spTree>
    <p:extLst>
      <p:ext uri="{BB962C8B-B14F-4D97-AF65-F5344CB8AC3E}">
        <p14:creationId xmlns:p14="http://schemas.microsoft.com/office/powerpoint/2010/main" val="867533686"/>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ong Lyric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Rectangle 8"/>
          <p:cNvSpPr>
            <a:spLocks noGrp="1" noChangeArrowheads="1"/>
          </p:cNvSpPr>
          <p:nvPr>
            <p:ph type="subTitle" sz="quarter" idx="1"/>
          </p:nvPr>
        </p:nvSpPr>
        <p:spPr>
          <a:xfrm>
            <a:off x="0" y="990600"/>
            <a:ext cx="9144000" cy="5029200"/>
          </a:xfrm>
          <a:ln w="9525">
            <a:headEnd/>
            <a:tailEnd/>
          </a:ln>
        </p:spPr>
        <p:txBody>
          <a:bodyPr lIns="92075" tIns="46038" rIns="92075" bIns="46038"/>
          <a:lstStyle>
            <a:lvl1pPr marL="0" indent="0" algn="ctr">
              <a:buFont typeface="Wingdings" pitchFamily="2" charset="2"/>
              <a:buNone/>
              <a:defRPr sz="3400">
                <a:latin typeface="Arial" pitchFamily="34" charset="0"/>
                <a:cs typeface="Arial" pitchFamily="34" charset="0"/>
              </a:defRPr>
            </a:lvl1pPr>
          </a:lstStyle>
          <a:p>
            <a:r>
              <a:rPr lang="en-US" dirty="0"/>
              <a:t>Click to edit Master subtitle style</a:t>
            </a:r>
          </a:p>
        </p:txBody>
      </p:sp>
      <p:sp>
        <p:nvSpPr>
          <p:cNvPr id="5" name="Footer Placeholder 2">
            <a:extLst>
              <a:ext uri="{FF2B5EF4-FFF2-40B4-BE49-F238E27FC236}">
                <a16:creationId xmlns:a16="http://schemas.microsoft.com/office/drawing/2014/main" id="{76AED66C-F1C3-482A-8E2C-3841536710FD}"/>
              </a:ext>
            </a:extLst>
          </p:cNvPr>
          <p:cNvSpPr>
            <a:spLocks noGrp="1"/>
          </p:cNvSpPr>
          <p:nvPr>
            <p:ph type="ftr" sz="quarter" idx="10"/>
          </p:nvPr>
        </p:nvSpPr>
        <p:spPr>
          <a:xfrm>
            <a:off x="0" y="6172200"/>
            <a:ext cx="9144000" cy="533400"/>
          </a:xfrm>
          <a:prstGeom prst="rect">
            <a:avLst/>
          </a:prstGeom>
        </p:spPr>
        <p:txBody>
          <a:bodyPr/>
          <a:lstStyle>
            <a:lvl1pPr algn="ctr" eaLnBrk="1" hangingPunct="1">
              <a:defRPr sz="1400" b="1">
                <a:solidFill>
                  <a:srgbClr val="FFFF00"/>
                </a:solidFill>
                <a:effectLst>
                  <a:outerShdw blurRad="38100" dist="38100" dir="2700000" algn="tl">
                    <a:srgbClr val="000000">
                      <a:alpha val="43137"/>
                    </a:srgbClr>
                  </a:outerShdw>
                </a:effectLst>
              </a:defRPr>
            </a:lvl1pPr>
          </a:lstStyle>
          <a:p>
            <a:pPr>
              <a:defRPr/>
            </a:pPr>
            <a:r>
              <a:rPr lang="en-US"/>
              <a:t>Replace with song copyright information</a:t>
            </a:r>
          </a:p>
        </p:txBody>
      </p:sp>
    </p:spTree>
    <p:extLst>
      <p:ext uri="{BB962C8B-B14F-4D97-AF65-F5344CB8AC3E}">
        <p14:creationId xmlns:p14="http://schemas.microsoft.com/office/powerpoint/2010/main" val="1998461517"/>
      </p:ext>
    </p:extLst>
  </p:cSld>
  <p:clrMapOvr>
    <a:masterClrMapping/>
  </p:clrMapOvr>
  <p:transition/>
  <p:hf sldNum="0"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F062A25A-4981-46D6-9979-3B8365381B77}"/>
              </a:ext>
            </a:extLst>
          </p:cNvPr>
          <p:cNvGrpSpPr>
            <a:grpSpLocks/>
          </p:cNvGrpSpPr>
          <p:nvPr/>
        </p:nvGrpSpPr>
        <p:grpSpPr bwMode="auto">
          <a:xfrm>
            <a:off x="0" y="0"/>
            <a:ext cx="8478838" cy="6173788"/>
            <a:chOff x="0" y="0"/>
            <a:chExt cx="5341" cy="3889"/>
          </a:xfrm>
        </p:grpSpPr>
        <p:sp>
          <p:nvSpPr>
            <p:cNvPr id="1029" name="Freeform 3">
              <a:extLst>
                <a:ext uri="{FF2B5EF4-FFF2-40B4-BE49-F238E27FC236}">
                  <a16:creationId xmlns:a16="http://schemas.microsoft.com/office/drawing/2014/main" id="{FFFB7796-D10D-4937-A47E-9719A074B27B}"/>
                </a:ext>
              </a:extLst>
            </p:cNvPr>
            <p:cNvSpPr>
              <a:spLocks/>
            </p:cNvSpPr>
            <p:nvPr/>
          </p:nvSpPr>
          <p:spPr bwMode="auto">
            <a:xfrm>
              <a:off x="0" y="0"/>
              <a:ext cx="3863" cy="3889"/>
            </a:xfrm>
            <a:custGeom>
              <a:avLst/>
              <a:gdLst>
                <a:gd name="T0" fmla="*/ 3862 w 3863"/>
                <a:gd name="T1" fmla="*/ 3418 h 3889"/>
                <a:gd name="T2" fmla="*/ 457 w 3863"/>
                <a:gd name="T3" fmla="*/ 0 h 3889"/>
                <a:gd name="T4" fmla="*/ 0 w 3863"/>
                <a:gd name="T5" fmla="*/ 0 h 3889"/>
                <a:gd name="T6" fmla="*/ 0 w 3863"/>
                <a:gd name="T7" fmla="*/ 481 h 3889"/>
                <a:gd name="T8" fmla="*/ 3394 w 3863"/>
                <a:gd name="T9" fmla="*/ 3888 h 3889"/>
                <a:gd name="T10" fmla="*/ 3862 w 3863"/>
                <a:gd name="T11" fmla="*/ 3418 h 388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30" name="Freeform 4">
              <a:extLst>
                <a:ext uri="{FF2B5EF4-FFF2-40B4-BE49-F238E27FC236}">
                  <a16:creationId xmlns:a16="http://schemas.microsoft.com/office/drawing/2014/main" id="{EF60DCDB-23D5-45AE-BD58-178193C8D0A7}"/>
                </a:ext>
              </a:extLst>
            </p:cNvPr>
            <p:cNvSpPr>
              <a:spLocks/>
            </p:cNvSpPr>
            <p:nvPr/>
          </p:nvSpPr>
          <p:spPr bwMode="auto">
            <a:xfrm>
              <a:off x="860" y="0"/>
              <a:ext cx="3394" cy="3223"/>
            </a:xfrm>
            <a:custGeom>
              <a:avLst/>
              <a:gdLst>
                <a:gd name="T0" fmla="*/ 370 w 3394"/>
                <a:gd name="T1" fmla="*/ 0 h 3223"/>
                <a:gd name="T2" fmla="*/ 3393 w 3394"/>
                <a:gd name="T3" fmla="*/ 3036 h 3223"/>
                <a:gd name="T4" fmla="*/ 3208 w 3394"/>
                <a:gd name="T5" fmla="*/ 3222 h 3223"/>
                <a:gd name="T6" fmla="*/ 0 w 3394"/>
                <a:gd name="T7" fmla="*/ 0 h 3223"/>
                <a:gd name="T8" fmla="*/ 370 w 3394"/>
                <a:gd name="T9" fmla="*/ 0 h 32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94" h="3223">
                  <a:moveTo>
                    <a:pt x="370" y="0"/>
                  </a:moveTo>
                  <a:lnTo>
                    <a:pt x="3393" y="3036"/>
                  </a:lnTo>
                  <a:lnTo>
                    <a:pt x="3208" y="3222"/>
                  </a:lnTo>
                  <a:lnTo>
                    <a:pt x="0" y="0"/>
                  </a:lnTo>
                  <a:lnTo>
                    <a:pt x="37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31" name="Freeform 5">
              <a:extLst>
                <a:ext uri="{FF2B5EF4-FFF2-40B4-BE49-F238E27FC236}">
                  <a16:creationId xmlns:a16="http://schemas.microsoft.com/office/drawing/2014/main" id="{37C427D7-50B7-422F-972C-F8320E523E4D}"/>
                </a:ext>
              </a:extLst>
            </p:cNvPr>
            <p:cNvSpPr>
              <a:spLocks/>
            </p:cNvSpPr>
            <p:nvPr/>
          </p:nvSpPr>
          <p:spPr bwMode="auto">
            <a:xfrm>
              <a:off x="2187" y="0"/>
              <a:ext cx="2859" cy="2556"/>
            </a:xfrm>
            <a:custGeom>
              <a:avLst/>
              <a:gdLst>
                <a:gd name="T0" fmla="*/ 630 w 2859"/>
                <a:gd name="T1" fmla="*/ 0 h 2556"/>
                <a:gd name="T2" fmla="*/ 2858 w 2859"/>
                <a:gd name="T3" fmla="*/ 2238 h 2556"/>
                <a:gd name="T4" fmla="*/ 2543 w 2859"/>
                <a:gd name="T5" fmla="*/ 2555 h 2556"/>
                <a:gd name="T6" fmla="*/ 0 w 2859"/>
                <a:gd name="T7" fmla="*/ 0 h 2556"/>
                <a:gd name="T8" fmla="*/ 630 w 2859"/>
                <a:gd name="T9" fmla="*/ 0 h 25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9" h="2556">
                  <a:moveTo>
                    <a:pt x="630" y="0"/>
                  </a:moveTo>
                  <a:lnTo>
                    <a:pt x="2858" y="2238"/>
                  </a:lnTo>
                  <a:lnTo>
                    <a:pt x="2543" y="2555"/>
                  </a:lnTo>
                  <a:lnTo>
                    <a:pt x="0" y="0"/>
                  </a:lnTo>
                  <a:lnTo>
                    <a:pt x="63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1032" name="Freeform 6">
              <a:extLst>
                <a:ext uri="{FF2B5EF4-FFF2-40B4-BE49-F238E27FC236}">
                  <a16:creationId xmlns:a16="http://schemas.microsoft.com/office/drawing/2014/main" id="{475F2FAE-89EC-4B37-A535-FEFDDF94199A}"/>
                </a:ext>
              </a:extLst>
            </p:cNvPr>
            <p:cNvSpPr>
              <a:spLocks/>
            </p:cNvSpPr>
            <p:nvPr/>
          </p:nvSpPr>
          <p:spPr bwMode="auto">
            <a:xfrm>
              <a:off x="3055" y="0"/>
              <a:ext cx="2286" cy="2121"/>
            </a:xfrm>
            <a:custGeom>
              <a:avLst/>
              <a:gdLst>
                <a:gd name="T0" fmla="*/ 0 w 2286"/>
                <a:gd name="T1" fmla="*/ 0 h 2121"/>
                <a:gd name="T2" fmla="*/ 2111 w 2286"/>
                <a:gd name="T3" fmla="*/ 2120 h 2121"/>
                <a:gd name="T4" fmla="*/ 2285 w 2286"/>
                <a:gd name="T5" fmla="*/ 1945 h 2121"/>
                <a:gd name="T6" fmla="*/ 348 w 2286"/>
                <a:gd name="T7" fmla="*/ 0 h 2121"/>
                <a:gd name="T8" fmla="*/ 0 w 2286"/>
                <a:gd name="T9" fmla="*/ 0 h 2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86" h="2121">
                  <a:moveTo>
                    <a:pt x="0" y="0"/>
                  </a:moveTo>
                  <a:lnTo>
                    <a:pt x="2111" y="2120"/>
                  </a:lnTo>
                  <a:lnTo>
                    <a:pt x="2285" y="1945"/>
                  </a:lnTo>
                  <a:lnTo>
                    <a:pt x="348" y="0"/>
                  </a:lnTo>
                  <a:lnTo>
                    <a:pt x="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sp>
        <p:nvSpPr>
          <p:cNvPr id="2055" name="Rectangle 7">
            <a:extLst>
              <a:ext uri="{FF2B5EF4-FFF2-40B4-BE49-F238E27FC236}">
                <a16:creationId xmlns:a16="http://schemas.microsoft.com/office/drawing/2014/main" id="{CE514AC1-F7F3-4FA6-84B4-E7F0B385A1F4}"/>
              </a:ext>
            </a:extLst>
          </p:cNvPr>
          <p:cNvSpPr>
            <a:spLocks noGrp="1" noChangeArrowheads="1"/>
          </p:cNvSpPr>
          <p:nvPr>
            <p:ph type="title"/>
          </p:nvPr>
        </p:nvSpPr>
        <p:spPr bwMode="auto">
          <a:xfrm>
            <a:off x="0" y="0"/>
            <a:ext cx="9144000" cy="838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dirty="0"/>
              <a:t>Click to edit Master title style</a:t>
            </a:r>
          </a:p>
        </p:txBody>
      </p:sp>
      <p:sp>
        <p:nvSpPr>
          <p:cNvPr id="2060" name="Rectangle 12">
            <a:extLst>
              <a:ext uri="{FF2B5EF4-FFF2-40B4-BE49-F238E27FC236}">
                <a16:creationId xmlns:a16="http://schemas.microsoft.com/office/drawing/2014/main" id="{EF6BD3A8-9995-497E-A221-8DE499755AAA}"/>
              </a:ext>
            </a:extLst>
          </p:cNvPr>
          <p:cNvSpPr>
            <a:spLocks noGrp="1" noChangeArrowheads="1"/>
          </p:cNvSpPr>
          <p:nvPr>
            <p:ph type="body" idx="1"/>
          </p:nvPr>
        </p:nvSpPr>
        <p:spPr bwMode="auto">
          <a:xfrm>
            <a:off x="304800" y="914400"/>
            <a:ext cx="8610600" cy="4454525"/>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p:txBody>
      </p:sp>
    </p:spTree>
  </p:cSld>
  <p:clrMap bg1="dk2" tx1="lt1" bg2="dk1" tx2="lt2" accent1="accent1" accent2="accent2" accent3="accent3" accent4="accent4" accent5="accent5" accent6="accent6" hlink="hlink" folHlink="folHlink"/>
  <p:sldLayoutIdLst>
    <p:sldLayoutId id="2147484221" r:id="rId1"/>
    <p:sldLayoutId id="2147484222" r:id="rId2"/>
    <p:sldLayoutId id="2147484205" r:id="rId3"/>
    <p:sldLayoutId id="2147484206" r:id="rId4"/>
    <p:sldLayoutId id="2147484207" r:id="rId5"/>
    <p:sldLayoutId id="2147484208" r:id="rId6"/>
    <p:sldLayoutId id="2147484209" r:id="rId7"/>
    <p:sldLayoutId id="2147484223" r:id="rId8"/>
    <p:sldLayoutId id="2147484224" r:id="rId9"/>
  </p:sldLayoutIdLst>
  <p:transition/>
  <p:hf sldNum="0" hdr="0" dt="0"/>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5pPr>
      <a:lvl6pPr marL="4572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6pPr>
      <a:lvl7pPr marL="9144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7pPr>
      <a:lvl8pPr marL="13716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8pPr>
      <a:lvl9pPr marL="18288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9pPr>
    </p:titleStyle>
    <p:bodyStyle>
      <a:lvl1pPr marL="404813" indent="-404813" algn="l" rtl="0" eaLnBrk="0" fontAlgn="base" hangingPunct="0">
        <a:spcBef>
          <a:spcPts val="400"/>
        </a:spcBef>
        <a:spcAft>
          <a:spcPct val="0"/>
        </a:spcAft>
        <a:buClr>
          <a:schemeClr val="tx2"/>
        </a:buClr>
        <a:buSzPct val="75000"/>
        <a:buFont typeface="Wingdings" panose="05000000000000000000" pitchFamily="2" charset="2"/>
        <a:buChar char="n"/>
        <a:defRPr sz="4000" b="1">
          <a:solidFill>
            <a:schemeClr val="tx1"/>
          </a:solidFill>
          <a:effectLst>
            <a:outerShdw blurRad="38100" dist="38100" dir="2700000" algn="tl">
              <a:srgbClr val="000000"/>
            </a:outerShdw>
          </a:effectLst>
          <a:latin typeface="+mn-lt"/>
          <a:ea typeface="+mn-ea"/>
          <a:cs typeface="+mn-cs"/>
        </a:defRPr>
      </a:lvl1pPr>
      <a:lvl2pPr marL="801688" indent="-401638" algn="l" rtl="0" eaLnBrk="0" fontAlgn="base" hangingPunct="0">
        <a:spcBef>
          <a:spcPts val="400"/>
        </a:spcBef>
        <a:spcAft>
          <a:spcPct val="0"/>
        </a:spcAft>
        <a:buClr>
          <a:schemeClr val="tx1"/>
        </a:buClr>
        <a:buChar char="–"/>
        <a:defRPr sz="3600" b="1">
          <a:solidFill>
            <a:schemeClr val="tx1"/>
          </a:solidFill>
          <a:effectLst>
            <a:outerShdw blurRad="38100" dist="38100" dir="2700000" algn="tl">
              <a:srgbClr val="000000"/>
            </a:outerShdw>
          </a:effectLst>
          <a:latin typeface="+mn-lt"/>
        </a:defRPr>
      </a:lvl2pPr>
      <a:lvl3pPr marL="1141413" indent="-339725" algn="l" rtl="0" eaLnBrk="0" fontAlgn="base" hangingPunct="0">
        <a:spcBef>
          <a:spcPts val="400"/>
        </a:spcBef>
        <a:spcAft>
          <a:spcPct val="0"/>
        </a:spcAft>
        <a:buClr>
          <a:schemeClr val="tx2"/>
        </a:buClr>
        <a:buSzPct val="85000"/>
        <a:buFont typeface="Times New Roman" panose="02020603050405020304" pitchFamily="18" charset="0"/>
        <a:buChar char="■"/>
        <a:defRPr sz="3600" b="1">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75000"/>
        <a:buFont typeface="Wingdings" panose="05000000000000000000"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210" r:id="rId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2050" name="Group 2">
            <a:extLst>
              <a:ext uri="{FF2B5EF4-FFF2-40B4-BE49-F238E27FC236}">
                <a16:creationId xmlns:a16="http://schemas.microsoft.com/office/drawing/2014/main" id="{5ED9133F-D013-495D-A234-0C2F3F395C0F}"/>
              </a:ext>
            </a:extLst>
          </p:cNvPr>
          <p:cNvGrpSpPr>
            <a:grpSpLocks/>
          </p:cNvGrpSpPr>
          <p:nvPr/>
        </p:nvGrpSpPr>
        <p:grpSpPr bwMode="auto">
          <a:xfrm>
            <a:off x="0" y="0"/>
            <a:ext cx="8478838" cy="6173788"/>
            <a:chOff x="0" y="0"/>
            <a:chExt cx="5341" cy="3889"/>
          </a:xfrm>
        </p:grpSpPr>
        <p:sp>
          <p:nvSpPr>
            <p:cNvPr id="2053" name="Freeform 3">
              <a:extLst>
                <a:ext uri="{FF2B5EF4-FFF2-40B4-BE49-F238E27FC236}">
                  <a16:creationId xmlns:a16="http://schemas.microsoft.com/office/drawing/2014/main" id="{73141047-5AEF-4305-8258-3FA153E4CC58}"/>
                </a:ext>
              </a:extLst>
            </p:cNvPr>
            <p:cNvSpPr>
              <a:spLocks/>
            </p:cNvSpPr>
            <p:nvPr/>
          </p:nvSpPr>
          <p:spPr bwMode="auto">
            <a:xfrm>
              <a:off x="0" y="0"/>
              <a:ext cx="3863" cy="3889"/>
            </a:xfrm>
            <a:custGeom>
              <a:avLst/>
              <a:gdLst>
                <a:gd name="T0" fmla="*/ 3862 w 3863"/>
                <a:gd name="T1" fmla="*/ 3418 h 3889"/>
                <a:gd name="T2" fmla="*/ 457 w 3863"/>
                <a:gd name="T3" fmla="*/ 0 h 3889"/>
                <a:gd name="T4" fmla="*/ 0 w 3863"/>
                <a:gd name="T5" fmla="*/ 0 h 3889"/>
                <a:gd name="T6" fmla="*/ 0 w 3863"/>
                <a:gd name="T7" fmla="*/ 481 h 3889"/>
                <a:gd name="T8" fmla="*/ 3394 w 3863"/>
                <a:gd name="T9" fmla="*/ 3888 h 3889"/>
                <a:gd name="T10" fmla="*/ 3862 w 3863"/>
                <a:gd name="T11" fmla="*/ 3418 h 388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2054" name="Freeform 4">
              <a:extLst>
                <a:ext uri="{FF2B5EF4-FFF2-40B4-BE49-F238E27FC236}">
                  <a16:creationId xmlns:a16="http://schemas.microsoft.com/office/drawing/2014/main" id="{1A3AC183-E5B8-4295-8022-47E0D2EC032C}"/>
                </a:ext>
              </a:extLst>
            </p:cNvPr>
            <p:cNvSpPr>
              <a:spLocks/>
            </p:cNvSpPr>
            <p:nvPr/>
          </p:nvSpPr>
          <p:spPr bwMode="auto">
            <a:xfrm>
              <a:off x="860" y="0"/>
              <a:ext cx="3394" cy="3223"/>
            </a:xfrm>
            <a:custGeom>
              <a:avLst/>
              <a:gdLst>
                <a:gd name="T0" fmla="*/ 370 w 3394"/>
                <a:gd name="T1" fmla="*/ 0 h 3223"/>
                <a:gd name="T2" fmla="*/ 3393 w 3394"/>
                <a:gd name="T3" fmla="*/ 3036 h 3223"/>
                <a:gd name="T4" fmla="*/ 3208 w 3394"/>
                <a:gd name="T5" fmla="*/ 3222 h 3223"/>
                <a:gd name="T6" fmla="*/ 0 w 3394"/>
                <a:gd name="T7" fmla="*/ 0 h 3223"/>
                <a:gd name="T8" fmla="*/ 370 w 3394"/>
                <a:gd name="T9" fmla="*/ 0 h 32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94" h="3223">
                  <a:moveTo>
                    <a:pt x="370" y="0"/>
                  </a:moveTo>
                  <a:lnTo>
                    <a:pt x="3393" y="3036"/>
                  </a:lnTo>
                  <a:lnTo>
                    <a:pt x="3208" y="3222"/>
                  </a:lnTo>
                  <a:lnTo>
                    <a:pt x="0" y="0"/>
                  </a:lnTo>
                  <a:lnTo>
                    <a:pt x="37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2" name="Freeform 5">
              <a:extLst>
                <a:ext uri="{FF2B5EF4-FFF2-40B4-BE49-F238E27FC236}">
                  <a16:creationId xmlns:a16="http://schemas.microsoft.com/office/drawing/2014/main" id="{532C9772-B654-48E6-9F8E-AC987E867511}"/>
                </a:ext>
              </a:extLst>
            </p:cNvPr>
            <p:cNvSpPr>
              <a:spLocks/>
            </p:cNvSpPr>
            <p:nvPr/>
          </p:nvSpPr>
          <p:spPr bwMode="auto">
            <a:xfrm>
              <a:off x="2187" y="0"/>
              <a:ext cx="2859" cy="2556"/>
            </a:xfrm>
            <a:custGeom>
              <a:avLst/>
              <a:gdLst>
                <a:gd name="T0" fmla="*/ 630 w 2859"/>
                <a:gd name="T1" fmla="*/ 0 h 2556"/>
                <a:gd name="T2" fmla="*/ 2858 w 2859"/>
                <a:gd name="T3" fmla="*/ 2238 h 2556"/>
                <a:gd name="T4" fmla="*/ 2543 w 2859"/>
                <a:gd name="T5" fmla="*/ 2555 h 2556"/>
                <a:gd name="T6" fmla="*/ 0 w 2859"/>
                <a:gd name="T7" fmla="*/ 0 h 2556"/>
                <a:gd name="T8" fmla="*/ 630 w 2859"/>
                <a:gd name="T9" fmla="*/ 0 h 25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9" h="2556">
                  <a:moveTo>
                    <a:pt x="630" y="0"/>
                  </a:moveTo>
                  <a:lnTo>
                    <a:pt x="2858" y="2238"/>
                  </a:lnTo>
                  <a:lnTo>
                    <a:pt x="2543" y="2555"/>
                  </a:lnTo>
                  <a:lnTo>
                    <a:pt x="0" y="0"/>
                  </a:lnTo>
                  <a:lnTo>
                    <a:pt x="63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sp>
          <p:nvSpPr>
            <p:cNvPr id="2056" name="Freeform 6">
              <a:extLst>
                <a:ext uri="{FF2B5EF4-FFF2-40B4-BE49-F238E27FC236}">
                  <a16:creationId xmlns:a16="http://schemas.microsoft.com/office/drawing/2014/main" id="{0189A5B9-5F0D-485E-93BC-180501B787C1}"/>
                </a:ext>
              </a:extLst>
            </p:cNvPr>
            <p:cNvSpPr>
              <a:spLocks/>
            </p:cNvSpPr>
            <p:nvPr/>
          </p:nvSpPr>
          <p:spPr bwMode="auto">
            <a:xfrm>
              <a:off x="3055" y="0"/>
              <a:ext cx="2286" cy="2121"/>
            </a:xfrm>
            <a:custGeom>
              <a:avLst/>
              <a:gdLst>
                <a:gd name="T0" fmla="*/ 0 w 2286"/>
                <a:gd name="T1" fmla="*/ 0 h 2121"/>
                <a:gd name="T2" fmla="*/ 2111 w 2286"/>
                <a:gd name="T3" fmla="*/ 2120 h 2121"/>
                <a:gd name="T4" fmla="*/ 2285 w 2286"/>
                <a:gd name="T5" fmla="*/ 1945 h 2121"/>
                <a:gd name="T6" fmla="*/ 348 w 2286"/>
                <a:gd name="T7" fmla="*/ 0 h 2121"/>
                <a:gd name="T8" fmla="*/ 0 w 2286"/>
                <a:gd name="T9" fmla="*/ 0 h 2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86" h="2121">
                  <a:moveTo>
                    <a:pt x="0" y="0"/>
                  </a:moveTo>
                  <a:lnTo>
                    <a:pt x="2111" y="2120"/>
                  </a:lnTo>
                  <a:lnTo>
                    <a:pt x="2285" y="1945"/>
                  </a:lnTo>
                  <a:lnTo>
                    <a:pt x="348" y="0"/>
                  </a:lnTo>
                  <a:lnTo>
                    <a:pt x="0" y="0"/>
                  </a:lnTo>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a:p>
          </p:txBody>
        </p:sp>
      </p:grpSp>
      <p:sp>
        <p:nvSpPr>
          <p:cNvPr id="2055" name="Rectangle 7">
            <a:extLst>
              <a:ext uri="{FF2B5EF4-FFF2-40B4-BE49-F238E27FC236}">
                <a16:creationId xmlns:a16="http://schemas.microsoft.com/office/drawing/2014/main" id="{DF34FAE2-9D3B-4200-BD1C-F96EFD26D640}"/>
              </a:ext>
            </a:extLst>
          </p:cNvPr>
          <p:cNvSpPr>
            <a:spLocks noGrp="1" noChangeArrowheads="1"/>
          </p:cNvSpPr>
          <p:nvPr>
            <p:ph type="title"/>
          </p:nvPr>
        </p:nvSpPr>
        <p:spPr bwMode="auto">
          <a:xfrm>
            <a:off x="0" y="0"/>
            <a:ext cx="9144000" cy="1219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2060" name="Rectangle 12">
            <a:extLst>
              <a:ext uri="{FF2B5EF4-FFF2-40B4-BE49-F238E27FC236}">
                <a16:creationId xmlns:a16="http://schemas.microsoft.com/office/drawing/2014/main" id="{B86F397E-333B-4550-B5C7-AAA81FFCC717}"/>
              </a:ext>
            </a:extLst>
          </p:cNvPr>
          <p:cNvSpPr>
            <a:spLocks noGrp="1" noChangeArrowheads="1"/>
          </p:cNvSpPr>
          <p:nvPr>
            <p:ph type="body" idx="1"/>
          </p:nvPr>
        </p:nvSpPr>
        <p:spPr bwMode="auto">
          <a:xfrm>
            <a:off x="0" y="1447800"/>
            <a:ext cx="9144000" cy="51054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a:t>Click to edit Master text styles</a:t>
            </a:r>
          </a:p>
        </p:txBody>
      </p:sp>
    </p:spTree>
  </p:cSld>
  <p:clrMap bg1="dk2" tx1="lt1" bg2="dk1" tx2="lt2" accent1="accent1" accent2="accent2" accent3="accent3" accent4="accent4" accent5="accent5" accent6="accent6" hlink="hlink" folHlink="folHlink"/>
  <p:sldLayoutIdLst>
    <p:sldLayoutId id="2147484225" r:id="rId1"/>
    <p:sldLayoutId id="2147484211" r:id="rId2"/>
    <p:sldLayoutId id="2147484212" r:id="rId3"/>
    <p:sldLayoutId id="2147484213" r:id="rId4"/>
    <p:sldLayoutId id="2147484214" r:id="rId5"/>
    <p:sldLayoutId id="2147484215" r:id="rId6"/>
    <p:sldLayoutId id="2147484216" r:id="rId7"/>
    <p:sldLayoutId id="2147484217" r:id="rId8"/>
    <p:sldLayoutId id="2147484218" r:id="rId9"/>
    <p:sldLayoutId id="2147484219" r:id="rId10"/>
    <p:sldLayoutId id="2147484220" r:id="rId11"/>
  </p:sldLayoutIdLst>
  <p:txStyles>
    <p:titleStyle>
      <a:lvl1pPr algn="ctr" rtl="0" eaLnBrk="0" fontAlgn="base" hangingPunct="0">
        <a:spcBef>
          <a:spcPct val="0"/>
        </a:spcBef>
        <a:spcAft>
          <a:spcPct val="0"/>
        </a:spcAft>
        <a:defRPr sz="48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5pPr>
      <a:lvl6pPr marL="4572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6pPr>
      <a:lvl7pPr marL="9144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7pPr>
      <a:lvl8pPr marL="13716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8pPr>
      <a:lvl9pPr marL="18288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9pPr>
    </p:titleStyle>
    <p:bodyStyle>
      <a:lvl1pPr marL="342900" indent="-342900" algn="ctr" rtl="0" eaLnBrk="0" fontAlgn="base" hangingPunct="0">
        <a:spcBef>
          <a:spcPct val="10000"/>
        </a:spcBef>
        <a:spcAft>
          <a:spcPct val="0"/>
        </a:spcAft>
        <a:buClr>
          <a:schemeClr val="tx2"/>
        </a:buClr>
        <a:buSzPct val="75000"/>
        <a:buFont typeface="Wingdings" panose="05000000000000000000" pitchFamily="2" charset="2"/>
        <a:defRPr sz="4400" b="1">
          <a:solidFill>
            <a:schemeClr val="tx1"/>
          </a:solidFill>
          <a:effectLst>
            <a:outerShdw blurRad="38100" dist="38100" dir="2700000" algn="tl">
              <a:srgbClr val="000000"/>
            </a:outerShdw>
          </a:effectLst>
          <a:latin typeface="+mn-lt"/>
          <a:ea typeface="+mn-ea"/>
          <a:cs typeface="+mn-cs"/>
        </a:defRPr>
      </a:lvl1pPr>
      <a:lvl2pPr marL="742950" indent="-285750" algn="ctr" rtl="0" eaLnBrk="0" fontAlgn="base" hangingPunct="0">
        <a:spcBef>
          <a:spcPct val="20000"/>
        </a:spcBef>
        <a:spcAft>
          <a:spcPct val="0"/>
        </a:spcAft>
        <a:buClr>
          <a:schemeClr val="tx1"/>
        </a:buClr>
        <a:defRPr sz="4400" b="1">
          <a:solidFill>
            <a:schemeClr val="tx1"/>
          </a:solidFill>
          <a:effectLst>
            <a:outerShdw blurRad="38100" dist="38100" dir="2700000" algn="tl">
              <a:srgbClr val="000000"/>
            </a:outerShdw>
          </a:effectLst>
          <a:latin typeface="+mn-lt"/>
        </a:defRPr>
      </a:lvl2pPr>
      <a:lvl3pPr marL="1143000" indent="-228600" algn="ctr" rtl="0" eaLnBrk="0" fontAlgn="base" hangingPunct="0">
        <a:spcBef>
          <a:spcPct val="20000"/>
        </a:spcBef>
        <a:spcAft>
          <a:spcPct val="0"/>
        </a:spcAft>
        <a:buClr>
          <a:schemeClr val="tx1"/>
        </a:buClr>
        <a:defRPr sz="4400" b="1">
          <a:solidFill>
            <a:schemeClr val="tx1"/>
          </a:solidFill>
          <a:effectLst>
            <a:outerShdw blurRad="38100" dist="38100" dir="2700000" algn="tl">
              <a:srgbClr val="000000"/>
            </a:outerShdw>
          </a:effectLst>
          <a:latin typeface="+mn-lt"/>
        </a:defRPr>
      </a:lvl3pPr>
      <a:lvl4pPr marL="1600200" indent="-228600" algn="ctr" rtl="0" eaLnBrk="0" fontAlgn="base" hangingPunct="0">
        <a:spcBef>
          <a:spcPct val="20000"/>
        </a:spcBef>
        <a:spcAft>
          <a:spcPct val="0"/>
        </a:spcAft>
        <a:buClr>
          <a:schemeClr val="tx2"/>
        </a:buClr>
        <a:buSzPct val="75000"/>
        <a:buFont typeface="Wingdings" panose="05000000000000000000" pitchFamily="2" charset="2"/>
        <a:defRPr sz="4400" b="1">
          <a:solidFill>
            <a:schemeClr val="tx1"/>
          </a:solidFill>
          <a:effectLst>
            <a:outerShdw blurRad="38100" dist="38100" dir="2700000" algn="tl">
              <a:srgbClr val="000000"/>
            </a:outerShdw>
          </a:effectLst>
          <a:latin typeface="+mn-lt"/>
        </a:defRPr>
      </a:lvl4pPr>
      <a:lvl5pPr marL="2057400" indent="-228600" algn="ctr" rtl="0" eaLnBrk="0" fontAlgn="base" hangingPunct="0">
        <a:spcBef>
          <a:spcPct val="20000"/>
        </a:spcBef>
        <a:spcAft>
          <a:spcPct val="0"/>
        </a:spcAft>
        <a:buClr>
          <a:schemeClr val="tx1"/>
        </a:buClr>
        <a:defRPr sz="4400" b="1">
          <a:solidFill>
            <a:schemeClr val="tx1"/>
          </a:solidFill>
          <a:effectLst>
            <a:outerShdw blurRad="38100" dist="38100" dir="2700000" algn="tl">
              <a:srgbClr val="000000"/>
            </a:outerShdw>
          </a:effectLst>
          <a:latin typeface="+mn-lt"/>
        </a:defRPr>
      </a:lvl5pPr>
      <a:lvl6pPr marL="2514600" indent="-228600" algn="ctr" rtl="0" fontAlgn="base">
        <a:spcBef>
          <a:spcPct val="20000"/>
        </a:spcBef>
        <a:spcAft>
          <a:spcPct val="0"/>
        </a:spcAft>
        <a:buClr>
          <a:schemeClr val="tx1"/>
        </a:buClr>
        <a:defRPr sz="4400" b="1">
          <a:solidFill>
            <a:schemeClr val="tx1"/>
          </a:solidFill>
          <a:effectLst>
            <a:outerShdw blurRad="38100" dist="38100" dir="2700000" algn="tl">
              <a:srgbClr val="000000"/>
            </a:outerShdw>
          </a:effectLst>
          <a:latin typeface="+mn-lt"/>
        </a:defRPr>
      </a:lvl6pPr>
      <a:lvl7pPr marL="2971800" indent="-228600" algn="ctr" rtl="0" fontAlgn="base">
        <a:spcBef>
          <a:spcPct val="20000"/>
        </a:spcBef>
        <a:spcAft>
          <a:spcPct val="0"/>
        </a:spcAft>
        <a:buClr>
          <a:schemeClr val="tx1"/>
        </a:buClr>
        <a:defRPr sz="4400" b="1">
          <a:solidFill>
            <a:schemeClr val="tx1"/>
          </a:solidFill>
          <a:effectLst>
            <a:outerShdw blurRad="38100" dist="38100" dir="2700000" algn="tl">
              <a:srgbClr val="000000"/>
            </a:outerShdw>
          </a:effectLst>
          <a:latin typeface="+mn-lt"/>
        </a:defRPr>
      </a:lvl7pPr>
      <a:lvl8pPr marL="3429000" indent="-228600" algn="ctr" rtl="0" fontAlgn="base">
        <a:spcBef>
          <a:spcPct val="20000"/>
        </a:spcBef>
        <a:spcAft>
          <a:spcPct val="0"/>
        </a:spcAft>
        <a:buClr>
          <a:schemeClr val="tx1"/>
        </a:buClr>
        <a:defRPr sz="4400" b="1">
          <a:solidFill>
            <a:schemeClr val="tx1"/>
          </a:solidFill>
          <a:effectLst>
            <a:outerShdw blurRad="38100" dist="38100" dir="2700000" algn="tl">
              <a:srgbClr val="000000"/>
            </a:outerShdw>
          </a:effectLst>
          <a:latin typeface="+mn-lt"/>
        </a:defRPr>
      </a:lvl8pPr>
      <a:lvl9pPr marL="3886200" indent="-228600" algn="ctr" rtl="0" fontAlgn="base">
        <a:spcBef>
          <a:spcPct val="20000"/>
        </a:spcBef>
        <a:spcAft>
          <a:spcPct val="0"/>
        </a:spcAft>
        <a:buClr>
          <a:schemeClr val="tx1"/>
        </a:buClr>
        <a:defRPr sz="4400" b="1">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2690" name="Rectangle 2">
            <a:extLst>
              <a:ext uri="{FF2B5EF4-FFF2-40B4-BE49-F238E27FC236}">
                <a16:creationId xmlns:a16="http://schemas.microsoft.com/office/drawing/2014/main" id="{1E4D5610-BCAF-4914-AD1A-920EF6D52699}"/>
              </a:ext>
            </a:extLst>
          </p:cNvPr>
          <p:cNvSpPr>
            <a:spLocks noGrp="1" noChangeArrowheads="1"/>
          </p:cNvSpPr>
          <p:nvPr>
            <p:ph type="title"/>
          </p:nvPr>
        </p:nvSpPr>
        <p:spPr>
          <a:xfrm>
            <a:off x="0" y="0"/>
            <a:ext cx="9144000" cy="990600"/>
          </a:xfrm>
        </p:spPr>
        <p:txBody>
          <a:bodyPr/>
          <a:lstStyle/>
          <a:p>
            <a:pPr eaLnBrk="1" hangingPunct="1">
              <a:defRPr/>
            </a:pPr>
            <a:r>
              <a:rPr lang="en-US" dirty="0"/>
              <a:t>Here, O My Lord, I See Thee</a:t>
            </a:r>
          </a:p>
        </p:txBody>
      </p:sp>
      <p:sp>
        <p:nvSpPr>
          <p:cNvPr id="882691" name="Rectangle 3">
            <a:extLst>
              <a:ext uri="{FF2B5EF4-FFF2-40B4-BE49-F238E27FC236}">
                <a16:creationId xmlns:a16="http://schemas.microsoft.com/office/drawing/2014/main" id="{E01BDFEB-73EC-4F84-B7C3-0CB10A872B28}"/>
              </a:ext>
            </a:extLst>
          </p:cNvPr>
          <p:cNvSpPr>
            <a:spLocks noGrp="1" noChangeArrowheads="1"/>
          </p:cNvSpPr>
          <p:nvPr>
            <p:ph type="body" idx="1"/>
          </p:nvPr>
        </p:nvSpPr>
        <p:spPr>
          <a:xfrm>
            <a:off x="0" y="1066800"/>
            <a:ext cx="9144000" cy="4648200"/>
          </a:xfrm>
        </p:spPr>
        <p:txBody>
          <a:bodyPr/>
          <a:lstStyle/>
          <a:p>
            <a:pPr eaLnBrk="1" hangingPunct="1">
              <a:defRPr/>
            </a:pPr>
            <a:r>
              <a:rPr lang="en-US" dirty="0"/>
              <a:t>Here, O my Lord,</a:t>
            </a:r>
          </a:p>
          <a:p>
            <a:pPr eaLnBrk="1" hangingPunct="1">
              <a:defRPr/>
            </a:pPr>
            <a:r>
              <a:rPr lang="en-US" dirty="0"/>
              <a:t>I see thee face to face;</a:t>
            </a:r>
          </a:p>
          <a:p>
            <a:pPr eaLnBrk="1" hangingPunct="1">
              <a:defRPr/>
            </a:pPr>
            <a:r>
              <a:rPr lang="en-US" dirty="0"/>
              <a:t>here would I touch</a:t>
            </a:r>
          </a:p>
          <a:p>
            <a:pPr eaLnBrk="1" hangingPunct="1">
              <a:defRPr/>
            </a:pPr>
            <a:r>
              <a:rPr lang="en-US" dirty="0"/>
              <a:t>and handle things unseen;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9EBC1-5338-4514-9E0C-15E96CD24B60}"/>
              </a:ext>
            </a:extLst>
          </p:cNvPr>
          <p:cNvSpPr>
            <a:spLocks noGrp="1"/>
          </p:cNvSpPr>
          <p:nvPr>
            <p:ph type="title"/>
          </p:nvPr>
        </p:nvSpPr>
        <p:spPr>
          <a:xfrm>
            <a:off x="0" y="0"/>
            <a:ext cx="9144000" cy="1066800"/>
          </a:xfrm>
        </p:spPr>
        <p:txBody>
          <a:bodyPr/>
          <a:lstStyle/>
          <a:p>
            <a:pPr eaLnBrk="1" hangingPunct="1">
              <a:defRPr/>
            </a:pPr>
            <a:r>
              <a:rPr lang="en-US" dirty="0"/>
              <a:t>Sanctifying grace</a:t>
            </a:r>
          </a:p>
        </p:txBody>
      </p:sp>
      <p:sp>
        <p:nvSpPr>
          <p:cNvPr id="3" name="Content Placeholder 2">
            <a:extLst>
              <a:ext uri="{FF2B5EF4-FFF2-40B4-BE49-F238E27FC236}">
                <a16:creationId xmlns:a16="http://schemas.microsoft.com/office/drawing/2014/main" id="{3F4AA091-77CF-46F0-B47B-DDB48BD79271}"/>
              </a:ext>
            </a:extLst>
          </p:cNvPr>
          <p:cNvSpPr>
            <a:spLocks noGrp="1"/>
          </p:cNvSpPr>
          <p:nvPr>
            <p:ph idx="1"/>
          </p:nvPr>
        </p:nvSpPr>
        <p:spPr>
          <a:xfrm>
            <a:off x="304800" y="914400"/>
            <a:ext cx="8686800" cy="2362200"/>
          </a:xfrm>
        </p:spPr>
        <p:txBody>
          <a:bodyPr/>
          <a:lstStyle/>
          <a:p>
            <a:pPr marL="0" indent="0" eaLnBrk="1" hangingPunct="1">
              <a:lnSpc>
                <a:spcPts val="4000"/>
              </a:lnSpc>
              <a:spcBef>
                <a:spcPts val="0"/>
              </a:spcBef>
              <a:buNone/>
              <a:defRPr/>
            </a:pPr>
            <a:r>
              <a:rPr lang="en-US" sz="3600" dirty="0"/>
              <a:t>God’s grace must have a disciplined life of cooperation for maximum effectiveness in spiritual growth</a:t>
            </a:r>
          </a:p>
          <a:p>
            <a:pPr marL="0" indent="0" eaLnBrk="1" hangingPunct="1">
              <a:buNone/>
              <a:defRPr/>
            </a:pPr>
            <a:endParaRPr lang="en-US" sz="400" dirty="0"/>
          </a:p>
          <a:p>
            <a:pPr marL="0" indent="0" eaLnBrk="1" hangingPunct="1">
              <a:buNone/>
              <a:defRPr/>
            </a:pPr>
            <a:r>
              <a:rPr lang="en-US" sz="3400" dirty="0"/>
              <a:t>The discipline of …</a:t>
            </a:r>
          </a:p>
          <a:p>
            <a:pPr marL="0" indent="0" eaLnBrk="1" hangingPunct="1">
              <a:buNone/>
              <a:defRPr/>
            </a:pPr>
            <a:endParaRPr lang="en-US" sz="3600" dirty="0"/>
          </a:p>
        </p:txBody>
      </p:sp>
      <p:sp>
        <p:nvSpPr>
          <p:cNvPr id="4" name="Content Placeholder 2">
            <a:extLst>
              <a:ext uri="{FF2B5EF4-FFF2-40B4-BE49-F238E27FC236}">
                <a16:creationId xmlns:a16="http://schemas.microsoft.com/office/drawing/2014/main" id="{A4EB8DA8-54B1-448E-8266-2B209DE969B1}"/>
              </a:ext>
            </a:extLst>
          </p:cNvPr>
          <p:cNvSpPr txBox="1">
            <a:spLocks/>
          </p:cNvSpPr>
          <p:nvPr/>
        </p:nvSpPr>
        <p:spPr bwMode="auto">
          <a:xfrm>
            <a:off x="304800" y="3200400"/>
            <a:ext cx="8763000" cy="2438400"/>
          </a:xfrm>
          <a:prstGeom prst="rect">
            <a:avLst/>
          </a:prstGeom>
          <a:noFill/>
          <a:ln w="12700" cap="sq">
            <a:noFill/>
            <a:miter lim="800000"/>
            <a:headEnd type="none" w="sm" len="sm"/>
            <a:tailEnd type="none" w="sm" len="sm"/>
          </a:ln>
          <a:effectLst/>
        </p:spPr>
        <p:txBody>
          <a:bodyPr vert="horz" wrap="square" lIns="91440" tIns="45720" rIns="91440" bIns="45720" numCol="2" anchor="t" anchorCtr="0" compatLnSpc="1">
            <a:prstTxWarp prst="textNoShape">
              <a:avLst/>
            </a:prstTxWarp>
          </a:bodyPr>
          <a:lstStyle>
            <a:lvl1pPr marL="404813" indent="-404813" algn="l" rtl="0" eaLnBrk="0" fontAlgn="base" hangingPunct="0">
              <a:spcBef>
                <a:spcPts val="400"/>
              </a:spcBef>
              <a:spcAft>
                <a:spcPct val="0"/>
              </a:spcAft>
              <a:buClr>
                <a:schemeClr val="tx2"/>
              </a:buClr>
              <a:buSzPct val="75000"/>
              <a:buFont typeface="Wingdings" panose="05000000000000000000" pitchFamily="2" charset="2"/>
              <a:buChar char="n"/>
              <a:defRPr sz="4000" b="1">
                <a:solidFill>
                  <a:schemeClr val="tx1"/>
                </a:solidFill>
                <a:effectLst>
                  <a:outerShdw blurRad="38100" dist="38100" dir="2700000" algn="tl">
                    <a:srgbClr val="000000"/>
                  </a:outerShdw>
                </a:effectLst>
                <a:latin typeface="+mn-lt"/>
                <a:ea typeface="+mn-ea"/>
                <a:cs typeface="+mn-cs"/>
              </a:defRPr>
            </a:lvl1pPr>
            <a:lvl2pPr marL="801688" indent="-401638" algn="l" rtl="0" eaLnBrk="0" fontAlgn="base" hangingPunct="0">
              <a:spcBef>
                <a:spcPts val="400"/>
              </a:spcBef>
              <a:spcAft>
                <a:spcPct val="0"/>
              </a:spcAft>
              <a:buClr>
                <a:schemeClr val="tx1"/>
              </a:buClr>
              <a:buChar char="–"/>
              <a:defRPr sz="3600" b="1">
                <a:solidFill>
                  <a:schemeClr val="tx1"/>
                </a:solidFill>
                <a:effectLst>
                  <a:outerShdw blurRad="38100" dist="38100" dir="2700000" algn="tl">
                    <a:srgbClr val="000000"/>
                  </a:outerShdw>
                </a:effectLst>
                <a:latin typeface="+mn-lt"/>
              </a:defRPr>
            </a:lvl2pPr>
            <a:lvl3pPr marL="1141413" indent="-339725" algn="l" rtl="0" eaLnBrk="0" fontAlgn="base" hangingPunct="0">
              <a:spcBef>
                <a:spcPts val="400"/>
              </a:spcBef>
              <a:spcAft>
                <a:spcPct val="0"/>
              </a:spcAft>
              <a:buClr>
                <a:schemeClr val="tx2"/>
              </a:buClr>
              <a:buSzPct val="85000"/>
              <a:buFont typeface="Times New Roman" panose="02020603050405020304" pitchFamily="18" charset="0"/>
              <a:buChar char="■"/>
              <a:defRPr sz="3600" b="1">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75000"/>
              <a:buFont typeface="Wingdings" panose="05000000000000000000"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9pPr>
          </a:lstStyle>
          <a:p>
            <a:pPr marL="346075" indent="-346075" eaLnBrk="1" hangingPunct="1">
              <a:spcBef>
                <a:spcPts val="0"/>
              </a:spcBef>
              <a:buFont typeface="+mj-lt"/>
              <a:buAutoNum type="arabicPeriod"/>
              <a:defRPr/>
            </a:pPr>
            <a:r>
              <a:rPr lang="en-US" sz="3400" kern="0" dirty="0">
                <a:cs typeface="Arial" charset="0"/>
              </a:rPr>
              <a:t>piety</a:t>
            </a:r>
          </a:p>
          <a:p>
            <a:pPr marL="346075" indent="-346075" eaLnBrk="1" hangingPunct="1">
              <a:spcBef>
                <a:spcPts val="0"/>
              </a:spcBef>
              <a:buFont typeface="+mj-lt"/>
              <a:buAutoNum type="arabicPeriod"/>
              <a:defRPr/>
            </a:pPr>
            <a:r>
              <a:rPr lang="en-US" sz="3400" kern="0" dirty="0">
                <a:cs typeface="Arial" charset="0"/>
              </a:rPr>
              <a:t>church membership</a:t>
            </a:r>
          </a:p>
          <a:p>
            <a:pPr marL="346075" indent="-346075" eaLnBrk="1" hangingPunct="1">
              <a:spcBef>
                <a:spcPts val="0"/>
              </a:spcBef>
              <a:buFont typeface="+mj-lt"/>
              <a:buAutoNum type="arabicPeriod"/>
              <a:defRPr/>
            </a:pPr>
            <a:r>
              <a:rPr lang="en-US" sz="3400" kern="0" dirty="0">
                <a:cs typeface="Arial" charset="0"/>
              </a:rPr>
              <a:t>study</a:t>
            </a:r>
          </a:p>
          <a:p>
            <a:pPr marL="346075" indent="-346075" eaLnBrk="1" hangingPunct="1">
              <a:spcBef>
                <a:spcPts val="0"/>
              </a:spcBef>
              <a:buFont typeface="+mj-lt"/>
              <a:buAutoNum type="arabicPeriod"/>
              <a:defRPr/>
            </a:pPr>
            <a:r>
              <a:rPr lang="en-US" sz="3400" kern="0" dirty="0">
                <a:cs typeface="Arial" charset="0"/>
              </a:rPr>
              <a:t>action</a:t>
            </a:r>
          </a:p>
          <a:p>
            <a:pPr marL="346075" indent="-346075" eaLnBrk="1" hangingPunct="1">
              <a:spcBef>
                <a:spcPts val="0"/>
              </a:spcBef>
              <a:buFont typeface="+mj-lt"/>
              <a:buAutoNum type="arabicPeriod"/>
              <a:defRPr/>
            </a:pPr>
            <a:r>
              <a:rPr lang="en-US" sz="3400" kern="0" dirty="0">
                <a:cs typeface="Arial" charset="0"/>
              </a:rPr>
              <a:t>spiritual friendship</a:t>
            </a:r>
          </a:p>
          <a:p>
            <a:pPr marL="346075" indent="-346075" eaLnBrk="1" hangingPunct="1">
              <a:spcBef>
                <a:spcPts val="0"/>
              </a:spcBef>
              <a:buFont typeface="+mj-lt"/>
              <a:buAutoNum type="arabicPeriod"/>
              <a:defRPr/>
            </a:pPr>
            <a:r>
              <a:rPr lang="en-US" sz="3400" kern="0" dirty="0">
                <a:cs typeface="Arial" charset="0"/>
              </a:rPr>
              <a:t>being in a small group of Christians</a:t>
            </a:r>
          </a:p>
        </p:txBody>
      </p:sp>
    </p:spTree>
    <p:extLst>
      <p:ext uri="{BB962C8B-B14F-4D97-AF65-F5344CB8AC3E}">
        <p14:creationId xmlns:p14="http://schemas.microsoft.com/office/powerpoint/2010/main" val="145470623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0374B-0941-4647-BAE9-2B89C0E532A5}"/>
              </a:ext>
            </a:extLst>
          </p:cNvPr>
          <p:cNvSpPr>
            <a:spLocks noGrp="1"/>
          </p:cNvSpPr>
          <p:nvPr>
            <p:ph type="title"/>
          </p:nvPr>
        </p:nvSpPr>
        <p:spPr>
          <a:xfrm>
            <a:off x="0" y="0"/>
            <a:ext cx="9144000" cy="1219200"/>
          </a:xfrm>
        </p:spPr>
        <p:txBody>
          <a:bodyPr/>
          <a:lstStyle/>
          <a:p>
            <a:pPr>
              <a:defRPr/>
            </a:pPr>
            <a:r>
              <a:rPr lang="en-US" dirty="0"/>
              <a:t>Sanctifying grace</a:t>
            </a:r>
          </a:p>
        </p:txBody>
      </p:sp>
      <p:sp>
        <p:nvSpPr>
          <p:cNvPr id="3" name="Content Placeholder 2">
            <a:extLst>
              <a:ext uri="{FF2B5EF4-FFF2-40B4-BE49-F238E27FC236}">
                <a16:creationId xmlns:a16="http://schemas.microsoft.com/office/drawing/2014/main" id="{ED9A45F7-3CCE-48DC-B77A-DE4C86EAA058}"/>
              </a:ext>
            </a:extLst>
          </p:cNvPr>
          <p:cNvSpPr>
            <a:spLocks noGrp="1"/>
          </p:cNvSpPr>
          <p:nvPr>
            <p:ph idx="1"/>
          </p:nvPr>
        </p:nvSpPr>
        <p:spPr>
          <a:xfrm>
            <a:off x="381000" y="1219200"/>
            <a:ext cx="8382000" cy="4454525"/>
          </a:xfrm>
        </p:spPr>
        <p:txBody>
          <a:bodyPr/>
          <a:lstStyle/>
          <a:p>
            <a:pPr marL="0" indent="0" eaLnBrk="1" hangingPunct="1">
              <a:buFont typeface="Wingdings" panose="05000000000000000000" pitchFamily="2" charset="2"/>
              <a:buNone/>
              <a:defRPr/>
            </a:pPr>
            <a:r>
              <a:rPr lang="en-US" sz="3400" dirty="0">
                <a:cs typeface="Arial" charset="0"/>
              </a:rPr>
              <a:t>The sanctifying grace of God invites us, enables us, and expects us to move out of the spiritual nursery and into spiritual maturity every day that we have the breath of life.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2770" name="Text Box 3">
            <a:extLst>
              <a:ext uri="{FF2B5EF4-FFF2-40B4-BE49-F238E27FC236}">
                <a16:creationId xmlns:a16="http://schemas.microsoft.com/office/drawing/2014/main" id="{C6CE1F22-FE2F-4F10-B252-C0F21BB92005}"/>
              </a:ext>
            </a:extLst>
          </p:cNvPr>
          <p:cNvSpPr txBox="1">
            <a:spLocks noChangeArrowheads="1"/>
          </p:cNvSpPr>
          <p:nvPr/>
        </p:nvSpPr>
        <p:spPr bwMode="auto">
          <a:xfrm>
            <a:off x="0" y="61722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6082" name="Rectangle 2">
            <a:extLst>
              <a:ext uri="{FF2B5EF4-FFF2-40B4-BE49-F238E27FC236}">
                <a16:creationId xmlns:a16="http://schemas.microsoft.com/office/drawing/2014/main" id="{01000250-B57F-42A2-886E-4274A591109E}"/>
              </a:ext>
            </a:extLst>
          </p:cNvPr>
          <p:cNvSpPr>
            <a:spLocks noGrp="1" noChangeArrowheads="1"/>
          </p:cNvSpPr>
          <p:nvPr>
            <p:ph type="body" idx="1"/>
          </p:nvPr>
        </p:nvSpPr>
        <p:spPr>
          <a:xfrm>
            <a:off x="0" y="381000"/>
            <a:ext cx="9144000" cy="6172200"/>
          </a:xfrm>
        </p:spPr>
        <p:txBody>
          <a:bodyPr/>
          <a:lstStyle/>
          <a:p>
            <a:pPr eaLnBrk="1" hangingPunct="1">
              <a:defRPr/>
            </a:pPr>
            <a:r>
              <a:rPr lang="en-US" dirty="0"/>
              <a:t>here grasp with firmer hand</a:t>
            </a:r>
          </a:p>
          <a:p>
            <a:pPr eaLnBrk="1" hangingPunct="1">
              <a:defRPr/>
            </a:pPr>
            <a:r>
              <a:rPr lang="en-US" dirty="0"/>
              <a:t>eternal grace,</a:t>
            </a:r>
          </a:p>
          <a:p>
            <a:pPr eaLnBrk="1" hangingPunct="1">
              <a:defRPr/>
            </a:pPr>
            <a:r>
              <a:rPr lang="en-US" dirty="0"/>
              <a:t>and all my weariness</a:t>
            </a:r>
          </a:p>
          <a:p>
            <a:pPr eaLnBrk="1" hangingPunct="1">
              <a:buClr>
                <a:srgbClr val="FFFF00"/>
              </a:buClr>
              <a:defRPr/>
            </a:pPr>
            <a:r>
              <a:rPr lang="en-US" dirty="0"/>
              <a:t>upon thee lean.</a:t>
            </a:r>
            <a:endParaRPr lang="en-US" dirty="0">
              <a:solidFill>
                <a:srgbClr val="FFFFFF"/>
              </a:solidFill>
            </a:endParaRPr>
          </a:p>
          <a:p>
            <a:pPr eaLnBrk="1" hangingPunct="1">
              <a:buClr>
                <a:srgbClr val="FFFF00"/>
              </a:buClr>
              <a:defRPr/>
            </a:pPr>
            <a:endParaRPr lang="en-US" dirty="0">
              <a:solidFill>
                <a:srgbClr val="FFFFFF"/>
              </a:solidFill>
            </a:endParaRPr>
          </a:p>
          <a:p>
            <a:pPr eaLnBrk="1" hangingPunct="1">
              <a:buClr>
                <a:srgbClr val="FFFF00"/>
              </a:buClr>
              <a:defRPr/>
            </a:pPr>
            <a:endParaRPr lang="en-US" dirty="0">
              <a:solidFill>
                <a:srgbClr val="FFFFFF"/>
              </a:solidFill>
            </a:endParaRPr>
          </a:p>
          <a:p>
            <a:pPr eaLnBrk="1" hangingPunct="1">
              <a:buClr>
                <a:srgbClr val="FFFF00"/>
              </a:buClr>
              <a:defRPr/>
            </a:pPr>
            <a:endParaRPr lang="en-US" dirty="0">
              <a:solidFill>
                <a:srgbClr val="FFFFFF"/>
              </a:solidFill>
            </a:endParaRPr>
          </a:p>
          <a:p>
            <a:pPr eaLnBrk="1" hangingPunct="1">
              <a:buClr>
                <a:srgbClr val="FFFF00"/>
              </a:buClr>
              <a:defRPr/>
            </a:pPr>
            <a:endParaRPr lang="en-US" sz="1600" dirty="0">
              <a:solidFill>
                <a:srgbClr val="FFFF00"/>
              </a:solidFill>
              <a:latin typeface="Times New Roman" pitchFamily="18" charset="0"/>
              <a:cs typeface="Times New Roman" pitchFamily="18" charset="0"/>
            </a:endParaRPr>
          </a:p>
          <a:p>
            <a:pPr eaLnBrk="1" hangingPunct="1">
              <a:buClr>
                <a:srgbClr val="FFFF00"/>
              </a:buClr>
              <a:defRPr/>
            </a:pPr>
            <a:endParaRPr lang="en-US" sz="1600" dirty="0">
              <a:solidFill>
                <a:srgbClr val="FFFF00"/>
              </a:solidFill>
              <a:latin typeface="Times New Roman" pitchFamily="18" charset="0"/>
              <a:cs typeface="Times New Roman" pitchFamily="18" charset="0"/>
            </a:endParaRPr>
          </a:p>
          <a:p>
            <a:pPr eaLnBrk="1" hangingPunct="1">
              <a:buClr>
                <a:srgbClr val="FFFF00"/>
              </a:buClr>
              <a:defRPr/>
            </a:pPr>
            <a:r>
              <a:rPr lang="en-US" sz="1600" dirty="0">
                <a:solidFill>
                  <a:srgbClr val="FFFF00"/>
                </a:solidFill>
                <a:latin typeface="Times New Roman" pitchFamily="18" charset="0"/>
                <a:cs typeface="Times New Roman" pitchFamily="18" charset="0"/>
              </a:rPr>
              <a:t>Edward </a:t>
            </a:r>
            <a:r>
              <a:rPr lang="en-US" sz="1600" dirty="0" err="1">
                <a:solidFill>
                  <a:srgbClr val="FFFF00"/>
                </a:solidFill>
                <a:latin typeface="Times New Roman" pitchFamily="18" charset="0"/>
                <a:cs typeface="Times New Roman" pitchFamily="18" charset="0"/>
              </a:rPr>
              <a:t>Dearle</a:t>
            </a:r>
            <a:r>
              <a:rPr lang="en-US" sz="1600" dirty="0">
                <a:solidFill>
                  <a:srgbClr val="FFFF00"/>
                </a:solidFill>
                <a:latin typeface="Times New Roman" pitchFamily="18" charset="0"/>
                <a:cs typeface="Times New Roman" pitchFamily="18" charset="0"/>
              </a:rPr>
              <a:t> &amp; </a:t>
            </a:r>
            <a:r>
              <a:rPr lang="en-US" sz="1600" dirty="0" err="1">
                <a:solidFill>
                  <a:srgbClr val="FFFF00"/>
                </a:solidFill>
                <a:latin typeface="Times New Roman" pitchFamily="18" charset="0"/>
                <a:cs typeface="Times New Roman" pitchFamily="18" charset="0"/>
              </a:rPr>
              <a:t>Horatius</a:t>
            </a:r>
            <a:r>
              <a:rPr lang="en-US" sz="1600" dirty="0">
                <a:solidFill>
                  <a:srgbClr val="FFFF00"/>
                </a:solidFill>
                <a:latin typeface="Times New Roman" pitchFamily="18" charset="0"/>
                <a:cs typeface="Times New Roman" pitchFamily="18" charset="0"/>
              </a:rPr>
              <a:t> Bonar © Public Doman; CCLI# 11082353</a:t>
            </a:r>
            <a:endParaRPr lang="en-US" dirty="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4" name="Text Box 7">
            <a:extLst>
              <a:ext uri="{FF2B5EF4-FFF2-40B4-BE49-F238E27FC236}">
                <a16:creationId xmlns:a16="http://schemas.microsoft.com/office/drawing/2014/main" id="{7A6CDC5E-34DC-453A-B1A9-246E50F8F2BD}"/>
              </a:ext>
            </a:extLst>
          </p:cNvPr>
          <p:cNvSpPr txBox="1">
            <a:spLocks noChangeArrowheads="1"/>
          </p:cNvSpPr>
          <p:nvPr/>
        </p:nvSpPr>
        <p:spPr bwMode="auto">
          <a:xfrm>
            <a:off x="441325" y="613727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510209-718D-4C8D-AC03-D9280E0AA46B}"/>
              </a:ext>
            </a:extLst>
          </p:cNvPr>
          <p:cNvSpPr>
            <a:spLocks noGrp="1"/>
          </p:cNvSpPr>
          <p:nvPr>
            <p:ph type="ctrTitle" sz="quarter"/>
          </p:nvPr>
        </p:nvSpPr>
        <p:spPr/>
        <p:txBody>
          <a:bodyPr/>
          <a:lstStyle/>
          <a:p>
            <a:pPr eaLnBrk="1" hangingPunct="1">
              <a:defRPr/>
            </a:pPr>
            <a:r>
              <a:rPr lang="en-US" dirty="0"/>
              <a:t>Sanctifying Grace</a:t>
            </a:r>
          </a:p>
        </p:txBody>
      </p:sp>
      <p:sp>
        <p:nvSpPr>
          <p:cNvPr id="5" name="Subtitle 4">
            <a:extLst>
              <a:ext uri="{FF2B5EF4-FFF2-40B4-BE49-F238E27FC236}">
                <a16:creationId xmlns:a16="http://schemas.microsoft.com/office/drawing/2014/main" id="{7D84D83B-D6CC-4421-9031-7CF6DBC6348B}"/>
              </a:ext>
            </a:extLst>
          </p:cNvPr>
          <p:cNvSpPr>
            <a:spLocks noGrp="1"/>
          </p:cNvSpPr>
          <p:nvPr>
            <p:ph type="subTitle" sz="quarter" idx="1"/>
          </p:nvPr>
        </p:nvSpPr>
        <p:spPr>
          <a:xfrm>
            <a:off x="3581400" y="4191000"/>
            <a:ext cx="4572000" cy="914400"/>
          </a:xfrm>
        </p:spPr>
        <p:txBody>
          <a:bodyPr/>
          <a:lstStyle/>
          <a:p>
            <a:pPr eaLnBrk="1" hangingPunct="1">
              <a:defRPr/>
            </a:pPr>
            <a:r>
              <a:rPr lang="en-US" dirty="0"/>
              <a:t>Jim Wagner</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92EED7-D754-41C1-B4FC-A320C59CF22A}"/>
              </a:ext>
            </a:extLst>
          </p:cNvPr>
          <p:cNvSpPr>
            <a:spLocks noGrp="1"/>
          </p:cNvSpPr>
          <p:nvPr>
            <p:ph type="title"/>
          </p:nvPr>
        </p:nvSpPr>
        <p:spPr>
          <a:xfrm>
            <a:off x="0" y="0"/>
            <a:ext cx="9144000" cy="1066800"/>
          </a:xfrm>
        </p:spPr>
        <p:txBody>
          <a:bodyPr/>
          <a:lstStyle/>
          <a:p>
            <a:pPr eaLnBrk="1" hangingPunct="1">
              <a:defRPr/>
            </a:pPr>
            <a:r>
              <a:rPr lang="en-US" dirty="0"/>
              <a:t>God’s grace</a:t>
            </a:r>
          </a:p>
        </p:txBody>
      </p:sp>
      <p:sp>
        <p:nvSpPr>
          <p:cNvPr id="3" name="Content Placeholder 2">
            <a:extLst>
              <a:ext uri="{FF2B5EF4-FFF2-40B4-BE49-F238E27FC236}">
                <a16:creationId xmlns:a16="http://schemas.microsoft.com/office/drawing/2014/main" id="{99EBD7EC-431A-411E-91B8-20C97A1C310E}"/>
              </a:ext>
            </a:extLst>
          </p:cNvPr>
          <p:cNvSpPr>
            <a:spLocks noGrp="1"/>
          </p:cNvSpPr>
          <p:nvPr>
            <p:ph idx="1"/>
          </p:nvPr>
        </p:nvSpPr>
        <p:spPr>
          <a:xfrm>
            <a:off x="2286000" y="1201737"/>
            <a:ext cx="4648200" cy="4454525"/>
          </a:xfrm>
        </p:spPr>
        <p:txBody>
          <a:bodyPr/>
          <a:lstStyle/>
          <a:p>
            <a:pPr marL="457200" indent="-457200" eaLnBrk="1" hangingPunct="1">
              <a:lnSpc>
                <a:spcPct val="120000"/>
              </a:lnSpc>
              <a:spcBef>
                <a:spcPts val="0"/>
              </a:spcBef>
              <a:defRPr/>
            </a:pPr>
            <a:r>
              <a:rPr lang="en-US" dirty="0"/>
              <a:t>Prevenient grace</a:t>
            </a:r>
          </a:p>
          <a:p>
            <a:pPr marL="457200" indent="-457200" eaLnBrk="1" hangingPunct="1">
              <a:lnSpc>
                <a:spcPct val="120000"/>
              </a:lnSpc>
              <a:spcBef>
                <a:spcPts val="0"/>
              </a:spcBef>
              <a:defRPr/>
            </a:pPr>
            <a:r>
              <a:rPr lang="en-US" dirty="0"/>
              <a:t>Justifying grace</a:t>
            </a:r>
          </a:p>
          <a:p>
            <a:pPr marL="457200" indent="-457200" eaLnBrk="1" hangingPunct="1">
              <a:lnSpc>
                <a:spcPct val="120000"/>
              </a:lnSpc>
              <a:spcBef>
                <a:spcPts val="0"/>
              </a:spcBef>
              <a:defRPr/>
            </a:pPr>
            <a:r>
              <a:rPr lang="en-US" dirty="0"/>
              <a:t>Means of grace</a:t>
            </a:r>
          </a:p>
          <a:p>
            <a:pPr marL="457200" indent="-457200" eaLnBrk="1" hangingPunct="1">
              <a:lnSpc>
                <a:spcPct val="120000"/>
              </a:lnSpc>
              <a:spcBef>
                <a:spcPts val="0"/>
              </a:spcBef>
              <a:defRPr/>
            </a:pPr>
            <a:r>
              <a:rPr lang="en-US" dirty="0"/>
              <a:t>Obstacles to grace</a:t>
            </a:r>
          </a:p>
          <a:p>
            <a:pPr marL="457200" indent="-457200" eaLnBrk="1" hangingPunct="1">
              <a:lnSpc>
                <a:spcPct val="120000"/>
              </a:lnSpc>
              <a:spcBef>
                <a:spcPts val="0"/>
              </a:spcBef>
              <a:defRPr/>
            </a:pPr>
            <a:r>
              <a:rPr lang="en-US" dirty="0"/>
              <a:t>Sanctifying grace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D569911-763D-47DC-A421-967DAD6F848B}"/>
              </a:ext>
            </a:extLst>
          </p:cNvPr>
          <p:cNvSpPr>
            <a:spLocks noGrp="1"/>
          </p:cNvSpPr>
          <p:nvPr>
            <p:ph idx="1"/>
          </p:nvPr>
        </p:nvSpPr>
        <p:spPr>
          <a:xfrm>
            <a:off x="495300" y="1295400"/>
            <a:ext cx="8153400" cy="4454525"/>
          </a:xfrm>
        </p:spPr>
        <p:txBody>
          <a:bodyPr/>
          <a:lstStyle/>
          <a:p>
            <a:pPr marL="0" indent="0" eaLnBrk="1" hangingPunct="1">
              <a:buFont typeface="Wingdings" panose="05000000000000000000" pitchFamily="2" charset="2"/>
              <a:buNone/>
              <a:defRPr/>
            </a:pPr>
            <a:r>
              <a:rPr lang="en-US" sz="3800" dirty="0"/>
              <a:t>Prevenient, justifying, and sanctifying describe the actions of God at various stages of human spiritual development</a:t>
            </a:r>
          </a:p>
        </p:txBody>
      </p:sp>
      <p:sp>
        <p:nvSpPr>
          <p:cNvPr id="4" name="Title 1">
            <a:extLst>
              <a:ext uri="{FF2B5EF4-FFF2-40B4-BE49-F238E27FC236}">
                <a16:creationId xmlns:a16="http://schemas.microsoft.com/office/drawing/2014/main" id="{343B3DB1-21B0-4F22-84FD-F30A3027D937}"/>
              </a:ext>
            </a:extLst>
          </p:cNvPr>
          <p:cNvSpPr txBox="1">
            <a:spLocks/>
          </p:cNvSpPr>
          <p:nvPr/>
        </p:nvSpPr>
        <p:spPr bwMode="auto">
          <a:xfrm>
            <a:off x="0" y="0"/>
            <a:ext cx="9144000" cy="10668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5pPr>
            <a:lvl6pPr marL="4572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6pPr>
            <a:lvl7pPr marL="9144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7pPr>
            <a:lvl8pPr marL="13716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8pPr>
            <a:lvl9pPr marL="1828800" algn="ctr" rtl="0" fontAlgn="base">
              <a:spcBef>
                <a:spcPct val="0"/>
              </a:spcBef>
              <a:spcAft>
                <a:spcPct val="0"/>
              </a:spcAft>
              <a:defRPr sz="4800" b="1">
                <a:solidFill>
                  <a:schemeClr val="tx2"/>
                </a:solidFill>
                <a:effectLst>
                  <a:outerShdw blurRad="38100" dist="38100" dir="2700000" algn="tl">
                    <a:srgbClr val="000000"/>
                  </a:outerShdw>
                </a:effectLst>
                <a:latin typeface="Times New Roman" pitchFamily="18" charset="0"/>
              </a:defRPr>
            </a:lvl9pPr>
          </a:lstStyle>
          <a:p>
            <a:pPr eaLnBrk="1" hangingPunct="1">
              <a:defRPr/>
            </a:pPr>
            <a:r>
              <a:rPr lang="en-US" kern="0" dirty="0"/>
              <a:t>God’s grace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A31A1-6C72-4C59-A5C4-FA457679273E}"/>
              </a:ext>
            </a:extLst>
          </p:cNvPr>
          <p:cNvSpPr>
            <a:spLocks noGrp="1"/>
          </p:cNvSpPr>
          <p:nvPr>
            <p:ph type="title"/>
          </p:nvPr>
        </p:nvSpPr>
        <p:spPr>
          <a:xfrm>
            <a:off x="0" y="0"/>
            <a:ext cx="9144000" cy="1066800"/>
          </a:xfrm>
        </p:spPr>
        <p:txBody>
          <a:bodyPr/>
          <a:lstStyle/>
          <a:p>
            <a:pPr eaLnBrk="1" hangingPunct="1">
              <a:defRPr/>
            </a:pPr>
            <a:r>
              <a:rPr lang="en-US" dirty="0"/>
              <a:t>Sanctifying grace</a:t>
            </a:r>
          </a:p>
        </p:txBody>
      </p:sp>
      <p:sp>
        <p:nvSpPr>
          <p:cNvPr id="3" name="Content Placeholder 2">
            <a:extLst>
              <a:ext uri="{FF2B5EF4-FFF2-40B4-BE49-F238E27FC236}">
                <a16:creationId xmlns:a16="http://schemas.microsoft.com/office/drawing/2014/main" id="{B77E696C-983D-4F38-BB63-A039D054A864}"/>
              </a:ext>
            </a:extLst>
          </p:cNvPr>
          <p:cNvSpPr>
            <a:spLocks noGrp="1"/>
          </p:cNvSpPr>
          <p:nvPr>
            <p:ph idx="1"/>
          </p:nvPr>
        </p:nvSpPr>
        <p:spPr>
          <a:xfrm>
            <a:off x="457200" y="1793081"/>
            <a:ext cx="8305800" cy="3271837"/>
          </a:xfrm>
        </p:spPr>
        <p:txBody>
          <a:bodyPr/>
          <a:lstStyle/>
          <a:p>
            <a:pPr eaLnBrk="1" hangingPunct="1">
              <a:lnSpc>
                <a:spcPct val="120000"/>
              </a:lnSpc>
              <a:defRPr/>
            </a:pPr>
            <a:r>
              <a:rPr lang="en-US" sz="3800" dirty="0">
                <a:cs typeface="Times New Roman" pitchFamily="18" charset="0"/>
              </a:rPr>
              <a:t>making all of life holy and sacred</a:t>
            </a:r>
          </a:p>
          <a:p>
            <a:pPr eaLnBrk="1" hangingPunct="1">
              <a:lnSpc>
                <a:spcPct val="120000"/>
              </a:lnSpc>
              <a:defRPr/>
            </a:pPr>
            <a:r>
              <a:rPr lang="en-US" sz="3800" dirty="0">
                <a:cs typeface="Times New Roman" pitchFamily="18" charset="0"/>
              </a:rPr>
              <a:t>leading us toward Christian maturity</a:t>
            </a:r>
          </a:p>
          <a:p>
            <a:pPr eaLnBrk="1" hangingPunct="1">
              <a:lnSpc>
                <a:spcPct val="120000"/>
              </a:lnSpc>
              <a:defRPr/>
            </a:pPr>
            <a:r>
              <a:rPr lang="en-US" sz="3800" dirty="0">
                <a:cs typeface="Times New Roman" pitchFamily="18" charset="0"/>
              </a:rPr>
              <a:t>moving us on to spiritual perfection</a:t>
            </a:r>
          </a:p>
          <a:p>
            <a:pPr eaLnBrk="1" hangingPunct="1">
              <a:lnSpc>
                <a:spcPct val="120000"/>
              </a:lnSpc>
              <a:defRPr/>
            </a:pPr>
            <a:r>
              <a:rPr lang="en-US" sz="3800" dirty="0">
                <a:cs typeface="Times New Roman" pitchFamily="18" charset="0"/>
              </a:rPr>
              <a:t>re-forming and reshaping us</a:t>
            </a:r>
          </a:p>
        </p:txBody>
      </p:sp>
      <p:sp>
        <p:nvSpPr>
          <p:cNvPr id="4" name="TextBox 3">
            <a:extLst>
              <a:ext uri="{FF2B5EF4-FFF2-40B4-BE49-F238E27FC236}">
                <a16:creationId xmlns:a16="http://schemas.microsoft.com/office/drawing/2014/main" id="{67E9BA42-258F-40D4-98D5-7D765D90CB1B}"/>
              </a:ext>
            </a:extLst>
          </p:cNvPr>
          <p:cNvSpPr txBox="1"/>
          <p:nvPr/>
        </p:nvSpPr>
        <p:spPr>
          <a:xfrm>
            <a:off x="457200" y="1066800"/>
            <a:ext cx="5562600" cy="677863"/>
          </a:xfrm>
          <a:prstGeom prst="rect">
            <a:avLst/>
          </a:prstGeom>
          <a:noFill/>
        </p:spPr>
        <p:txBody>
          <a:bodyPr>
            <a:spAutoFit/>
          </a:bodyPr>
          <a:lstStyle/>
          <a:p>
            <a:pPr eaLnBrk="1" hangingPunct="1">
              <a:spcBef>
                <a:spcPts val="400"/>
              </a:spcBef>
              <a:buClr>
                <a:srgbClr val="FFFF00"/>
              </a:buClr>
              <a:buSzPct val="75000"/>
              <a:defRPr/>
            </a:pPr>
            <a:r>
              <a:rPr lang="en-US" sz="3800" b="1" kern="0" dirty="0">
                <a:solidFill>
                  <a:srgbClr val="FFFFFF"/>
                </a:solidFill>
                <a:effectLst>
                  <a:outerShdw blurRad="38100" dist="38100" dir="2700000" algn="tl">
                    <a:srgbClr val="000000"/>
                  </a:outerShdw>
                </a:effectLst>
                <a:latin typeface="Times New Roman"/>
                <a:cs typeface="Times New Roman" pitchFamily="18" charset="0"/>
              </a:rPr>
              <a:t>God’s Holy Spirit . .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9EBC1-5338-4514-9E0C-15E96CD24B60}"/>
              </a:ext>
            </a:extLst>
          </p:cNvPr>
          <p:cNvSpPr>
            <a:spLocks noGrp="1"/>
          </p:cNvSpPr>
          <p:nvPr>
            <p:ph type="title"/>
          </p:nvPr>
        </p:nvSpPr>
        <p:spPr>
          <a:xfrm>
            <a:off x="0" y="0"/>
            <a:ext cx="9144000" cy="1066800"/>
          </a:xfrm>
        </p:spPr>
        <p:txBody>
          <a:bodyPr/>
          <a:lstStyle/>
          <a:p>
            <a:pPr eaLnBrk="1" hangingPunct="1">
              <a:defRPr/>
            </a:pPr>
            <a:r>
              <a:rPr lang="en-US" dirty="0"/>
              <a:t>Sanctifying grace</a:t>
            </a:r>
          </a:p>
        </p:txBody>
      </p:sp>
      <p:sp>
        <p:nvSpPr>
          <p:cNvPr id="3" name="Content Placeholder 2">
            <a:extLst>
              <a:ext uri="{FF2B5EF4-FFF2-40B4-BE49-F238E27FC236}">
                <a16:creationId xmlns:a16="http://schemas.microsoft.com/office/drawing/2014/main" id="{3F4AA091-77CF-46F0-B47B-DDB48BD79271}"/>
              </a:ext>
            </a:extLst>
          </p:cNvPr>
          <p:cNvSpPr>
            <a:spLocks noGrp="1"/>
          </p:cNvSpPr>
          <p:nvPr>
            <p:ph idx="1"/>
          </p:nvPr>
        </p:nvSpPr>
        <p:spPr>
          <a:xfrm>
            <a:off x="304800" y="990600"/>
            <a:ext cx="8686800" cy="4454525"/>
          </a:xfrm>
        </p:spPr>
        <p:txBody>
          <a:bodyPr/>
          <a:lstStyle/>
          <a:p>
            <a:pPr marL="0" indent="0" eaLnBrk="1" hangingPunct="1">
              <a:buNone/>
              <a:defRPr/>
            </a:pPr>
            <a:r>
              <a:rPr lang="en-US" sz="3600" dirty="0"/>
              <a:t>Christ wants to do a </a:t>
            </a:r>
            <a:r>
              <a:rPr lang="en-US" sz="3600" u="sng" dirty="0"/>
              <a:t>total makeover</a:t>
            </a:r>
            <a:r>
              <a:rPr lang="en-US" sz="3600" dirty="0"/>
              <a:t> with all who pledge allegiance to him</a:t>
            </a:r>
          </a:p>
          <a:p>
            <a:pPr marL="0" indent="0" eaLnBrk="1" hangingPunct="1">
              <a:buNone/>
              <a:defRPr/>
            </a:pPr>
            <a:endParaRPr lang="en-US" sz="1200" dirty="0"/>
          </a:p>
          <a:p>
            <a:pPr eaLnBrk="1" hangingPunct="1">
              <a:defRPr/>
            </a:pPr>
            <a:r>
              <a:rPr lang="en-US" sz="3600" i="1" dirty="0"/>
              <a:t>“The sign of health in my spiritual life is how much love is flowing through me.”</a:t>
            </a:r>
          </a:p>
          <a:p>
            <a:pPr marL="0" indent="0" eaLnBrk="1" hangingPunct="1">
              <a:buNone/>
              <a:defRPr/>
            </a:pPr>
            <a:endParaRPr lang="en-US" sz="1200" i="1" dirty="0"/>
          </a:p>
          <a:p>
            <a:pPr eaLnBrk="1" hangingPunct="1">
              <a:defRPr/>
            </a:pPr>
            <a:r>
              <a:rPr lang="en-US" sz="3600" dirty="0"/>
              <a:t>God’s sanctifying grace can do little good in our lives without our cooperation</a:t>
            </a:r>
          </a:p>
          <a:p>
            <a:pPr eaLnBrk="1" hangingPunct="1">
              <a:defRPr/>
            </a:pPr>
            <a:endParaRPr lang="en-US" sz="3600" i="1"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6310536"/>
      </p:ext>
    </p:extLst>
  </p:cSld>
  <p:clrMapOvr>
    <a:masterClrMapping/>
  </p:clrMapOvr>
  <p:transition/>
</p:sld>
</file>

<file path=ppt/theme/theme1.xml><?xml version="1.0" encoding="utf-8"?>
<a:theme xmlns:a="http://schemas.openxmlformats.org/drawingml/2006/main" name="Blue Diagonal">
  <a:themeElements>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4568"/>
      </a:hlink>
      <a:folHlink>
        <a:srgbClr val="CCECFF"/>
      </a:folHlink>
    </a:clrScheme>
    <a:fontScheme name="Blue Diag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4568"/>
        </a:hlink>
        <a:folHlink>
          <a:srgbClr val="CCECFF"/>
        </a:folHlink>
      </a:clrScheme>
      <a:clrMap bg1="dk2" tx1="lt1" bg2="dk1" tx2="lt2" accent1="accent1" accent2="accent2" accent3="accent3" accent4="accent4" accent5="accent5" accent6="accent6" hlink="hlink" folHlink="folHlink"/>
    </a:extraClrScheme>
    <a:extraClrScheme>
      <a:clrScheme name="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CCECFF"/>
        </a:folHlink>
      </a:clrScheme>
      <a:clrMap bg1="lt1" tx1="dk1" bg2="lt2" tx2="dk2" accent1="accent1" accent2="accent2" accent3="accent3" accent4="accent4" accent5="accent5" accent6="accent6" hlink="hlink" folHlink="folHlink"/>
    </a:extraClrScheme>
    <a:extraClrScheme>
      <a:clrScheme name="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CC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Blue Diagonal">
  <a:themeElements>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4568"/>
      </a:hlink>
      <a:folHlink>
        <a:srgbClr val="CCECFF"/>
      </a:folHlink>
    </a:clrScheme>
    <a:fontScheme name="Blue Diagonal">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ue Diagonal 1">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4568"/>
        </a:hlink>
        <a:folHlink>
          <a:srgbClr val="CCECFF"/>
        </a:folHlink>
      </a:clrScheme>
      <a:clrMap bg1="dk2" tx1="lt1" bg2="dk1" tx2="lt2" accent1="accent1" accent2="accent2" accent3="accent3" accent4="accent4" accent5="accent5" accent6="accent6" hlink="hlink" folHlink="folHlink"/>
    </a:extraClrScheme>
    <a:extraClrScheme>
      <a:clrScheme name="Blue Diagonal 2">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CCECFF"/>
        </a:folHlink>
      </a:clrScheme>
      <a:clrMap bg1="lt1" tx1="dk1" bg2="lt2" tx2="dk2" accent1="accent1" accent2="accent2" accent3="accent3" accent4="accent4" accent5="accent5" accent6="accent6" hlink="hlink" folHlink="folHlink"/>
    </a:extraClrScheme>
    <a:extraClrScheme>
      <a:clrScheme name="Blue Diagonal 3">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Blue Diagonal 4">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CCFF"/>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1194</TotalTime>
  <Words>250</Words>
  <Application>Microsoft Office PowerPoint</Application>
  <PresentationFormat>On-screen Show (4:3)</PresentationFormat>
  <Paragraphs>53</Paragraphs>
  <Slides>14</Slides>
  <Notes>4</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14</vt:i4>
      </vt:variant>
    </vt:vector>
  </HeadingPairs>
  <TitlesOfParts>
    <vt:vector size="21" baseType="lpstr">
      <vt:lpstr>Arial</vt:lpstr>
      <vt:lpstr>Times New Roman</vt:lpstr>
      <vt:lpstr>Verdana</vt:lpstr>
      <vt:lpstr>Wingdings</vt:lpstr>
      <vt:lpstr>Blue Diagonal</vt:lpstr>
      <vt:lpstr>Default Design</vt:lpstr>
      <vt:lpstr>1_Blue Diagonal</vt:lpstr>
      <vt:lpstr>Here, O My Lord, I See Thee</vt:lpstr>
      <vt:lpstr>PowerPoint Presentation</vt:lpstr>
      <vt:lpstr>PowerPoint Presentation</vt:lpstr>
      <vt:lpstr>Sanctifying Grace</vt:lpstr>
      <vt:lpstr>God’s grace</vt:lpstr>
      <vt:lpstr>PowerPoint Presentation</vt:lpstr>
      <vt:lpstr>Sanctifying grace</vt:lpstr>
      <vt:lpstr>Sanctifying grace</vt:lpstr>
      <vt:lpstr>PowerPoint Presentation</vt:lpstr>
      <vt:lpstr>Sanctifying grace</vt:lpstr>
      <vt:lpstr>PowerPoint Presentation</vt:lpstr>
      <vt:lpstr>Sanctifying grace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Amazing Grace</dc:title>
  <dc:creator>Kirk Paisley</dc:creator>
  <cp:lastModifiedBy>Belinda</cp:lastModifiedBy>
  <cp:revision>177</cp:revision>
  <cp:lastPrinted>1601-01-01T00:00:00Z</cp:lastPrinted>
  <dcterms:created xsi:type="dcterms:W3CDTF">2002-09-23T01:58:48Z</dcterms:created>
  <dcterms:modified xsi:type="dcterms:W3CDTF">2018-07-07T19:59:14Z</dcterms:modified>
</cp:coreProperties>
</file>