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  <p:sldMasterId id="2147483651" r:id="rId2"/>
  </p:sldMasterIdLst>
  <p:notesMasterIdLst>
    <p:notesMasterId r:id="rId18"/>
  </p:notesMasterIdLst>
  <p:sldIdLst>
    <p:sldId id="282" r:id="rId3"/>
    <p:sldId id="256" r:id="rId4"/>
    <p:sldId id="277" r:id="rId5"/>
    <p:sldId id="260" r:id="rId6"/>
    <p:sldId id="283" r:id="rId7"/>
    <p:sldId id="284" r:id="rId8"/>
    <p:sldId id="286" r:id="rId9"/>
    <p:sldId id="287" r:id="rId10"/>
    <p:sldId id="288" r:id="rId11"/>
    <p:sldId id="280" r:id="rId12"/>
    <p:sldId id="274" r:id="rId13"/>
    <p:sldId id="279" r:id="rId14"/>
    <p:sldId id="285" r:id="rId15"/>
    <p:sldId id="265" r:id="rId16"/>
    <p:sldId id="276" r:id="rId1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20432" autoAdjust="0"/>
    <p:restoredTop sz="94657" autoAdjust="0"/>
  </p:normalViewPr>
  <p:slideViewPr>
    <p:cSldViewPr>
      <p:cViewPr varScale="1">
        <p:scale>
          <a:sx n="75" d="100"/>
          <a:sy n="75" d="100"/>
        </p:scale>
        <p:origin x="437" y="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id="{2BF633CE-F552-454D-B038-E14622B2FAA8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id="{F54BE58F-2C69-468D-B591-83D2DA3A7C88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3316" name="Rectangle 4">
            <a:extLst>
              <a:ext uri="{FF2B5EF4-FFF2-40B4-BE49-F238E27FC236}">
                <a16:creationId xmlns:a16="http://schemas.microsoft.com/office/drawing/2014/main" id="{4B8B3AFA-FCC1-4FF6-9EF3-DD9BED423F1B}"/>
              </a:ext>
            </a:extLst>
          </p:cNvPr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3797" name="Rectangle 5">
            <a:extLst>
              <a:ext uri="{FF2B5EF4-FFF2-40B4-BE49-F238E27FC236}">
                <a16:creationId xmlns:a16="http://schemas.microsoft.com/office/drawing/2014/main" id="{08F39D41-9792-4E4C-B2D1-823D8141FAC4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33798" name="Rectangle 6">
            <a:extLst>
              <a:ext uri="{FF2B5EF4-FFF2-40B4-BE49-F238E27FC236}">
                <a16:creationId xmlns:a16="http://schemas.microsoft.com/office/drawing/2014/main" id="{9CFB10F1-CAF3-4A06-8AE4-90E68936C713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9" name="Rectangle 7">
            <a:extLst>
              <a:ext uri="{FF2B5EF4-FFF2-40B4-BE49-F238E27FC236}">
                <a16:creationId xmlns:a16="http://schemas.microsoft.com/office/drawing/2014/main" id="{97A55430-54B6-496D-B655-BB2954A6153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E8EE9690-2A89-405C-B2DA-246DEB29D1E7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7">
            <a:extLst>
              <a:ext uri="{FF2B5EF4-FFF2-40B4-BE49-F238E27FC236}">
                <a16:creationId xmlns:a16="http://schemas.microsoft.com/office/drawing/2014/main" id="{C2894FF4-0511-4BF6-BED9-7468C4FF2BC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ECCCDCB8-93AC-495B-9B96-D45EC8E3EFCF}" type="slidenum">
              <a:rPr lang="en-US" altLang="en-US" sz="1200"/>
              <a:pPr eaLnBrk="1" hangingPunct="1"/>
              <a:t>1</a:t>
            </a:fld>
            <a:endParaRPr lang="en-US" altLang="en-US" sz="1200"/>
          </a:p>
        </p:txBody>
      </p:sp>
      <p:sp>
        <p:nvSpPr>
          <p:cNvPr id="14339" name="Rectangle 2">
            <a:extLst>
              <a:ext uri="{FF2B5EF4-FFF2-40B4-BE49-F238E27FC236}">
                <a16:creationId xmlns:a16="http://schemas.microsoft.com/office/drawing/2014/main" id="{0C7D4E21-23DC-425C-86C4-9E968D76E788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40" name="Rectangle 3">
            <a:extLst>
              <a:ext uri="{FF2B5EF4-FFF2-40B4-BE49-F238E27FC236}">
                <a16:creationId xmlns:a16="http://schemas.microsoft.com/office/drawing/2014/main" id="{4E63915E-C6A4-41D2-A798-7E33F866646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>
            <a:extLst>
              <a:ext uri="{FF2B5EF4-FFF2-40B4-BE49-F238E27FC236}">
                <a16:creationId xmlns:a16="http://schemas.microsoft.com/office/drawing/2014/main" id="{4B60BCD2-A9E8-4600-8F64-A2C4F46A013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CDC201BF-D5D9-43A5-B862-F455DDB3BE95}" type="slidenum">
              <a:rPr lang="en-US" altLang="en-US" sz="1200"/>
              <a:pPr eaLnBrk="1" hangingPunct="1"/>
              <a:t>10</a:t>
            </a:fld>
            <a:endParaRPr lang="en-US" altLang="en-US" sz="1200"/>
          </a:p>
        </p:txBody>
      </p:sp>
      <p:sp>
        <p:nvSpPr>
          <p:cNvPr id="18435" name="Rectangle 2">
            <a:extLst>
              <a:ext uri="{FF2B5EF4-FFF2-40B4-BE49-F238E27FC236}">
                <a16:creationId xmlns:a16="http://schemas.microsoft.com/office/drawing/2014/main" id="{E66A54A4-31C0-4857-BAD7-7E101A4C2421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6" name="Rectangle 3">
            <a:extLst>
              <a:ext uri="{FF2B5EF4-FFF2-40B4-BE49-F238E27FC236}">
                <a16:creationId xmlns:a16="http://schemas.microsoft.com/office/drawing/2014/main" id="{2549B49B-9DC3-4F1E-97C1-E01B7D36088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>
            <a:extLst>
              <a:ext uri="{FF2B5EF4-FFF2-40B4-BE49-F238E27FC236}">
                <a16:creationId xmlns:a16="http://schemas.microsoft.com/office/drawing/2014/main" id="{643E47BE-C953-473D-9929-80C6C6AA6AB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CB49A261-F117-497A-997E-1F9E9AEE9C9C}" type="slidenum">
              <a:rPr lang="en-US" altLang="en-US" sz="1200"/>
              <a:pPr eaLnBrk="1" hangingPunct="1"/>
              <a:t>11</a:t>
            </a:fld>
            <a:endParaRPr lang="en-US" altLang="en-US" sz="1200"/>
          </a:p>
        </p:txBody>
      </p:sp>
      <p:sp>
        <p:nvSpPr>
          <p:cNvPr id="20483" name="Rectangle 2">
            <a:extLst>
              <a:ext uri="{FF2B5EF4-FFF2-40B4-BE49-F238E27FC236}">
                <a16:creationId xmlns:a16="http://schemas.microsoft.com/office/drawing/2014/main" id="{AF0BF844-728E-4A96-AD77-9FE78EB700F4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>
            <a:extLst>
              <a:ext uri="{FF2B5EF4-FFF2-40B4-BE49-F238E27FC236}">
                <a16:creationId xmlns:a16="http://schemas.microsoft.com/office/drawing/2014/main" id="{6EF69591-E231-4AA4-A554-E2EA4AD586A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7">
            <a:extLst>
              <a:ext uri="{FF2B5EF4-FFF2-40B4-BE49-F238E27FC236}">
                <a16:creationId xmlns:a16="http://schemas.microsoft.com/office/drawing/2014/main" id="{C8479D86-2231-4D39-A9CE-10FEFD5D55D6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2F01503A-35DC-4D95-9A09-AB366F06BA5C}" type="slidenum">
              <a:rPr lang="en-US" altLang="en-US" sz="1200"/>
              <a:pPr eaLnBrk="1" hangingPunct="1"/>
              <a:t>12</a:t>
            </a:fld>
            <a:endParaRPr lang="en-US" altLang="en-US" sz="1200"/>
          </a:p>
        </p:txBody>
      </p:sp>
      <p:sp>
        <p:nvSpPr>
          <p:cNvPr id="21507" name="Rectangle 2">
            <a:extLst>
              <a:ext uri="{FF2B5EF4-FFF2-40B4-BE49-F238E27FC236}">
                <a16:creationId xmlns:a16="http://schemas.microsoft.com/office/drawing/2014/main" id="{4D5863D2-7759-4609-BC8C-86E5EC770D8A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508" name="Rectangle 3">
            <a:extLst>
              <a:ext uri="{FF2B5EF4-FFF2-40B4-BE49-F238E27FC236}">
                <a16:creationId xmlns:a16="http://schemas.microsoft.com/office/drawing/2014/main" id="{7525A544-1226-45DD-8EA8-01417EB2AAC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154" name="Rectangle 2">
            <a:extLst>
              <a:ext uri="{FF2B5EF4-FFF2-40B4-BE49-F238E27FC236}">
                <a16:creationId xmlns:a16="http://schemas.microsoft.com/office/drawing/2014/main" id="{FD3FFD40-5072-489E-AC78-44EA4CDD8425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7155" name="Rectangle 3">
            <a:extLst>
              <a:ext uri="{FF2B5EF4-FFF2-40B4-BE49-F238E27FC236}">
                <a16:creationId xmlns:a16="http://schemas.microsoft.com/office/drawing/2014/main" id="{55151DD6-1920-4FB5-A09D-6953BAF222F0}"/>
              </a:ext>
            </a:extLst>
          </p:cNvPr>
          <p:cNvSpPr>
            <a:spLocks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7">
            <a:extLst>
              <a:ext uri="{FF2B5EF4-FFF2-40B4-BE49-F238E27FC236}">
                <a16:creationId xmlns:a16="http://schemas.microsoft.com/office/drawing/2014/main" id="{19F0B0CC-D11F-4C66-82A9-A9FBD498CA00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56C2BE36-B138-49C1-9166-99E9F1706C13}" type="slidenum">
              <a:rPr lang="en-US" altLang="en-US" sz="1200"/>
              <a:pPr eaLnBrk="1" hangingPunct="1"/>
              <a:t>14</a:t>
            </a:fld>
            <a:endParaRPr lang="en-US" altLang="en-US" sz="1200"/>
          </a:p>
        </p:txBody>
      </p:sp>
      <p:sp>
        <p:nvSpPr>
          <p:cNvPr id="22531" name="Rectangle 2">
            <a:extLst>
              <a:ext uri="{FF2B5EF4-FFF2-40B4-BE49-F238E27FC236}">
                <a16:creationId xmlns:a16="http://schemas.microsoft.com/office/drawing/2014/main" id="{01406FB0-B4A8-4306-AEDB-69FBA0B403C0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2" name="Rectangle 3">
            <a:extLst>
              <a:ext uri="{FF2B5EF4-FFF2-40B4-BE49-F238E27FC236}">
                <a16:creationId xmlns:a16="http://schemas.microsoft.com/office/drawing/2014/main" id="{F03DD6A2-CE32-42EC-A4C7-0978973673E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7">
            <a:extLst>
              <a:ext uri="{FF2B5EF4-FFF2-40B4-BE49-F238E27FC236}">
                <a16:creationId xmlns:a16="http://schemas.microsoft.com/office/drawing/2014/main" id="{180BE14E-48FC-4F83-AFD4-2F7A5323A76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1DBC02DE-0085-4545-B4CC-B195E90190A8}" type="slidenum">
              <a:rPr lang="en-US" altLang="en-US" sz="1200"/>
              <a:pPr eaLnBrk="1" hangingPunct="1"/>
              <a:t>15</a:t>
            </a:fld>
            <a:endParaRPr lang="en-US" altLang="en-US" sz="1200"/>
          </a:p>
        </p:txBody>
      </p:sp>
      <p:sp>
        <p:nvSpPr>
          <p:cNvPr id="23555" name="Rectangle 2">
            <a:extLst>
              <a:ext uri="{FF2B5EF4-FFF2-40B4-BE49-F238E27FC236}">
                <a16:creationId xmlns:a16="http://schemas.microsoft.com/office/drawing/2014/main" id="{4F2BD265-94CC-4DAA-BD3B-E77494050038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6" name="Rectangle 3">
            <a:extLst>
              <a:ext uri="{FF2B5EF4-FFF2-40B4-BE49-F238E27FC236}">
                <a16:creationId xmlns:a16="http://schemas.microsoft.com/office/drawing/2014/main" id="{EE71B0B2-972B-4161-B924-7579E6D4E9B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7">
            <a:extLst>
              <a:ext uri="{FF2B5EF4-FFF2-40B4-BE49-F238E27FC236}">
                <a16:creationId xmlns:a16="http://schemas.microsoft.com/office/drawing/2014/main" id="{010BB8F1-C0C8-433C-848C-F27DF2CFCED4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B2AE1979-E604-412E-9058-11BF63835911}" type="slidenum">
              <a:rPr lang="en-US" altLang="en-US" sz="1200"/>
              <a:pPr eaLnBrk="1" hangingPunct="1"/>
              <a:t>2</a:t>
            </a:fld>
            <a:endParaRPr lang="en-US" altLang="en-US" sz="1200"/>
          </a:p>
        </p:txBody>
      </p:sp>
      <p:sp>
        <p:nvSpPr>
          <p:cNvPr id="15363" name="Rectangle 2">
            <a:extLst>
              <a:ext uri="{FF2B5EF4-FFF2-40B4-BE49-F238E27FC236}">
                <a16:creationId xmlns:a16="http://schemas.microsoft.com/office/drawing/2014/main" id="{17EE73B8-D30B-46B9-86DA-698FC66E7EAE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4" name="Rectangle 3">
            <a:extLst>
              <a:ext uri="{FF2B5EF4-FFF2-40B4-BE49-F238E27FC236}">
                <a16:creationId xmlns:a16="http://schemas.microsoft.com/office/drawing/2014/main" id="{EDBD4378-F8B2-4789-A140-33739D7CC67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>
            <a:extLst>
              <a:ext uri="{FF2B5EF4-FFF2-40B4-BE49-F238E27FC236}">
                <a16:creationId xmlns:a16="http://schemas.microsoft.com/office/drawing/2014/main" id="{5420573B-C016-44FE-8C31-12B622976BC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CAF812D2-68DB-4295-8A76-8FB4E507248C}" type="slidenum">
              <a:rPr lang="en-US" altLang="en-US" sz="1200"/>
              <a:pPr eaLnBrk="1" hangingPunct="1"/>
              <a:t>3</a:t>
            </a:fld>
            <a:endParaRPr lang="en-US" altLang="en-US" sz="1200"/>
          </a:p>
        </p:txBody>
      </p:sp>
      <p:sp>
        <p:nvSpPr>
          <p:cNvPr id="16387" name="Rectangle 2">
            <a:extLst>
              <a:ext uri="{FF2B5EF4-FFF2-40B4-BE49-F238E27FC236}">
                <a16:creationId xmlns:a16="http://schemas.microsoft.com/office/drawing/2014/main" id="{19912968-C7BB-4729-BE98-534399F96B8E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8" name="Rectangle 3">
            <a:extLst>
              <a:ext uri="{FF2B5EF4-FFF2-40B4-BE49-F238E27FC236}">
                <a16:creationId xmlns:a16="http://schemas.microsoft.com/office/drawing/2014/main" id="{BBC3918C-DDBE-4866-83BD-81DE0D41BC5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7">
            <a:extLst>
              <a:ext uri="{FF2B5EF4-FFF2-40B4-BE49-F238E27FC236}">
                <a16:creationId xmlns:a16="http://schemas.microsoft.com/office/drawing/2014/main" id="{0345FBA8-6B96-4D6E-B00D-91F04D1FA40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fld id="{CD6D0F66-460C-4730-A9B2-7DC5C8402845}" type="slidenum">
              <a:rPr lang="en-US" altLang="en-US" sz="1200"/>
              <a:pPr eaLnBrk="1" hangingPunct="1"/>
              <a:t>4</a:t>
            </a:fld>
            <a:endParaRPr lang="en-US" altLang="en-US" sz="1200"/>
          </a:p>
        </p:txBody>
      </p:sp>
      <p:sp>
        <p:nvSpPr>
          <p:cNvPr id="17411" name="Rectangle 2">
            <a:extLst>
              <a:ext uri="{FF2B5EF4-FFF2-40B4-BE49-F238E27FC236}">
                <a16:creationId xmlns:a16="http://schemas.microsoft.com/office/drawing/2014/main" id="{3332FCAF-F6BA-4A22-A835-367180A5ADB9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2" name="Rectangle 3">
            <a:extLst>
              <a:ext uri="{FF2B5EF4-FFF2-40B4-BE49-F238E27FC236}">
                <a16:creationId xmlns:a16="http://schemas.microsoft.com/office/drawing/2014/main" id="{5D5BBB71-8E03-4164-8AC0-1953449A900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>
            <a:extLst>
              <a:ext uri="{FF2B5EF4-FFF2-40B4-BE49-F238E27FC236}">
                <a16:creationId xmlns:a16="http://schemas.microsoft.com/office/drawing/2014/main" id="{F640C0B9-471F-4394-8154-7583524F9B57}"/>
              </a:ext>
            </a:extLst>
          </p:cNvPr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b"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r" eaLnBrk="1" hangingPunct="1"/>
            <a:fld id="{31DCEE98-5C81-4D71-8683-C72DA0AB63D8}" type="slidenum">
              <a:rPr lang="en-US" altLang="en-US" sz="1200"/>
              <a:pPr algn="r" eaLnBrk="1" hangingPunct="1"/>
              <a:t>5</a:t>
            </a:fld>
            <a:endParaRPr lang="en-US" altLang="en-US" sz="1200"/>
          </a:p>
        </p:txBody>
      </p:sp>
      <p:sp>
        <p:nvSpPr>
          <p:cNvPr id="30723" name="Rectangle 2">
            <a:extLst>
              <a:ext uri="{FF2B5EF4-FFF2-40B4-BE49-F238E27FC236}">
                <a16:creationId xmlns:a16="http://schemas.microsoft.com/office/drawing/2014/main" id="{6BC775B6-ACC3-4290-A871-7225D481E398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>
            <a:extLst>
              <a:ext uri="{FF2B5EF4-FFF2-40B4-BE49-F238E27FC236}">
                <a16:creationId xmlns:a16="http://schemas.microsoft.com/office/drawing/2014/main" id="{740730AF-B778-4734-91CE-FF111AFF1F3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106" name="Rectangle 2">
            <a:extLst>
              <a:ext uri="{FF2B5EF4-FFF2-40B4-BE49-F238E27FC236}">
                <a16:creationId xmlns:a16="http://schemas.microsoft.com/office/drawing/2014/main" id="{D3B9CC93-C46A-48CB-A6F5-E1B40051C6B6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5107" name="Rectangle 3">
            <a:extLst>
              <a:ext uri="{FF2B5EF4-FFF2-40B4-BE49-F238E27FC236}">
                <a16:creationId xmlns:a16="http://schemas.microsoft.com/office/drawing/2014/main" id="{038501B4-70B2-44CD-9A8F-E42A902684B7}"/>
              </a:ext>
            </a:extLst>
          </p:cNvPr>
          <p:cNvSpPr>
            <a:spLocks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7">
            <a:extLst>
              <a:ext uri="{FF2B5EF4-FFF2-40B4-BE49-F238E27FC236}">
                <a16:creationId xmlns:a16="http://schemas.microsoft.com/office/drawing/2014/main" id="{1D46F519-F33B-485C-A9A1-35F54C3FA53A}"/>
              </a:ext>
            </a:extLst>
          </p:cNvPr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b"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r" eaLnBrk="1" hangingPunct="1"/>
            <a:fld id="{0E95C6EB-37E1-49CC-9291-A03E89C4ADA4}" type="slidenum">
              <a:rPr lang="en-US" altLang="en-US" sz="1200"/>
              <a:pPr algn="r" eaLnBrk="1" hangingPunct="1"/>
              <a:t>7</a:t>
            </a:fld>
            <a:endParaRPr lang="en-US" altLang="en-US" sz="1200"/>
          </a:p>
        </p:txBody>
      </p:sp>
      <p:sp>
        <p:nvSpPr>
          <p:cNvPr id="34819" name="Rectangle 2">
            <a:extLst>
              <a:ext uri="{FF2B5EF4-FFF2-40B4-BE49-F238E27FC236}">
                <a16:creationId xmlns:a16="http://schemas.microsoft.com/office/drawing/2014/main" id="{681368C9-68B2-4C70-AF8B-DF14B6502E82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20" name="Rectangle 3">
            <a:extLst>
              <a:ext uri="{FF2B5EF4-FFF2-40B4-BE49-F238E27FC236}">
                <a16:creationId xmlns:a16="http://schemas.microsoft.com/office/drawing/2014/main" id="{75C6FE40-D47A-4B20-9E97-676F50797DF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7">
            <a:extLst>
              <a:ext uri="{FF2B5EF4-FFF2-40B4-BE49-F238E27FC236}">
                <a16:creationId xmlns:a16="http://schemas.microsoft.com/office/drawing/2014/main" id="{0F62D7A4-EC38-436C-B006-D91B82071889}"/>
              </a:ext>
            </a:extLst>
          </p:cNvPr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b"/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r" eaLnBrk="1" hangingPunct="1"/>
            <a:fld id="{59E9E566-4159-443D-A719-234924C2B003}" type="slidenum">
              <a:rPr lang="en-US" altLang="en-US" sz="1200"/>
              <a:pPr algn="r" eaLnBrk="1" hangingPunct="1"/>
              <a:t>8</a:t>
            </a:fld>
            <a:endParaRPr lang="en-US" altLang="en-US" sz="1200"/>
          </a:p>
        </p:txBody>
      </p:sp>
      <p:sp>
        <p:nvSpPr>
          <p:cNvPr id="36867" name="Rectangle 2">
            <a:extLst>
              <a:ext uri="{FF2B5EF4-FFF2-40B4-BE49-F238E27FC236}">
                <a16:creationId xmlns:a16="http://schemas.microsoft.com/office/drawing/2014/main" id="{49EB577F-FFB8-45E4-846F-620210E8ECF6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8" name="Rectangle 3">
            <a:extLst>
              <a:ext uri="{FF2B5EF4-FFF2-40B4-BE49-F238E27FC236}">
                <a16:creationId xmlns:a16="http://schemas.microsoft.com/office/drawing/2014/main" id="{8EF7C2CA-FC28-4731-B6F9-8331F2CD3A0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130" name="Rectangle 2">
            <a:extLst>
              <a:ext uri="{FF2B5EF4-FFF2-40B4-BE49-F238E27FC236}">
                <a16:creationId xmlns:a16="http://schemas.microsoft.com/office/drawing/2014/main" id="{46FED8EC-9B2E-403E-B098-94427308E5DB}"/>
              </a:ext>
            </a:extLst>
          </p:cNvPr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6131" name="Rectangle 3">
            <a:extLst>
              <a:ext uri="{FF2B5EF4-FFF2-40B4-BE49-F238E27FC236}">
                <a16:creationId xmlns:a16="http://schemas.microsoft.com/office/drawing/2014/main" id="{37440675-1989-49FD-A3D3-D56EDB2DFC22}"/>
              </a:ext>
            </a:extLst>
          </p:cNvPr>
          <p:cNvSpPr>
            <a:spLocks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id="{E7D86538-7E37-4B4D-92BC-22C0621BE722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5" name="Freeform 3">
              <a:extLst>
                <a:ext uri="{FF2B5EF4-FFF2-40B4-BE49-F238E27FC236}">
                  <a16:creationId xmlns:a16="http://schemas.microsoft.com/office/drawing/2014/main" id="{06F9690A-10F2-4B22-A6DD-F0B10CA73A14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" name="Freeform 4">
              <a:extLst>
                <a:ext uri="{FF2B5EF4-FFF2-40B4-BE49-F238E27FC236}">
                  <a16:creationId xmlns:a16="http://schemas.microsoft.com/office/drawing/2014/main" id="{340B4534-74A1-461E-B2B3-D8CBF1EBE292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" name="Freeform 5">
              <a:extLst>
                <a:ext uri="{FF2B5EF4-FFF2-40B4-BE49-F238E27FC236}">
                  <a16:creationId xmlns:a16="http://schemas.microsoft.com/office/drawing/2014/main" id="{F204BC76-CF72-49E1-B6E9-A4CDF073CC71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" name="Freeform 6">
              <a:extLst>
                <a:ext uri="{FF2B5EF4-FFF2-40B4-BE49-F238E27FC236}">
                  <a16:creationId xmlns:a16="http://schemas.microsoft.com/office/drawing/2014/main" id="{5C462156-C35F-4DAC-9108-99EDF7FE98C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079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143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noProof="0"/>
              <a:t>Click to edit Master title style</a:t>
            </a:r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2819400"/>
            <a:ext cx="6400800" cy="1752600"/>
          </a:xfr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2075" tIns="46038" rIns="92075" bIns="46038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en-US" noProof="0"/>
              <a:t>Click to edit Master subtitle style</a:t>
            </a:r>
          </a:p>
        </p:txBody>
      </p:sp>
      <p:sp>
        <p:nvSpPr>
          <p:cNvPr id="9" name="Rectangle 9">
            <a:extLst>
              <a:ext uri="{FF2B5EF4-FFF2-40B4-BE49-F238E27FC236}">
                <a16:creationId xmlns:a16="http://schemas.microsoft.com/office/drawing/2014/main" id="{070C8084-E25F-4FC8-A113-D61E27A47864}"/>
              </a:ext>
            </a:extLst>
          </p:cNvPr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 smtClean="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Rectangle 10">
            <a:extLst>
              <a:ext uri="{FF2B5EF4-FFF2-40B4-BE49-F238E27FC236}">
                <a16:creationId xmlns:a16="http://schemas.microsoft.com/office/drawing/2014/main" id="{5DACE7DA-413B-41B6-9C17-16EE87CCE0D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 smtClean="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Rectangle 11">
            <a:extLst>
              <a:ext uri="{FF2B5EF4-FFF2-40B4-BE49-F238E27FC236}">
                <a16:creationId xmlns:a16="http://schemas.microsoft.com/office/drawing/2014/main" id="{4EDE5185-393D-48E9-B11C-E8DB4200136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EFE5F15D-09DB-4885-96A5-C6007868D44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19260912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96E64A39-7E01-4867-BC2F-008B0042F50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4B34377D-F04B-47B7-B6A6-049A41175DF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94FB006C-BC1B-4A8C-A309-40CCB64AD3D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892F176-D6AF-4C1C-A8F0-C3F147C8C04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333301028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5867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5867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26CD9B48-B706-4BFF-B596-04C2596C268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F1509843-6A13-4818-B15F-715838208F4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4B3502CF-202D-4296-893F-DE33D85A0E8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093977F-472D-4049-AA1D-47B963F9BED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365387119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4C3C3D88-AC02-4EB1-B8BD-B4A54EBBCC9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A0DC7190-FE5B-4169-B806-F73B8CD1A2C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A81C9D77-10A2-44CE-869C-EE6F6379A39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473CFB9-EB8A-4DCF-A8D6-13632A210BB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0163470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B3E7F23F-F140-477A-BD4A-0573CA27A46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3DDA7826-E88F-4567-9732-A45A075BE0D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8342C305-2BD7-444F-99D8-33652035957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ABCE853-58B3-44E7-9A97-473B9159C6D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2206583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418210BC-3F15-4316-99C0-2E6D355A2CF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C871A140-EDD0-4515-8585-99568E81056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736448BA-F7A8-4001-8A7F-4690DE8FD00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909DF9B-5CB1-4DD5-AC1E-97337559A98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9290495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FEF26045-69A7-49F7-87CF-D16A1F11C39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07DD1C0D-FC79-4CAF-9FDC-8F4FE2FBE94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52BDA8D-0D81-4A31-9018-2706D65DB30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762E57-9BB2-439C-9E9C-E4EE95A5174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120765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3C50B64C-0B45-4A3A-A0AB-52CA07749C3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09D7FB1B-5009-4ACE-9E1A-02D778A06A2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B0283D8D-1C5E-4A26-8C70-8EC64823260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9EE0D85-A309-471E-8125-30F18904391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8255476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5DEC2F26-CD07-4761-A92F-6F05222FA9F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DF179D44-C912-4330-92D2-014C768FA01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D57985DB-8F67-4CFA-8F7F-6E76B85593A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E7E9B58-8B3B-4262-B6A6-F2D95676E17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2295331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0617D79A-8454-46DF-BCB5-2D51CCAA503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0AC697DD-42D2-45F1-89A0-03AE6E21517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D647AF0D-51D7-4FD4-923F-416CF8DBD0C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A9491AD-27A6-446F-943E-0097A9C9F3A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9918709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56DDF3EE-6C20-40D5-8FB2-43890B9D12D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B979AA8F-BCE4-41C3-B785-E1724AC7E68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11AB6C2A-5C42-4FA2-AAD0-DC480FE9331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DD3DC86-3C6F-49B1-89C2-B6F0F74F7CD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8117634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7364256F-9384-4194-9C5C-AF97EAEA6D9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D82374C6-16FB-4BE1-9311-B9504D5046F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E22947BB-8EBA-4CA9-909D-BA7F6F757BB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1550526-8271-4689-8E5F-4E9BEB27CE2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5270872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1344EB1-D2CB-415F-9EFC-A4DAA2DA2EB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40C0ADF-A8AB-4792-A633-F1318DBB247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002EA0DE-7406-4878-B04C-A962EACF91C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EFD6CCC-FE96-45A6-A0CB-0C5444AF963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33330203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C7912CA7-D6E1-4954-8434-FFB089C607B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74F0E223-9E17-4E87-A8D8-F21244DDBAE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8236EA1C-B099-49A1-88D8-8762C24F668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7E182DA-54D2-4EF9-892B-6C0134822D4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28033473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6240E8F1-6B10-45C5-87C7-4006B8552E8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1FF33713-8723-4616-A609-D88B12034B2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6EE93AD1-19EA-4A40-9960-A4DF87A804B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54BC806-C3EC-4020-9B47-61A1AB5BDD7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886219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9">
            <a:extLst>
              <a:ext uri="{FF2B5EF4-FFF2-40B4-BE49-F238E27FC236}">
                <a16:creationId xmlns:a16="http://schemas.microsoft.com/office/drawing/2014/main" id="{D9AA2B1B-FA8E-4186-ADF9-20A365F8950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>
            <a:extLst>
              <a:ext uri="{FF2B5EF4-FFF2-40B4-BE49-F238E27FC236}">
                <a16:creationId xmlns:a16="http://schemas.microsoft.com/office/drawing/2014/main" id="{42F132FC-784B-4112-8D67-2C8D7E919DC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1">
            <a:extLst>
              <a:ext uri="{FF2B5EF4-FFF2-40B4-BE49-F238E27FC236}">
                <a16:creationId xmlns:a16="http://schemas.microsoft.com/office/drawing/2014/main" id="{0DDF3258-3136-48A0-85CB-637928DF2FD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0D038C4-688B-4F9E-BA8A-F9C92300EDF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823552780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1475"/>
            <a:ext cx="3810000" cy="44545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4C22D8E6-729B-4C72-90A5-2BAF6DA8E36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CF17ABEA-7952-46E8-97FE-7374D034F64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D44E7657-11F6-4047-98B3-8FD873990BC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96C0543-E5C6-4003-94D0-11651996C77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38080436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9">
            <a:extLst>
              <a:ext uri="{FF2B5EF4-FFF2-40B4-BE49-F238E27FC236}">
                <a16:creationId xmlns:a16="http://schemas.microsoft.com/office/drawing/2014/main" id="{87ABBECE-E916-46BE-9CC4-8C2FC764E47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0">
            <a:extLst>
              <a:ext uri="{FF2B5EF4-FFF2-40B4-BE49-F238E27FC236}">
                <a16:creationId xmlns:a16="http://schemas.microsoft.com/office/drawing/2014/main" id="{1E6614C7-4FC6-447A-9295-800E3E12D6A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1">
            <a:extLst>
              <a:ext uri="{FF2B5EF4-FFF2-40B4-BE49-F238E27FC236}">
                <a16:creationId xmlns:a16="http://schemas.microsoft.com/office/drawing/2014/main" id="{06D9FED7-A7CA-49D4-B584-002C9E04F07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16BAC1D-016B-49D1-9268-93BDC7B7B7C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00926269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9">
            <a:extLst>
              <a:ext uri="{FF2B5EF4-FFF2-40B4-BE49-F238E27FC236}">
                <a16:creationId xmlns:a16="http://schemas.microsoft.com/office/drawing/2014/main" id="{30E85B07-EF36-4710-9781-D0F3AA60EC3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>
            <a:extLst>
              <a:ext uri="{FF2B5EF4-FFF2-40B4-BE49-F238E27FC236}">
                <a16:creationId xmlns:a16="http://schemas.microsoft.com/office/drawing/2014/main" id="{FFD0095A-BF02-46A3-989D-45E987CCF89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1">
            <a:extLst>
              <a:ext uri="{FF2B5EF4-FFF2-40B4-BE49-F238E27FC236}">
                <a16:creationId xmlns:a16="http://schemas.microsoft.com/office/drawing/2014/main" id="{2CAA1723-E92B-40C3-B12B-2111FBA2217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700A022-E5ED-48D5-8EE0-0444DB791E9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82852180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>
            <a:extLst>
              <a:ext uri="{FF2B5EF4-FFF2-40B4-BE49-F238E27FC236}">
                <a16:creationId xmlns:a16="http://schemas.microsoft.com/office/drawing/2014/main" id="{3B021C6F-3A64-4139-9E15-5C6C3C4324C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0">
            <a:extLst>
              <a:ext uri="{FF2B5EF4-FFF2-40B4-BE49-F238E27FC236}">
                <a16:creationId xmlns:a16="http://schemas.microsoft.com/office/drawing/2014/main" id="{EF7FA2DE-74C5-4C3F-925E-E41AA10A920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1">
            <a:extLst>
              <a:ext uri="{FF2B5EF4-FFF2-40B4-BE49-F238E27FC236}">
                <a16:creationId xmlns:a16="http://schemas.microsoft.com/office/drawing/2014/main" id="{4FAF0355-86F0-4A40-98C5-1F45BCEE61F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6960C32-6EF3-43C5-A72A-551D0986F43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00555629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C9D83FD0-3477-45EB-AEDF-0AF5EA9EF07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2E68200A-ED9F-4F35-BC87-A6456EDD19A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ED09D2E2-194A-4D88-BCE1-70F811F20FB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9E4B5A8-75D9-4098-896D-4F04281351D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90237510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1CBF21FB-14DE-441A-A24F-796138F4547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>
            <a:extLst>
              <a:ext uri="{FF2B5EF4-FFF2-40B4-BE49-F238E27FC236}">
                <a16:creationId xmlns:a16="http://schemas.microsoft.com/office/drawing/2014/main" id="{BC8D234C-E823-431E-B01A-7EB80D80957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613773D1-3B2C-4E21-92C1-3358FA1AE36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21A7AA4-D7E1-46C4-AA58-141754D49F6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24007731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>
            <a:extLst>
              <a:ext uri="{FF2B5EF4-FFF2-40B4-BE49-F238E27FC236}">
                <a16:creationId xmlns:a16="http://schemas.microsoft.com/office/drawing/2014/main" id="{2A681C0F-9085-4984-8C7C-BE7E3B53E7A6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8478838" cy="6173788"/>
            <a:chOff x="0" y="0"/>
            <a:chExt cx="5341" cy="3889"/>
          </a:xfrm>
        </p:grpSpPr>
        <p:sp>
          <p:nvSpPr>
            <p:cNvPr id="1032" name="Freeform 3">
              <a:extLst>
                <a:ext uri="{FF2B5EF4-FFF2-40B4-BE49-F238E27FC236}">
                  <a16:creationId xmlns:a16="http://schemas.microsoft.com/office/drawing/2014/main" id="{144E1C7B-225E-4A6C-AE78-107C731B0C87}"/>
                </a:ext>
              </a:extLst>
            </p:cNvPr>
            <p:cNvSpPr>
              <a:spLocks/>
            </p:cNvSpPr>
            <p:nvPr/>
          </p:nvSpPr>
          <p:spPr bwMode="auto">
            <a:xfrm>
              <a:off x="0" y="0"/>
              <a:ext cx="3863" cy="3889"/>
            </a:xfrm>
            <a:custGeom>
              <a:avLst/>
              <a:gdLst>
                <a:gd name="T0" fmla="*/ 3862 w 3863"/>
                <a:gd name="T1" fmla="*/ 3418 h 3889"/>
                <a:gd name="T2" fmla="*/ 457 w 3863"/>
                <a:gd name="T3" fmla="*/ 0 h 3889"/>
                <a:gd name="T4" fmla="*/ 0 w 3863"/>
                <a:gd name="T5" fmla="*/ 0 h 3889"/>
                <a:gd name="T6" fmla="*/ 0 w 3863"/>
                <a:gd name="T7" fmla="*/ 481 h 3889"/>
                <a:gd name="T8" fmla="*/ 3394 w 3863"/>
                <a:gd name="T9" fmla="*/ 3888 h 3889"/>
                <a:gd name="T10" fmla="*/ 3862 w 3863"/>
                <a:gd name="T11" fmla="*/ 3418 h 388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863" h="3889">
                  <a:moveTo>
                    <a:pt x="3862" y="3418"/>
                  </a:moveTo>
                  <a:lnTo>
                    <a:pt x="457" y="0"/>
                  </a:lnTo>
                  <a:lnTo>
                    <a:pt x="0" y="0"/>
                  </a:lnTo>
                  <a:lnTo>
                    <a:pt x="0" y="481"/>
                  </a:lnTo>
                  <a:lnTo>
                    <a:pt x="3394" y="3888"/>
                  </a:lnTo>
                  <a:lnTo>
                    <a:pt x="3862" y="3418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3" name="Freeform 4">
              <a:extLst>
                <a:ext uri="{FF2B5EF4-FFF2-40B4-BE49-F238E27FC236}">
                  <a16:creationId xmlns:a16="http://schemas.microsoft.com/office/drawing/2014/main" id="{7CB614E4-C848-48EB-8EBC-3799A34CE0C9}"/>
                </a:ext>
              </a:extLst>
            </p:cNvPr>
            <p:cNvSpPr>
              <a:spLocks/>
            </p:cNvSpPr>
            <p:nvPr/>
          </p:nvSpPr>
          <p:spPr bwMode="auto">
            <a:xfrm>
              <a:off x="860" y="0"/>
              <a:ext cx="3394" cy="3223"/>
            </a:xfrm>
            <a:custGeom>
              <a:avLst/>
              <a:gdLst>
                <a:gd name="T0" fmla="*/ 370 w 3394"/>
                <a:gd name="T1" fmla="*/ 0 h 3223"/>
                <a:gd name="T2" fmla="*/ 3393 w 3394"/>
                <a:gd name="T3" fmla="*/ 3036 h 3223"/>
                <a:gd name="T4" fmla="*/ 3208 w 3394"/>
                <a:gd name="T5" fmla="*/ 3222 h 3223"/>
                <a:gd name="T6" fmla="*/ 0 w 3394"/>
                <a:gd name="T7" fmla="*/ 0 h 3223"/>
                <a:gd name="T8" fmla="*/ 370 w 3394"/>
                <a:gd name="T9" fmla="*/ 0 h 322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394" h="3223">
                  <a:moveTo>
                    <a:pt x="370" y="0"/>
                  </a:moveTo>
                  <a:lnTo>
                    <a:pt x="3393" y="3036"/>
                  </a:lnTo>
                  <a:lnTo>
                    <a:pt x="3208" y="3222"/>
                  </a:lnTo>
                  <a:lnTo>
                    <a:pt x="0" y="0"/>
                  </a:lnTo>
                  <a:lnTo>
                    <a:pt x="37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4" name="Freeform 5">
              <a:extLst>
                <a:ext uri="{FF2B5EF4-FFF2-40B4-BE49-F238E27FC236}">
                  <a16:creationId xmlns:a16="http://schemas.microsoft.com/office/drawing/2014/main" id="{4449345D-FBD1-4BDE-8B4B-E0043285CE4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" y="0"/>
              <a:ext cx="2859" cy="2556"/>
            </a:xfrm>
            <a:custGeom>
              <a:avLst/>
              <a:gdLst>
                <a:gd name="T0" fmla="*/ 630 w 2859"/>
                <a:gd name="T1" fmla="*/ 0 h 2556"/>
                <a:gd name="T2" fmla="*/ 2858 w 2859"/>
                <a:gd name="T3" fmla="*/ 2238 h 2556"/>
                <a:gd name="T4" fmla="*/ 2543 w 2859"/>
                <a:gd name="T5" fmla="*/ 2555 h 2556"/>
                <a:gd name="T6" fmla="*/ 0 w 2859"/>
                <a:gd name="T7" fmla="*/ 0 h 2556"/>
                <a:gd name="T8" fmla="*/ 630 w 2859"/>
                <a:gd name="T9" fmla="*/ 0 h 25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859" h="2556">
                  <a:moveTo>
                    <a:pt x="630" y="0"/>
                  </a:moveTo>
                  <a:lnTo>
                    <a:pt x="2858" y="2238"/>
                  </a:lnTo>
                  <a:lnTo>
                    <a:pt x="2543" y="2555"/>
                  </a:lnTo>
                  <a:lnTo>
                    <a:pt x="0" y="0"/>
                  </a:lnTo>
                  <a:lnTo>
                    <a:pt x="63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035" name="Freeform 6">
              <a:extLst>
                <a:ext uri="{FF2B5EF4-FFF2-40B4-BE49-F238E27FC236}">
                  <a16:creationId xmlns:a16="http://schemas.microsoft.com/office/drawing/2014/main" id="{6A3AA065-4575-4741-939D-C7F8355830FF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5" y="0"/>
              <a:ext cx="2286" cy="2121"/>
            </a:xfrm>
            <a:custGeom>
              <a:avLst/>
              <a:gdLst>
                <a:gd name="T0" fmla="*/ 0 w 2286"/>
                <a:gd name="T1" fmla="*/ 0 h 2121"/>
                <a:gd name="T2" fmla="*/ 2111 w 2286"/>
                <a:gd name="T3" fmla="*/ 2120 h 2121"/>
                <a:gd name="T4" fmla="*/ 2285 w 2286"/>
                <a:gd name="T5" fmla="*/ 1945 h 2121"/>
                <a:gd name="T6" fmla="*/ 348 w 2286"/>
                <a:gd name="T7" fmla="*/ 0 h 2121"/>
                <a:gd name="T8" fmla="*/ 0 w 2286"/>
                <a:gd name="T9" fmla="*/ 0 h 212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286" h="2121">
                  <a:moveTo>
                    <a:pt x="0" y="0"/>
                  </a:moveTo>
                  <a:lnTo>
                    <a:pt x="2111" y="2120"/>
                  </a:lnTo>
                  <a:lnTo>
                    <a:pt x="2285" y="1945"/>
                  </a:lnTo>
                  <a:lnTo>
                    <a:pt x="348" y="0"/>
                  </a:lnTo>
                  <a:lnTo>
                    <a:pt x="0" y="0"/>
                  </a:lnTo>
                </a:path>
              </a:pathLst>
            </a:custGeom>
            <a:solidFill>
              <a:schemeClr val="bg1">
                <a:alpha val="50195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055" name="Rectangle 7">
            <a:extLst>
              <a:ext uri="{FF2B5EF4-FFF2-40B4-BE49-F238E27FC236}">
                <a16:creationId xmlns:a16="http://schemas.microsoft.com/office/drawing/2014/main" id="{12241CD5-EF42-4185-A046-07019E0F951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228600"/>
            <a:ext cx="7772400" cy="121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057" name="Rectangle 9">
            <a:extLst>
              <a:ext uri="{FF2B5EF4-FFF2-40B4-BE49-F238E27FC236}">
                <a16:creationId xmlns:a16="http://schemas.microsoft.com/office/drawing/2014/main" id="{EA0F7DA9-2E5A-474B-B6CF-E11DFBD01938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8" name="Rectangle 10">
            <a:extLst>
              <a:ext uri="{FF2B5EF4-FFF2-40B4-BE49-F238E27FC236}">
                <a16:creationId xmlns:a16="http://schemas.microsoft.com/office/drawing/2014/main" id="{33F405E8-CDE7-45C0-9D19-CADC6F50B9B3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9" name="Rectangle 11">
            <a:extLst>
              <a:ext uri="{FF2B5EF4-FFF2-40B4-BE49-F238E27FC236}">
                <a16:creationId xmlns:a16="http://schemas.microsoft.com/office/drawing/2014/main" id="{38ACAF89-21C6-4815-A805-59E7A5AF8534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/>
            </a:lvl1pPr>
          </a:lstStyle>
          <a:p>
            <a:fld id="{C49348A3-0F6B-4A13-A2E8-F9E6EF90C4E9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2060" name="Rectangle 12">
            <a:extLst>
              <a:ext uri="{FF2B5EF4-FFF2-40B4-BE49-F238E27FC236}">
                <a16:creationId xmlns:a16="http://schemas.microsoft.com/office/drawing/2014/main" id="{E2AEA6D6-EA97-4927-B304-9B9478A8289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641475"/>
            <a:ext cx="7772400" cy="4454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95" r:id="rId1"/>
    <p:sldLayoutId id="2147483683" r:id="rId2"/>
    <p:sldLayoutId id="2147483682" r:id="rId3"/>
    <p:sldLayoutId id="2147483681" r:id="rId4"/>
    <p:sldLayoutId id="2147483680" r:id="rId5"/>
    <p:sldLayoutId id="2147483679" r:id="rId6"/>
    <p:sldLayoutId id="2147483678" r:id="rId7"/>
    <p:sldLayoutId id="2147483677" r:id="rId8"/>
    <p:sldLayoutId id="2147483676" r:id="rId9"/>
    <p:sldLayoutId id="2147483675" r:id="rId10"/>
    <p:sldLayoutId id="2147483674" r:id="rId11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»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>
            <a:extLst>
              <a:ext uri="{FF2B5EF4-FFF2-40B4-BE49-F238E27FC236}">
                <a16:creationId xmlns:a16="http://schemas.microsoft.com/office/drawing/2014/main" id="{BFD45454-261E-4C9A-9172-D70CF61C19F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2051" name="Rectangle 3">
            <a:extLst>
              <a:ext uri="{FF2B5EF4-FFF2-40B4-BE49-F238E27FC236}">
                <a16:creationId xmlns:a16="http://schemas.microsoft.com/office/drawing/2014/main" id="{FA64F1F8-6261-400F-8449-F31D8696D27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79876" name="Rectangle 4">
            <a:extLst>
              <a:ext uri="{FF2B5EF4-FFF2-40B4-BE49-F238E27FC236}">
                <a16:creationId xmlns:a16="http://schemas.microsoft.com/office/drawing/2014/main" id="{F8DE8D32-A226-47C0-A57A-75BF93018B94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9877" name="Rectangle 5">
            <a:extLst>
              <a:ext uri="{FF2B5EF4-FFF2-40B4-BE49-F238E27FC236}">
                <a16:creationId xmlns:a16="http://schemas.microsoft.com/office/drawing/2014/main" id="{7C02C910-4B45-48E5-9494-055F973CFE8E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9878" name="Rectangle 6">
            <a:extLst>
              <a:ext uri="{FF2B5EF4-FFF2-40B4-BE49-F238E27FC236}">
                <a16:creationId xmlns:a16="http://schemas.microsoft.com/office/drawing/2014/main" id="{730F4479-96D6-46A9-815A-F25DD466AD3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panose="020B0604020202020204" pitchFamily="34" charset="0"/>
              </a:defRPr>
            </a:lvl1pPr>
          </a:lstStyle>
          <a:p>
            <a:fld id="{1C4F124B-CC28-4B8E-A1D5-BA63C65DCB34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4" r:id="rId1"/>
    <p:sldLayoutId id="2147483693" r:id="rId2"/>
    <p:sldLayoutId id="2147483692" r:id="rId3"/>
    <p:sldLayoutId id="2147483691" r:id="rId4"/>
    <p:sldLayoutId id="2147483690" r:id="rId5"/>
    <p:sldLayoutId id="2147483689" r:id="rId6"/>
    <p:sldLayoutId id="2147483688" r:id="rId7"/>
    <p:sldLayoutId id="2147483687" r:id="rId8"/>
    <p:sldLayoutId id="2147483686" r:id="rId9"/>
    <p:sldLayoutId id="2147483685" r:id="rId10"/>
    <p:sldLayoutId id="2147483684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ew-arkemmaus.org/index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>
            <a:extLst>
              <a:ext uri="{FF2B5EF4-FFF2-40B4-BE49-F238E27FC236}">
                <a16:creationId xmlns:a16="http://schemas.microsoft.com/office/drawing/2014/main" id="{A54FBB26-3C78-402E-ADCC-600181DC90BC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pPr eaLnBrk="1" hangingPunct="1">
              <a:defRPr/>
            </a:pPr>
            <a:r>
              <a:rPr lang="en-US" b="1"/>
              <a:t>Holy Spirit, Thou Art Welcome</a:t>
            </a:r>
            <a:endParaRPr lang="en-US" b="1">
              <a:cs typeface="Times New Roman" pitchFamily="18" charset="0"/>
            </a:endParaRPr>
          </a:p>
        </p:txBody>
      </p:sp>
      <p:sp>
        <p:nvSpPr>
          <p:cNvPr id="76803" name="Rectangle 3">
            <a:extLst>
              <a:ext uri="{FF2B5EF4-FFF2-40B4-BE49-F238E27FC236}">
                <a16:creationId xmlns:a16="http://schemas.microsoft.com/office/drawing/2014/main" id="{1FF34CB8-2634-443D-A435-48CAA237777B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066800"/>
            <a:ext cx="9144000" cy="3962400"/>
          </a:xfrm>
        </p:spPr>
        <p:txBody>
          <a:bodyPr/>
          <a:lstStyle/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Arial" charset="0"/>
              </a:rPr>
              <a:t>Holy Spirit, Thou art welcome in this place;</a:t>
            </a:r>
            <a:endParaRPr lang="en-US" sz="3400" b="1" i="1">
              <a:latin typeface="Arial" charset="0"/>
              <a:cs typeface="Times New Roman" pitchFamily="18" charset="0"/>
            </a:endParaRPr>
          </a:p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Holy Spirit, Thou art welcome in this place.</a:t>
            </a:r>
          </a:p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Omnipotent Father of mercy and grace, </a:t>
            </a:r>
          </a:p>
          <a:p>
            <a:pPr eaLnBrk="1" hangingPunct="1">
              <a:spcBef>
                <a:spcPct val="10000"/>
              </a:spcBef>
              <a:defRPr/>
            </a:pPr>
            <a:r>
              <a:rPr lang="en-US" sz="3400" b="1">
                <a:latin typeface="Arial" charset="0"/>
                <a:cs typeface="Times New Roman" pitchFamily="18" charset="0"/>
              </a:rPr>
              <a:t>Thou art welcome in this place.</a:t>
            </a:r>
          </a:p>
        </p:txBody>
      </p:sp>
      <p:sp>
        <p:nvSpPr>
          <p:cNvPr id="76804" name="Text Box 4">
            <a:extLst>
              <a:ext uri="{FF2B5EF4-FFF2-40B4-BE49-F238E27FC236}">
                <a16:creationId xmlns:a16="http://schemas.microsoft.com/office/drawing/2014/main" id="{989B499B-B333-402B-B7EE-0B1860E729D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0960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sz="12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Dottie Rambo / David </a:t>
            </a:r>
            <a:r>
              <a:rPr lang="en-US" sz="1200" b="1" dirty="0" err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Huntsinger</a:t>
            </a:r>
            <a:r>
              <a:rPr lang="en-US" sz="1200" b="1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  © 1977  John T Benson Publishing Co   (ASCAP) - CCLI#11082353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2">
            <a:extLst>
              <a:ext uri="{FF2B5EF4-FFF2-40B4-BE49-F238E27FC236}">
                <a16:creationId xmlns:a16="http://schemas.microsoft.com/office/drawing/2014/main" id="{8E524174-0E37-431E-95C5-0A032352CCAD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762000" y="1676400"/>
            <a:ext cx="7924800" cy="3962400"/>
          </a:xfrm>
        </p:spPr>
        <p:txBody>
          <a:bodyPr/>
          <a:lstStyle/>
          <a:p>
            <a:pPr marL="609600" indent="-609600" algn="l" eaLnBrk="1" hangingPunct="1">
              <a:buSzPct val="85000"/>
              <a:buFont typeface="Wingdings" pitchFamily="2" charset="2"/>
              <a:buAutoNum type="arabicPeriod"/>
            </a:pPr>
            <a:r>
              <a:rPr lang="en-US" altLang="en-US" sz="4000" b="1">
                <a:cs typeface="Times New Roman" panose="02020603050405020304" pitchFamily="18" charset="0"/>
              </a:rPr>
              <a:t>Divine love</a:t>
            </a:r>
          </a:p>
          <a:p>
            <a:pPr marL="609600" indent="-609600" algn="l" eaLnBrk="1" hangingPunct="1">
              <a:buSzPct val="85000"/>
              <a:buFont typeface="Wingdings" pitchFamily="2" charset="2"/>
              <a:buAutoNum type="arabicPeriod"/>
            </a:pPr>
            <a:r>
              <a:rPr lang="en-US" altLang="en-US" sz="4000" b="1">
                <a:cs typeface="Times New Roman" panose="02020603050405020304" pitchFamily="18" charset="0"/>
              </a:rPr>
              <a:t>Seeking love</a:t>
            </a:r>
          </a:p>
          <a:p>
            <a:pPr marL="609600" indent="-609600" algn="l" eaLnBrk="1" hangingPunct="1">
              <a:buSzPct val="85000"/>
              <a:buFont typeface="Wingdings" pitchFamily="2" charset="2"/>
              <a:buAutoNum type="arabicPeriod"/>
            </a:pPr>
            <a:r>
              <a:rPr lang="en-US" altLang="en-US" sz="4000" b="1">
                <a:cs typeface="Times New Roman" panose="02020603050405020304" pitchFamily="18" charset="0"/>
              </a:rPr>
              <a:t>Everlasting love</a:t>
            </a:r>
          </a:p>
          <a:p>
            <a:pPr marL="609600" indent="-609600" algn="l" eaLnBrk="1" hangingPunct="1">
              <a:buSzPct val="85000"/>
              <a:buFont typeface="Wingdings" pitchFamily="2" charset="2"/>
              <a:buAutoNum type="arabicPeriod"/>
            </a:pPr>
            <a:r>
              <a:rPr lang="en-US" altLang="en-US" sz="4000" b="1">
                <a:cs typeface="Times New Roman" panose="02020603050405020304" pitchFamily="18" charset="0"/>
              </a:rPr>
              <a:t>A gift of love</a:t>
            </a:r>
            <a:endParaRPr lang="en-US" altLang="en-US" sz="4000" b="1">
              <a:cs typeface="Arial" panose="020B0604020202020204" pitchFamily="34" charset="0"/>
            </a:endParaRPr>
          </a:p>
        </p:txBody>
      </p:sp>
      <p:sp>
        <p:nvSpPr>
          <p:cNvPr id="8195" name="Text Box 3">
            <a:extLst>
              <a:ext uri="{FF2B5EF4-FFF2-40B4-BE49-F238E27FC236}">
                <a16:creationId xmlns:a16="http://schemas.microsoft.com/office/drawing/2014/main" id="{3791FFB8-3AB4-4BE1-87C3-423A6C1253F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72708" name="Text Box 4">
            <a:extLst>
              <a:ext uri="{FF2B5EF4-FFF2-40B4-BE49-F238E27FC236}">
                <a16:creationId xmlns:a16="http://schemas.microsoft.com/office/drawing/2014/main" id="{57EF1358-3A21-4570-9F63-004CCA28383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431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 eaLnBrk="1" hangingPunct="1"/>
            <a:r>
              <a:rPr lang="en-US" alt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God’s love comes to us in</a:t>
            </a:r>
          </a:p>
          <a:p>
            <a:pPr algn="ctr" eaLnBrk="1" hangingPunct="1"/>
            <a:r>
              <a:rPr lang="en-US" alt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different ways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2706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>
            <a:extLst>
              <a:ext uri="{FF2B5EF4-FFF2-40B4-BE49-F238E27FC236}">
                <a16:creationId xmlns:a16="http://schemas.microsoft.com/office/drawing/2014/main" id="{689B9917-D11C-4747-9340-1FA8D5344157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228600" y="1600200"/>
            <a:ext cx="8610600" cy="3733800"/>
          </a:xfrm>
        </p:spPr>
        <p:txBody>
          <a:bodyPr/>
          <a:lstStyle/>
          <a:p>
            <a:pPr marL="463550" indent="-463550" algn="l" eaLnBrk="1" hangingPunct="1"/>
            <a:r>
              <a:rPr lang="en-US" altLang="en-US" sz="3600" b="1">
                <a:cs typeface="Times New Roman" panose="02020603050405020304" pitchFamily="18" charset="0"/>
              </a:rPr>
              <a:t>Through …</a:t>
            </a:r>
          </a:p>
          <a:p>
            <a:pPr marL="463550" indent="-463550" algn="l" eaLnBrk="1" hangingPunct="1">
              <a:buSzPct val="85000"/>
              <a:buFont typeface="Wingdings" pitchFamily="2" charset="2"/>
              <a:buAutoNum type="arabicPeriod"/>
            </a:pPr>
            <a:r>
              <a:rPr lang="en-US" altLang="en-US" sz="3600" b="1">
                <a:cs typeface="Times New Roman" panose="02020603050405020304" pitchFamily="18" charset="0"/>
              </a:rPr>
              <a:t>events, both positive and negative</a:t>
            </a:r>
          </a:p>
          <a:p>
            <a:pPr marL="463550" indent="-463550" algn="l" eaLnBrk="1" hangingPunct="1">
              <a:buSzPct val="85000"/>
              <a:buFont typeface="Wingdings" pitchFamily="2" charset="2"/>
              <a:buAutoNum type="arabicPeriod"/>
            </a:pPr>
            <a:r>
              <a:rPr lang="en-US" altLang="en-US" sz="3600" b="1">
                <a:cs typeface="Times New Roman" panose="02020603050405020304" pitchFamily="18" charset="0"/>
              </a:rPr>
              <a:t>the care and sacrifice of others</a:t>
            </a:r>
          </a:p>
          <a:p>
            <a:pPr marL="463550" indent="-463550" algn="l" eaLnBrk="1" hangingPunct="1">
              <a:buSzPct val="85000"/>
              <a:buFont typeface="Wingdings" pitchFamily="2" charset="2"/>
              <a:buAutoNum type="arabicPeriod"/>
            </a:pPr>
            <a:r>
              <a:rPr lang="en-US" altLang="en-US" sz="3600" b="1">
                <a:cs typeface="Times New Roman" panose="02020603050405020304" pitchFamily="18" charset="0"/>
              </a:rPr>
              <a:t>the body of believers</a:t>
            </a:r>
          </a:p>
        </p:txBody>
      </p:sp>
      <p:sp>
        <p:nvSpPr>
          <p:cNvPr id="10243" name="Text Box 3">
            <a:extLst>
              <a:ext uri="{FF2B5EF4-FFF2-40B4-BE49-F238E27FC236}">
                <a16:creationId xmlns:a16="http://schemas.microsoft.com/office/drawing/2014/main" id="{FA7672A6-233A-45A9-A2D0-1BFBA1C0F0B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56324" name="Text Box 4">
            <a:extLst>
              <a:ext uri="{FF2B5EF4-FFF2-40B4-BE49-F238E27FC236}">
                <a16:creationId xmlns:a16="http://schemas.microsoft.com/office/drawing/2014/main" id="{50F05EE6-ECC7-4739-8C65-94D72B48885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431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 eaLnBrk="1" hangingPunct="1"/>
            <a:r>
              <a:rPr lang="en-US" alt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How do we experience</a:t>
            </a:r>
          </a:p>
          <a:p>
            <a:pPr algn="ctr" eaLnBrk="1" hangingPunct="1"/>
            <a:r>
              <a:rPr lang="en-US" alt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God’s Prevenient Grace?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322" grpId="0" uiExpand="1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>
            <a:extLst>
              <a:ext uri="{FF2B5EF4-FFF2-40B4-BE49-F238E27FC236}">
                <a16:creationId xmlns:a16="http://schemas.microsoft.com/office/drawing/2014/main" id="{C51431C6-EB16-4DE3-84EE-39BA70F26760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228600" y="1600200"/>
            <a:ext cx="8915400" cy="4114800"/>
          </a:xfrm>
        </p:spPr>
        <p:txBody>
          <a:bodyPr/>
          <a:lstStyle/>
          <a:p>
            <a:pPr marL="463550" indent="-463550" algn="l" eaLnBrk="1" hangingPunct="1"/>
            <a:r>
              <a:rPr lang="en-US" altLang="en-US" sz="3600" b="1">
                <a:cs typeface="Times New Roman" panose="02020603050405020304" pitchFamily="18" charset="0"/>
              </a:rPr>
              <a:t>Through …</a:t>
            </a:r>
          </a:p>
          <a:p>
            <a:pPr marL="463550" indent="-463550" algn="l" eaLnBrk="1" hangingPunct="1">
              <a:buSzPct val="85000"/>
              <a:buFont typeface="Wingdings" pitchFamily="2" charset="2"/>
              <a:buAutoNum type="arabicPeriod" startAt="4"/>
            </a:pPr>
            <a:r>
              <a:rPr lang="en-US" altLang="en-US" sz="3600" b="1">
                <a:cs typeface="Times New Roman" panose="02020603050405020304" pitchFamily="18" charset="0"/>
              </a:rPr>
              <a:t>the Holy Spirit awakening our conscience</a:t>
            </a:r>
          </a:p>
          <a:p>
            <a:pPr marL="463550" indent="-463550" algn="l" eaLnBrk="1" hangingPunct="1">
              <a:buSzPct val="85000"/>
              <a:buFont typeface="Wingdings" pitchFamily="2" charset="2"/>
              <a:buAutoNum type="arabicPeriod" startAt="4"/>
            </a:pPr>
            <a:r>
              <a:rPr lang="en-US" altLang="en-US" sz="3600" b="1">
                <a:cs typeface="Times New Roman" panose="02020603050405020304" pitchFamily="18" charset="0"/>
              </a:rPr>
              <a:t>the Holy Spirit courting us, not forcing us</a:t>
            </a:r>
          </a:p>
          <a:p>
            <a:pPr marL="463550" indent="-463550" algn="l" eaLnBrk="1" hangingPunct="1">
              <a:buSzPct val="85000"/>
              <a:buFont typeface="Wingdings" pitchFamily="2" charset="2"/>
              <a:buAutoNum type="arabicPeriod" startAt="4"/>
            </a:pPr>
            <a:r>
              <a:rPr lang="en-US" altLang="en-US" sz="3600" b="1">
                <a:cs typeface="Arial" panose="020B0604020202020204" pitchFamily="34" charset="0"/>
              </a:rPr>
              <a:t>us to others – through our words, attitudes, &amp; actions</a:t>
            </a:r>
          </a:p>
        </p:txBody>
      </p:sp>
      <p:sp>
        <p:nvSpPr>
          <p:cNvPr id="11267" name="Text Box 3">
            <a:extLst>
              <a:ext uri="{FF2B5EF4-FFF2-40B4-BE49-F238E27FC236}">
                <a16:creationId xmlns:a16="http://schemas.microsoft.com/office/drawing/2014/main" id="{CBAF141A-01ED-4A72-96D7-DBC47896BDA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70660" name="Text Box 4">
            <a:extLst>
              <a:ext uri="{FF2B5EF4-FFF2-40B4-BE49-F238E27FC236}">
                <a16:creationId xmlns:a16="http://schemas.microsoft.com/office/drawing/2014/main" id="{EEFF29E1-5BE2-4928-BD25-05CC368D5FA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1431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 eaLnBrk="1" hangingPunct="1"/>
            <a:r>
              <a:rPr lang="en-US" alt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How do we experience</a:t>
            </a:r>
          </a:p>
          <a:p>
            <a:pPr algn="ctr" eaLnBrk="1" hangingPunct="1"/>
            <a:r>
              <a:rPr lang="en-US" altLang="en-US" sz="44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God’s Prevenient Grace?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5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5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0658" grpId="0" uiExpand="1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>
            <a:extLst>
              <a:ext uri="{FF2B5EF4-FFF2-40B4-BE49-F238E27FC236}">
                <a16:creationId xmlns:a16="http://schemas.microsoft.com/office/drawing/2014/main" id="{071990C9-1ED0-4D59-8630-18733C31DD3A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286000"/>
            <a:ext cx="9144000" cy="1219200"/>
          </a:xfrm>
        </p:spPr>
        <p:txBody>
          <a:bodyPr/>
          <a:lstStyle/>
          <a:p>
            <a:pPr eaLnBrk="1" hangingPunct="1">
              <a:defRPr/>
            </a:pPr>
            <a:r>
              <a:rPr lang="en-US" sz="6000" b="1" i="1">
                <a:solidFill>
                  <a:schemeClr val="tx2"/>
                </a:solidFill>
                <a:cs typeface="Times New Roman" pitchFamily="18" charset="0"/>
              </a:rPr>
              <a:t>De Colores!</a:t>
            </a:r>
            <a:endParaRPr lang="en-US" sz="6000" b="1" i="1">
              <a:solidFill>
                <a:schemeClr val="tx2"/>
              </a:solidFill>
              <a:cs typeface="Arial" charset="0"/>
            </a:endParaRPr>
          </a:p>
        </p:txBody>
      </p:sp>
      <p:sp>
        <p:nvSpPr>
          <p:cNvPr id="12291" name="Text Box 3">
            <a:extLst>
              <a:ext uri="{FF2B5EF4-FFF2-40B4-BE49-F238E27FC236}">
                <a16:creationId xmlns:a16="http://schemas.microsoft.com/office/drawing/2014/main" id="{3DEC03C8-BFC7-4B2B-8A48-F4667D5A7CA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>
            <a:extLst>
              <a:ext uri="{FF2B5EF4-FFF2-40B4-BE49-F238E27FC236}">
                <a16:creationId xmlns:a16="http://schemas.microsoft.com/office/drawing/2014/main" id="{ADB67BEB-2629-40EB-A776-9F067C03C926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br>
              <a:rPr lang="en-US" altLang="en-US"/>
            </a:br>
            <a:endParaRPr lang="en-US" altLang="en-US" sz="1000" b="1">
              <a:cs typeface="Times New Roman" panose="02020603050405020304" pitchFamily="18" charset="0"/>
            </a:endParaRPr>
          </a:p>
        </p:txBody>
      </p:sp>
      <p:sp>
        <p:nvSpPr>
          <p:cNvPr id="5123" name="Rectangle 3">
            <a:extLst>
              <a:ext uri="{FF2B5EF4-FFF2-40B4-BE49-F238E27FC236}">
                <a16:creationId xmlns:a16="http://schemas.microsoft.com/office/drawing/2014/main" id="{FF585A6C-8B17-4A67-BA89-90B563CC7574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2667000"/>
            <a:ext cx="9144000" cy="2514600"/>
          </a:xfrm>
        </p:spPr>
        <p:txBody>
          <a:bodyPr/>
          <a:lstStyle/>
          <a:p>
            <a:pPr eaLnBrk="1" hangingPunct="1"/>
            <a:endParaRPr lang="en-US" altLang="en-US" sz="7200">
              <a:cs typeface="Times New Roman" panose="02020603050405020304" pitchFamily="18" charset="0"/>
            </a:endParaRPr>
          </a:p>
          <a:p>
            <a:pPr eaLnBrk="1" hangingPunct="1"/>
            <a:endParaRPr lang="en-US" altLang="en-US">
              <a:cs typeface="Times New Roman" panose="02020603050405020304" pitchFamily="18" charset="0"/>
            </a:endParaRPr>
          </a:p>
          <a:p>
            <a:pPr eaLnBrk="1" hangingPunct="1"/>
            <a:endParaRPr lang="en-US" altLang="en-US"/>
          </a:p>
        </p:txBody>
      </p:sp>
      <p:sp>
        <p:nvSpPr>
          <p:cNvPr id="5124" name="Text Box 7">
            <a:extLst>
              <a:ext uri="{FF2B5EF4-FFF2-40B4-BE49-F238E27FC236}">
                <a16:creationId xmlns:a16="http://schemas.microsoft.com/office/drawing/2014/main" id="{4154A871-B31B-49AB-93CA-0847319EAB3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>
            <a:extLst>
              <a:ext uri="{FF2B5EF4-FFF2-40B4-BE49-F238E27FC236}">
                <a16:creationId xmlns:a16="http://schemas.microsoft.com/office/drawing/2014/main" id="{27D169C6-B2AD-416B-B3CF-B1B7D82D3920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br>
              <a:rPr lang="en-US"/>
            </a:br>
            <a:endParaRPr lang="en-US" sz="1000" b="1">
              <a:cs typeface="Times New Roman" pitchFamily="18" charset="0"/>
            </a:endParaRPr>
          </a:p>
        </p:txBody>
      </p:sp>
      <p:sp>
        <p:nvSpPr>
          <p:cNvPr id="66563" name="Rectangle 3">
            <a:extLst>
              <a:ext uri="{FF2B5EF4-FFF2-40B4-BE49-F238E27FC236}">
                <a16:creationId xmlns:a16="http://schemas.microsoft.com/office/drawing/2014/main" id="{5CD7765F-6415-41C8-9F2B-3EC5178E061E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1524000"/>
            <a:ext cx="9144000" cy="1371600"/>
          </a:xfrm>
        </p:spPr>
        <p:txBody>
          <a:bodyPr/>
          <a:lstStyle/>
          <a:p>
            <a:pPr eaLnBrk="1" hangingPunct="1">
              <a:defRPr/>
            </a:pPr>
            <a:r>
              <a:rPr lang="en-US" sz="7200">
                <a:cs typeface="Arial" charset="0"/>
              </a:rPr>
              <a:t>Prevenient Grace</a:t>
            </a:r>
            <a:endParaRPr lang="en-US"/>
          </a:p>
        </p:txBody>
      </p:sp>
      <p:sp>
        <p:nvSpPr>
          <p:cNvPr id="66564" name="Text Box 4">
            <a:extLst>
              <a:ext uri="{FF2B5EF4-FFF2-40B4-BE49-F238E27FC236}">
                <a16:creationId xmlns:a16="http://schemas.microsoft.com/office/drawing/2014/main" id="{4AC04E87-0B8E-4985-855C-5C6F76B6AB2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05400" y="4038600"/>
            <a:ext cx="3054350" cy="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Keith Taylor</a:t>
            </a:r>
          </a:p>
        </p:txBody>
      </p:sp>
      <p:sp>
        <p:nvSpPr>
          <p:cNvPr id="6149" name="Text Box 5">
            <a:extLst>
              <a:ext uri="{FF2B5EF4-FFF2-40B4-BE49-F238E27FC236}">
                <a16:creationId xmlns:a16="http://schemas.microsoft.com/office/drawing/2014/main" id="{4CC20178-154D-4753-B8D1-B32D8B79D0E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1325" y="6137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pic>
        <p:nvPicPr>
          <p:cNvPr id="6150" name="Picture 6" descr="new-arklogo">
            <a:hlinkClick r:id="rId3"/>
            <a:extLst>
              <a:ext uri="{FF2B5EF4-FFF2-40B4-BE49-F238E27FC236}">
                <a16:creationId xmlns:a16="http://schemas.microsoft.com/office/drawing/2014/main" id="{DAB482EF-B806-438B-8ADF-11316C8B8CD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71800" y="457200"/>
            <a:ext cx="2857500" cy="1047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5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656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>
            <a:extLst>
              <a:ext uri="{FF2B5EF4-FFF2-40B4-BE49-F238E27FC236}">
                <a16:creationId xmlns:a16="http://schemas.microsoft.com/office/drawing/2014/main" id="{49CB45D2-0993-46AF-8CC5-85300325F2EE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457200" y="914400"/>
            <a:ext cx="8534400" cy="4876800"/>
          </a:xfrm>
        </p:spPr>
        <p:txBody>
          <a:bodyPr/>
          <a:lstStyle/>
          <a:p>
            <a:pPr algn="l" eaLnBrk="1" hangingPunct="1">
              <a:spcBef>
                <a:spcPct val="10000"/>
              </a:spcBef>
            </a:pPr>
            <a:r>
              <a:rPr lang="en-US" altLang="en-US" sz="3800" b="1">
                <a:cs typeface="Times New Roman" panose="02020603050405020304" pitchFamily="18" charset="0"/>
              </a:rPr>
              <a:t>… at work from our conception to our conversion – from the moment we begin to be until the time when we accept for ourselves the relationship God offers in Christ</a:t>
            </a:r>
          </a:p>
          <a:p>
            <a:pPr algn="l" eaLnBrk="1" hangingPunct="1">
              <a:spcBef>
                <a:spcPct val="10000"/>
              </a:spcBef>
            </a:pPr>
            <a:r>
              <a:rPr lang="en-US" altLang="en-US" sz="3800" b="1">
                <a:cs typeface="Times New Roman" panose="02020603050405020304" pitchFamily="18" charset="0"/>
              </a:rPr>
              <a:t>… at work in our lives until we accept Christ on our own</a:t>
            </a:r>
          </a:p>
        </p:txBody>
      </p:sp>
      <p:sp>
        <p:nvSpPr>
          <p:cNvPr id="7171" name="Text Box 3">
            <a:extLst>
              <a:ext uri="{FF2B5EF4-FFF2-40B4-BE49-F238E27FC236}">
                <a16:creationId xmlns:a16="http://schemas.microsoft.com/office/drawing/2014/main" id="{8162E1F4-D229-4F4A-911E-2900E70A5F4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36868" name="Text Box 4">
            <a:extLst>
              <a:ext uri="{FF2B5EF4-FFF2-40B4-BE49-F238E27FC236}">
                <a16:creationId xmlns:a16="http://schemas.microsoft.com/office/drawing/2014/main" id="{766FFF62-74C8-40CA-B021-23A3081AE34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823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Prevenient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66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>
            <a:extLst>
              <a:ext uri="{FF2B5EF4-FFF2-40B4-BE49-F238E27FC236}">
                <a16:creationId xmlns:a16="http://schemas.microsoft.com/office/drawing/2014/main" id="{C5D5BB92-5B53-4469-91FD-E4444BD7FF54}"/>
              </a:ext>
            </a:extLst>
          </p:cNvPr>
          <p:cNvSpPr>
            <a:spLocks noGrp="1" noChangeArrowheads="1"/>
          </p:cNvSpPr>
          <p:nvPr>
            <p:ph type="subTitle" idx="4294967295"/>
          </p:nvPr>
        </p:nvSpPr>
        <p:spPr>
          <a:xfrm>
            <a:off x="762000" y="838200"/>
            <a:ext cx="7924800" cy="4876800"/>
          </a:xfr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0" indent="0" eaLnBrk="1" hangingPunct="1">
              <a:spcBef>
                <a:spcPct val="10000"/>
              </a:spcBef>
              <a:buFont typeface="Wingdings" panose="05000000000000000000" pitchFamily="2" charset="2"/>
              <a:buNone/>
            </a:pPr>
            <a:r>
              <a:rPr lang="en-US" altLang="en-US" sz="4000" b="1">
                <a:cs typeface="Times New Roman" panose="02020603050405020304" pitchFamily="18" charset="0"/>
              </a:rPr>
              <a:t> The grace that …</a:t>
            </a:r>
          </a:p>
          <a:p>
            <a:pPr marL="0" indent="0" eaLnBrk="1" hangingPunct="1">
              <a:spcBef>
                <a:spcPct val="10000"/>
              </a:spcBef>
            </a:pPr>
            <a:r>
              <a:rPr lang="en-US" altLang="en-US" sz="4000" b="1">
                <a:cs typeface="Times New Roman" panose="02020603050405020304" pitchFamily="18" charset="0"/>
              </a:rPr>
              <a:t> is wooing us (Revelations 22: 17)</a:t>
            </a:r>
          </a:p>
          <a:p>
            <a:pPr marL="0" indent="0" eaLnBrk="1" hangingPunct="1">
              <a:spcBef>
                <a:spcPct val="10000"/>
              </a:spcBef>
            </a:pPr>
            <a:r>
              <a:rPr lang="en-US" altLang="en-US" sz="4000" b="1">
                <a:cs typeface="Times New Roman" panose="02020603050405020304" pitchFamily="18" charset="0"/>
              </a:rPr>
              <a:t> draws us (John 6: 44-47)</a:t>
            </a:r>
          </a:p>
          <a:p>
            <a:pPr marL="0" indent="0" eaLnBrk="1" hangingPunct="1">
              <a:spcBef>
                <a:spcPct val="10000"/>
              </a:spcBef>
            </a:pPr>
            <a:r>
              <a:rPr lang="en-US" altLang="en-US" sz="4000" b="1">
                <a:cs typeface="Times New Roman" panose="02020603050405020304" pitchFamily="18" charset="0"/>
              </a:rPr>
              <a:t> pursues us (Romans 5: 8)</a:t>
            </a:r>
          </a:p>
          <a:p>
            <a:pPr marL="0" indent="0" eaLnBrk="1" hangingPunct="1">
              <a:spcBef>
                <a:spcPct val="10000"/>
              </a:spcBef>
            </a:pPr>
            <a:r>
              <a:rPr lang="en-US" altLang="en-US" sz="4000" b="1">
                <a:cs typeface="Times New Roman" panose="02020603050405020304" pitchFamily="18" charset="0"/>
              </a:rPr>
              <a:t> frees us (Romans 8: 31-39)</a:t>
            </a:r>
          </a:p>
          <a:p>
            <a:pPr marL="0" indent="0" eaLnBrk="1" hangingPunct="1">
              <a:spcBef>
                <a:spcPct val="10000"/>
              </a:spcBef>
            </a:pPr>
            <a:r>
              <a:rPr lang="en-US" altLang="en-US" sz="4000" b="1">
                <a:cs typeface="Times New Roman" panose="02020603050405020304" pitchFamily="18" charset="0"/>
              </a:rPr>
              <a:t> empowers us (Romans 5: 6)</a:t>
            </a:r>
            <a:endParaRPr lang="en-US" altLang="en-US" sz="4000" b="1">
              <a:cs typeface="Arial" panose="020B0604020202020204" pitchFamily="34" charset="0"/>
            </a:endParaRPr>
          </a:p>
        </p:txBody>
      </p:sp>
      <p:sp>
        <p:nvSpPr>
          <p:cNvPr id="29699" name="Text Box 3">
            <a:extLst>
              <a:ext uri="{FF2B5EF4-FFF2-40B4-BE49-F238E27FC236}">
                <a16:creationId xmlns:a16="http://schemas.microsoft.com/office/drawing/2014/main" id="{5DE170B1-DC24-4593-8F43-98F8F755275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  <p:sp>
        <p:nvSpPr>
          <p:cNvPr id="36868" name="Text Box 4">
            <a:extLst>
              <a:ext uri="{FF2B5EF4-FFF2-40B4-BE49-F238E27FC236}">
                <a16:creationId xmlns:a16="http://schemas.microsoft.com/office/drawing/2014/main" id="{464D3C87-BDA5-4C7C-9F6D-FD4265DD618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9144000" cy="823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4800" b="1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Prevenient Grace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66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>
            <a:extLst>
              <a:ext uri="{FF2B5EF4-FFF2-40B4-BE49-F238E27FC236}">
                <a16:creationId xmlns:a16="http://schemas.microsoft.com/office/drawing/2014/main" id="{FDF5720C-20F5-4437-869A-8A029BF9FA36}"/>
              </a:ext>
            </a:extLst>
          </p:cNvPr>
          <p:cNvSpPr>
            <a:spLocks noGrp="1" noChangeArrowheads="1"/>
          </p:cNvSpPr>
          <p:nvPr>
            <p:ph type="subTitle" idx="4294967295"/>
          </p:nvPr>
        </p:nvSpPr>
        <p:spPr>
          <a:xfrm>
            <a:off x="457200" y="914400"/>
            <a:ext cx="8305800" cy="4876800"/>
          </a:xfr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0" indent="0" eaLnBrk="1" hangingPunct="1">
              <a:spcBef>
                <a:spcPct val="10000"/>
              </a:spcBef>
              <a:buFont typeface="Wingdings" panose="05000000000000000000" pitchFamily="2" charset="2"/>
              <a:buNone/>
            </a:pPr>
            <a:r>
              <a:rPr lang="en-US" altLang="en-US" sz="4000" b="1">
                <a:cs typeface="Times New Roman" panose="02020603050405020304" pitchFamily="18" charset="0"/>
              </a:rPr>
              <a:t>Because we are created in his image, this love will never end.</a:t>
            </a:r>
          </a:p>
          <a:p>
            <a:pPr marL="0" indent="0" eaLnBrk="1" hangingPunct="1">
              <a:spcBef>
                <a:spcPct val="10000"/>
              </a:spcBef>
              <a:buFont typeface="Wingdings" panose="05000000000000000000" pitchFamily="2" charset="2"/>
              <a:buNone/>
            </a:pPr>
            <a:r>
              <a:rPr lang="en-US" altLang="en-US" sz="4000" b="1">
                <a:cs typeface="Times New Roman" panose="02020603050405020304" pitchFamily="18" charset="0"/>
              </a:rPr>
              <a:t>Because God is love, each of us has the capacity to love and to be loved.</a:t>
            </a:r>
          </a:p>
        </p:txBody>
      </p:sp>
      <p:sp>
        <p:nvSpPr>
          <p:cNvPr id="33795" name="Text Box 3">
            <a:extLst>
              <a:ext uri="{FF2B5EF4-FFF2-40B4-BE49-F238E27FC236}">
                <a16:creationId xmlns:a16="http://schemas.microsoft.com/office/drawing/2014/main" id="{D34C7BC4-7910-49EF-99AD-3E27B20E6B4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66" grpId="0" uiExpand="1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>
            <a:extLst>
              <a:ext uri="{FF2B5EF4-FFF2-40B4-BE49-F238E27FC236}">
                <a16:creationId xmlns:a16="http://schemas.microsoft.com/office/drawing/2014/main" id="{CFD8D9F0-882E-4923-B538-9DEA01B9746B}"/>
              </a:ext>
            </a:extLst>
          </p:cNvPr>
          <p:cNvSpPr>
            <a:spLocks noGrp="1" noChangeArrowheads="1"/>
          </p:cNvSpPr>
          <p:nvPr>
            <p:ph type="subTitle" idx="4294967295"/>
          </p:nvPr>
        </p:nvSpPr>
        <p:spPr>
          <a:xfrm>
            <a:off x="152400" y="914400"/>
            <a:ext cx="8991600" cy="4876800"/>
          </a:xfr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0" indent="0" eaLnBrk="1" hangingPunct="1">
              <a:spcBef>
                <a:spcPct val="10000"/>
              </a:spcBef>
              <a:buFont typeface="Wingdings" panose="05000000000000000000" pitchFamily="2" charset="2"/>
              <a:buNone/>
            </a:pPr>
            <a:r>
              <a:rPr lang="en-US" altLang="en-US" sz="4000" b="1">
                <a:cs typeface="Times New Roman" panose="02020603050405020304" pitchFamily="18" charset="0"/>
              </a:rPr>
              <a:t>As Augustine said in his “Confessions”, “Our hearts will not find rest until they find rest in Thee (God).”</a:t>
            </a:r>
          </a:p>
        </p:txBody>
      </p:sp>
      <p:sp>
        <p:nvSpPr>
          <p:cNvPr id="35843" name="Text Box 3">
            <a:extLst>
              <a:ext uri="{FF2B5EF4-FFF2-40B4-BE49-F238E27FC236}">
                <a16:creationId xmlns:a16="http://schemas.microsoft.com/office/drawing/2014/main" id="{E5C8F916-2508-4A0F-85A3-25995AED5D4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17220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endParaRPr lang="en-US" altLang="en-US"/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>
</file>

<file path=ppt/theme/theme1.xml><?xml version="1.0" encoding="utf-8"?>
<a:theme xmlns:a="http://schemas.openxmlformats.org/drawingml/2006/main" name="Blue Diagonal">
  <a:themeElements>
    <a:clrScheme name="Blue Diagonal 1">
      <a:dk1>
        <a:srgbClr val="000000"/>
      </a:dk1>
      <a:lt1>
        <a:srgbClr val="FFFFFF"/>
      </a:lt1>
      <a:dk2>
        <a:srgbClr val="0066FF"/>
      </a:dk2>
      <a:lt2>
        <a:srgbClr val="FFFF00"/>
      </a:lt2>
      <a:accent1>
        <a:srgbClr val="00CCCC"/>
      </a:accent1>
      <a:accent2>
        <a:srgbClr val="FF33CC"/>
      </a:accent2>
      <a:accent3>
        <a:srgbClr val="AAB8FF"/>
      </a:accent3>
      <a:accent4>
        <a:srgbClr val="DADADA"/>
      </a:accent4>
      <a:accent5>
        <a:srgbClr val="AAE2E2"/>
      </a:accent5>
      <a:accent6>
        <a:srgbClr val="E72DB9"/>
      </a:accent6>
      <a:hlink>
        <a:srgbClr val="FF4568"/>
      </a:hlink>
      <a:folHlink>
        <a:srgbClr val="CCECFF"/>
      </a:folHlink>
    </a:clrScheme>
    <a:fontScheme name="Blue Diagonal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ue Diagonal 1">
        <a:dk1>
          <a:srgbClr val="000000"/>
        </a:dk1>
        <a:lt1>
          <a:srgbClr val="FFFFFF"/>
        </a:lt1>
        <a:dk2>
          <a:srgbClr val="0066FF"/>
        </a:dk2>
        <a:lt2>
          <a:srgbClr val="FFFF00"/>
        </a:lt2>
        <a:accent1>
          <a:srgbClr val="00CCCC"/>
        </a:accent1>
        <a:accent2>
          <a:srgbClr val="FF33CC"/>
        </a:accent2>
        <a:accent3>
          <a:srgbClr val="AAB8FF"/>
        </a:accent3>
        <a:accent4>
          <a:srgbClr val="DADADA"/>
        </a:accent4>
        <a:accent5>
          <a:srgbClr val="AAE2E2"/>
        </a:accent5>
        <a:accent6>
          <a:srgbClr val="E72DB9"/>
        </a:accent6>
        <a:hlink>
          <a:srgbClr val="FF4568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Diagonal 2">
        <a:dk1>
          <a:srgbClr val="000000"/>
        </a:dk1>
        <a:lt1>
          <a:srgbClr val="9999FF"/>
        </a:lt1>
        <a:dk2>
          <a:srgbClr val="6600FF"/>
        </a:dk2>
        <a:lt2>
          <a:srgbClr val="FFFFFF"/>
        </a:lt2>
        <a:accent1>
          <a:srgbClr val="CCCCFF"/>
        </a:accent1>
        <a:accent2>
          <a:srgbClr val="FF99FF"/>
        </a:accent2>
        <a:accent3>
          <a:srgbClr val="CACAFF"/>
        </a:accent3>
        <a:accent4>
          <a:srgbClr val="000000"/>
        </a:accent4>
        <a:accent5>
          <a:srgbClr val="E2E2FF"/>
        </a:accent5>
        <a:accent6>
          <a:srgbClr val="E78AE7"/>
        </a:accent6>
        <a:hlink>
          <a:srgbClr val="00CC66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Diagonal 4">
        <a:dk1>
          <a:srgbClr val="000000"/>
        </a:dk1>
        <a:lt1>
          <a:srgbClr val="FFFFFF"/>
        </a:lt1>
        <a:dk2>
          <a:srgbClr val="990066"/>
        </a:dk2>
        <a:lt2>
          <a:srgbClr val="FFFF00"/>
        </a:lt2>
        <a:accent1>
          <a:srgbClr val="996633"/>
        </a:accent1>
        <a:accent2>
          <a:srgbClr val="CC6600"/>
        </a:accent2>
        <a:accent3>
          <a:srgbClr val="CAAAB8"/>
        </a:accent3>
        <a:accent4>
          <a:srgbClr val="DADADA"/>
        </a:accent4>
        <a:accent5>
          <a:srgbClr val="CAB8AD"/>
        </a:accent5>
        <a:accent6>
          <a:srgbClr val="B95C00"/>
        </a:accent6>
        <a:hlink>
          <a:srgbClr val="999933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Designs\Blue Diagonal.pot</Template>
  <TotalTime>690</TotalTime>
  <Words>314</Words>
  <Application>Microsoft Office PowerPoint</Application>
  <PresentationFormat>On-screen Show (4:3)</PresentationFormat>
  <Paragraphs>55</Paragraphs>
  <Slides>15</Slides>
  <Notes>15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15</vt:i4>
      </vt:variant>
    </vt:vector>
  </HeadingPairs>
  <TitlesOfParts>
    <vt:vector size="20" baseType="lpstr">
      <vt:lpstr>Times New Roman</vt:lpstr>
      <vt:lpstr>Arial</vt:lpstr>
      <vt:lpstr>Wingdings</vt:lpstr>
      <vt:lpstr>Blue Diagonal</vt:lpstr>
      <vt:lpstr>Default Design</vt:lpstr>
      <vt:lpstr>Holy Spirit, Thou Art Welcome</vt:lpstr>
      <vt:lpstr> </vt:lpstr>
      <vt:lpstr>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Amazing Grace</dc:title>
  <dc:creator>Kirk Paisley</dc:creator>
  <cp:lastModifiedBy>Belinda</cp:lastModifiedBy>
  <cp:revision>64</cp:revision>
  <cp:lastPrinted>1601-01-01T00:00:00Z</cp:lastPrinted>
  <dcterms:created xsi:type="dcterms:W3CDTF">2002-09-23T01:58:48Z</dcterms:created>
  <dcterms:modified xsi:type="dcterms:W3CDTF">2018-03-06T16:37:06Z</dcterms:modified>
</cp:coreProperties>
</file>

<file path=docProps/thumbnail.jpeg>
</file>