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 id="2147483698" r:id="rId2"/>
  </p:sldMasterIdLst>
  <p:notesMasterIdLst>
    <p:notesMasterId r:id="rId17"/>
  </p:notesMasterIdLst>
  <p:sldIdLst>
    <p:sldId id="287" r:id="rId3"/>
    <p:sldId id="256" r:id="rId4"/>
    <p:sldId id="277" r:id="rId5"/>
    <p:sldId id="260" r:id="rId6"/>
    <p:sldId id="283" r:id="rId7"/>
    <p:sldId id="297" r:id="rId8"/>
    <p:sldId id="298" r:id="rId9"/>
    <p:sldId id="303" r:id="rId10"/>
    <p:sldId id="299" r:id="rId11"/>
    <p:sldId id="293" r:id="rId12"/>
    <p:sldId id="300" r:id="rId13"/>
    <p:sldId id="301" r:id="rId14"/>
    <p:sldId id="295" r:id="rId15"/>
    <p:sldId id="296" r:id="rId1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657" autoAdjust="0"/>
  </p:normalViewPr>
  <p:slideViewPr>
    <p:cSldViewPr>
      <p:cViewPr varScale="1">
        <p:scale>
          <a:sx n="75" d="100"/>
          <a:sy n="75" d="100"/>
        </p:scale>
        <p:origin x="1104"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BCBB0CA2-3F62-4546-B003-FC31F338649A}"/>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3795" name="Rectangle 3">
            <a:extLst>
              <a:ext uri="{FF2B5EF4-FFF2-40B4-BE49-F238E27FC236}">
                <a16:creationId xmlns:a16="http://schemas.microsoft.com/office/drawing/2014/main" id="{A0EF6EDC-2A61-4A03-A534-1DCC7C4A8050}"/>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0244" name="Rectangle 4">
            <a:extLst>
              <a:ext uri="{FF2B5EF4-FFF2-40B4-BE49-F238E27FC236}">
                <a16:creationId xmlns:a16="http://schemas.microsoft.com/office/drawing/2014/main" id="{45ACA773-5659-4AA1-88E9-6F9C53D2744B}"/>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7" name="Rectangle 5">
            <a:extLst>
              <a:ext uri="{FF2B5EF4-FFF2-40B4-BE49-F238E27FC236}">
                <a16:creationId xmlns:a16="http://schemas.microsoft.com/office/drawing/2014/main" id="{A9A86BE9-A57C-46E6-BDF7-F310AD391B5A}"/>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3798" name="Rectangle 6">
            <a:extLst>
              <a:ext uri="{FF2B5EF4-FFF2-40B4-BE49-F238E27FC236}">
                <a16:creationId xmlns:a16="http://schemas.microsoft.com/office/drawing/2014/main" id="{123C8AA0-AC9A-4C0B-9276-0264047A2D30}"/>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3799" name="Rectangle 7">
            <a:extLst>
              <a:ext uri="{FF2B5EF4-FFF2-40B4-BE49-F238E27FC236}">
                <a16:creationId xmlns:a16="http://schemas.microsoft.com/office/drawing/2014/main" id="{184A2D11-30C2-498E-A2C6-2651AA82FA94}"/>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8EE52C5-D55F-4AAD-9EE2-BB5E2128FB0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EA38B738-109C-4A05-BDCA-CC7ED4C397E4}"/>
              </a:ext>
            </a:extLst>
          </p:cNvPr>
          <p:cNvSpPr>
            <a:spLocks noRot="1" noChangeArrowheads="1" noTextEdit="1"/>
          </p:cNvSpPr>
          <p:nvPr>
            <p:ph type="sldImg"/>
          </p:nvPr>
        </p:nvSpPr>
        <p:spPr>
          <a:ln/>
        </p:spPr>
      </p:sp>
      <p:sp>
        <p:nvSpPr>
          <p:cNvPr id="37891" name="Rectangle 3">
            <a:extLst>
              <a:ext uri="{FF2B5EF4-FFF2-40B4-BE49-F238E27FC236}">
                <a16:creationId xmlns:a16="http://schemas.microsoft.com/office/drawing/2014/main" id="{C48E9369-C6C1-48C9-A8F4-A5C76EB5BE91}"/>
              </a:ext>
            </a:extLst>
          </p:cNvPr>
          <p:cNvSpPr>
            <a:spLocks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CC1163C6-3D77-437A-9174-EF920DAD97A0}"/>
              </a:ext>
            </a:extLst>
          </p:cNvPr>
          <p:cNvSpPr>
            <a:spLocks noRot="1" noChangeArrowheads="1" noTextEdit="1"/>
          </p:cNvSpPr>
          <p:nvPr>
            <p:ph type="sldImg"/>
          </p:nvPr>
        </p:nvSpPr>
        <p:spPr>
          <a:ln/>
        </p:spPr>
      </p:sp>
      <p:sp>
        <p:nvSpPr>
          <p:cNvPr id="54275" name="Rectangle 3">
            <a:extLst>
              <a:ext uri="{FF2B5EF4-FFF2-40B4-BE49-F238E27FC236}">
                <a16:creationId xmlns:a16="http://schemas.microsoft.com/office/drawing/2014/main" id="{9FCD679F-CEE8-40BC-8DD3-66A81361049C}"/>
              </a:ext>
            </a:extLst>
          </p:cNvPr>
          <p:cNvSpPr>
            <a:spLocks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a:extLst>
              <a:ext uri="{FF2B5EF4-FFF2-40B4-BE49-F238E27FC236}">
                <a16:creationId xmlns:a16="http://schemas.microsoft.com/office/drawing/2014/main" id="{CD43A92C-244E-4B5E-B655-2571C6B88C1E}"/>
              </a:ext>
            </a:extLst>
          </p:cNvPr>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eaLnBrk="1" hangingPunct="1"/>
            <a:fld id="{4AA52355-D415-4204-AB25-29E197993EA5}" type="slidenum">
              <a:rPr lang="en-US" altLang="en-US" sz="1200"/>
              <a:pPr algn="r" eaLnBrk="1" hangingPunct="1"/>
              <a:t>14</a:t>
            </a:fld>
            <a:endParaRPr lang="en-US" altLang="en-US" sz="1200"/>
          </a:p>
        </p:txBody>
      </p:sp>
      <p:sp>
        <p:nvSpPr>
          <p:cNvPr id="57347" name="Rectangle 2">
            <a:extLst>
              <a:ext uri="{FF2B5EF4-FFF2-40B4-BE49-F238E27FC236}">
                <a16:creationId xmlns:a16="http://schemas.microsoft.com/office/drawing/2014/main" id="{7250F7D4-FEF7-440C-83E7-B1D30824544C}"/>
              </a:ext>
            </a:extLst>
          </p:cNvPr>
          <p:cNvSpPr>
            <a:spLocks noRot="1" noChangeArrowheads="1" noTextEdit="1"/>
          </p:cNvSpPr>
          <p:nvPr>
            <p:ph type="sldImg"/>
          </p:nvPr>
        </p:nvSpPr>
        <p:spPr>
          <a:ln/>
        </p:spPr>
      </p:sp>
      <p:sp>
        <p:nvSpPr>
          <p:cNvPr id="57348" name="Rectangle 3">
            <a:extLst>
              <a:ext uri="{FF2B5EF4-FFF2-40B4-BE49-F238E27FC236}">
                <a16:creationId xmlns:a16="http://schemas.microsoft.com/office/drawing/2014/main" id="{1D9A4395-9220-4E92-AA30-7A851356484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7532CFC8-0D9A-4ED2-A2FE-B6D35DF1DE4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2FBBA76D-6BE0-4EBD-B712-94846EB67F19}" type="slidenum">
              <a:rPr lang="en-US" altLang="en-US" sz="1200"/>
              <a:pPr eaLnBrk="1" hangingPunct="1"/>
              <a:t>2</a:t>
            </a:fld>
            <a:endParaRPr lang="en-US" altLang="en-US" sz="1200"/>
          </a:p>
        </p:txBody>
      </p:sp>
      <p:sp>
        <p:nvSpPr>
          <p:cNvPr id="11267" name="Rectangle 2">
            <a:extLst>
              <a:ext uri="{FF2B5EF4-FFF2-40B4-BE49-F238E27FC236}">
                <a16:creationId xmlns:a16="http://schemas.microsoft.com/office/drawing/2014/main" id="{856072B1-9D02-40A0-8757-FC101EB944F6}"/>
              </a:ext>
            </a:extLst>
          </p:cNvPr>
          <p:cNvSpPr>
            <a:spLocks noRot="1" noChangeArrowheads="1" noTextEdit="1"/>
          </p:cNvSpPr>
          <p:nvPr>
            <p:ph type="sldImg"/>
          </p:nvPr>
        </p:nvSpPr>
        <p:spPr>
          <a:ln/>
        </p:spPr>
      </p:sp>
      <p:sp>
        <p:nvSpPr>
          <p:cNvPr id="11268" name="Rectangle 3">
            <a:extLst>
              <a:ext uri="{FF2B5EF4-FFF2-40B4-BE49-F238E27FC236}">
                <a16:creationId xmlns:a16="http://schemas.microsoft.com/office/drawing/2014/main" id="{06CBACBC-3B7D-4988-87BB-29C5B71B3AC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4085B798-9D25-4AB7-86CC-807CE71411C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DDCD137-3956-4A27-A1D4-7F20D79A2FA7}" type="slidenum">
              <a:rPr lang="en-US" altLang="en-US" sz="1200"/>
              <a:pPr eaLnBrk="1" hangingPunct="1"/>
              <a:t>3</a:t>
            </a:fld>
            <a:endParaRPr lang="en-US" altLang="en-US" sz="1200"/>
          </a:p>
        </p:txBody>
      </p:sp>
      <p:sp>
        <p:nvSpPr>
          <p:cNvPr id="12291" name="Rectangle 2">
            <a:extLst>
              <a:ext uri="{FF2B5EF4-FFF2-40B4-BE49-F238E27FC236}">
                <a16:creationId xmlns:a16="http://schemas.microsoft.com/office/drawing/2014/main" id="{427DF0D8-9BE2-4BED-8572-46B0B1981523}"/>
              </a:ext>
            </a:extLst>
          </p:cNvPr>
          <p:cNvSpPr>
            <a:spLocks noRot="1" noChangeArrowheads="1" noTextEdit="1"/>
          </p:cNvSpPr>
          <p:nvPr>
            <p:ph type="sldImg"/>
          </p:nvPr>
        </p:nvSpPr>
        <p:spPr>
          <a:ln/>
        </p:spPr>
      </p:sp>
      <p:sp>
        <p:nvSpPr>
          <p:cNvPr id="12292" name="Rectangle 3">
            <a:extLst>
              <a:ext uri="{FF2B5EF4-FFF2-40B4-BE49-F238E27FC236}">
                <a16:creationId xmlns:a16="http://schemas.microsoft.com/office/drawing/2014/main" id="{3FF21BA5-BFDC-4595-8D16-8303593AC03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03271B3E-D83D-48FA-ACB8-2CD0DA9DFE5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32A1202A-4B59-4170-B1FE-1415FBB3A1F1}" type="slidenum">
              <a:rPr lang="en-US" altLang="en-US" sz="1200"/>
              <a:pPr eaLnBrk="1" hangingPunct="1"/>
              <a:t>4</a:t>
            </a:fld>
            <a:endParaRPr lang="en-US" altLang="en-US" sz="1200"/>
          </a:p>
        </p:txBody>
      </p:sp>
      <p:sp>
        <p:nvSpPr>
          <p:cNvPr id="13315" name="Rectangle 2">
            <a:extLst>
              <a:ext uri="{FF2B5EF4-FFF2-40B4-BE49-F238E27FC236}">
                <a16:creationId xmlns:a16="http://schemas.microsoft.com/office/drawing/2014/main" id="{65994708-CE7A-4EA6-A7A8-9F1E603BA72F}"/>
              </a:ext>
            </a:extLst>
          </p:cNvPr>
          <p:cNvSpPr>
            <a:spLocks noRot="1" noChangeArrowheads="1" noTextEdit="1"/>
          </p:cNvSpPr>
          <p:nvPr>
            <p:ph type="sldImg"/>
          </p:nvPr>
        </p:nvSpPr>
        <p:spPr>
          <a:ln/>
        </p:spPr>
      </p:sp>
      <p:sp>
        <p:nvSpPr>
          <p:cNvPr id="13316" name="Rectangle 3">
            <a:extLst>
              <a:ext uri="{FF2B5EF4-FFF2-40B4-BE49-F238E27FC236}">
                <a16:creationId xmlns:a16="http://schemas.microsoft.com/office/drawing/2014/main" id="{001E278F-B49C-4E0D-8C79-7C8484B2418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0AA4F804-740B-49EA-AD97-46659884A0A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BB6640DD-41FE-4622-90B6-4DB433F64434}" type="slidenum">
              <a:rPr lang="en-US" altLang="en-US" sz="1200"/>
              <a:pPr eaLnBrk="1" hangingPunct="1"/>
              <a:t>5</a:t>
            </a:fld>
            <a:endParaRPr lang="en-US" altLang="en-US" sz="1200"/>
          </a:p>
        </p:txBody>
      </p:sp>
      <p:sp>
        <p:nvSpPr>
          <p:cNvPr id="14339" name="Rectangle 2">
            <a:extLst>
              <a:ext uri="{FF2B5EF4-FFF2-40B4-BE49-F238E27FC236}">
                <a16:creationId xmlns:a16="http://schemas.microsoft.com/office/drawing/2014/main" id="{EFB770AE-AC1A-4B18-B140-92B3F9FEF67F}"/>
              </a:ext>
            </a:extLst>
          </p:cNvPr>
          <p:cNvSpPr>
            <a:spLocks noRot="1" noChangeArrowheads="1" noTextEdit="1"/>
          </p:cNvSpPr>
          <p:nvPr>
            <p:ph type="sldImg"/>
          </p:nvPr>
        </p:nvSpPr>
        <p:spPr>
          <a:ln/>
        </p:spPr>
      </p:sp>
      <p:sp>
        <p:nvSpPr>
          <p:cNvPr id="14340" name="Rectangle 3">
            <a:extLst>
              <a:ext uri="{FF2B5EF4-FFF2-40B4-BE49-F238E27FC236}">
                <a16:creationId xmlns:a16="http://schemas.microsoft.com/office/drawing/2014/main" id="{89FE1461-D024-40F3-906B-1125E43B590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841DE46D-9036-4BC1-AB4C-31A06881CBC2}"/>
              </a:ext>
            </a:extLst>
          </p:cNvPr>
          <p:cNvSpPr>
            <a:spLocks noRot="1" noChangeArrowheads="1" noTextEdit="1"/>
          </p:cNvSpPr>
          <p:nvPr>
            <p:ph type="sldImg"/>
          </p:nvPr>
        </p:nvSpPr>
        <p:spPr>
          <a:ln/>
        </p:spPr>
      </p:sp>
      <p:sp>
        <p:nvSpPr>
          <p:cNvPr id="60419" name="Rectangle 3">
            <a:extLst>
              <a:ext uri="{FF2B5EF4-FFF2-40B4-BE49-F238E27FC236}">
                <a16:creationId xmlns:a16="http://schemas.microsoft.com/office/drawing/2014/main" id="{7E901A6D-0E86-4C9B-84B6-6550985DA911}"/>
              </a:ext>
            </a:extLst>
          </p:cNvPr>
          <p:cNvSpPr>
            <a:spLocks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0A3CBFC5-EA17-4683-A9B4-55D46A3B4926}"/>
              </a:ext>
            </a:extLst>
          </p:cNvPr>
          <p:cNvSpPr>
            <a:spLocks noRot="1" noChangeArrowheads="1" noTextEdit="1"/>
          </p:cNvSpPr>
          <p:nvPr>
            <p:ph type="sldImg"/>
          </p:nvPr>
        </p:nvSpPr>
        <p:spPr>
          <a:ln/>
        </p:spPr>
      </p:sp>
      <p:sp>
        <p:nvSpPr>
          <p:cNvPr id="68611" name="Rectangle 3">
            <a:extLst>
              <a:ext uri="{FF2B5EF4-FFF2-40B4-BE49-F238E27FC236}">
                <a16:creationId xmlns:a16="http://schemas.microsoft.com/office/drawing/2014/main" id="{C662BA63-E98F-454F-9F21-713B7A4121A2}"/>
              </a:ext>
            </a:extLst>
          </p:cNvPr>
          <p:cNvSpPr>
            <a:spLocks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7A2562DD-6D71-4297-A86C-F0AE42040168}"/>
              </a:ext>
            </a:extLst>
          </p:cNvPr>
          <p:cNvSpPr>
            <a:spLocks noRot="1" noChangeArrowheads="1" noTextEdit="1"/>
          </p:cNvSpPr>
          <p:nvPr>
            <p:ph type="sldImg"/>
          </p:nvPr>
        </p:nvSpPr>
        <p:spPr>
          <a:ln/>
        </p:spPr>
      </p:sp>
      <p:sp>
        <p:nvSpPr>
          <p:cNvPr id="50179" name="Rectangle 3">
            <a:extLst>
              <a:ext uri="{FF2B5EF4-FFF2-40B4-BE49-F238E27FC236}">
                <a16:creationId xmlns:a16="http://schemas.microsoft.com/office/drawing/2014/main" id="{1901FC6B-FEEF-4FE8-85B7-8A7CF869B75D}"/>
              </a:ext>
            </a:extLst>
          </p:cNvPr>
          <p:cNvSpPr>
            <a:spLocks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B7A8493B-2989-4857-91CB-7AD1DCBC608A}"/>
              </a:ext>
            </a:extLst>
          </p:cNvPr>
          <p:cNvSpPr>
            <a:spLocks noRot="1" noChangeArrowheads="1" noTextEdit="1"/>
          </p:cNvSpPr>
          <p:nvPr>
            <p:ph type="sldImg"/>
          </p:nvPr>
        </p:nvSpPr>
        <p:spPr>
          <a:ln/>
        </p:spPr>
      </p:sp>
      <p:sp>
        <p:nvSpPr>
          <p:cNvPr id="63491" name="Rectangle 3">
            <a:extLst>
              <a:ext uri="{FF2B5EF4-FFF2-40B4-BE49-F238E27FC236}">
                <a16:creationId xmlns:a16="http://schemas.microsoft.com/office/drawing/2014/main" id="{ECF95E5C-1029-435A-B6F5-73210A7383E8}"/>
              </a:ext>
            </a:extLst>
          </p:cNvPr>
          <p:cNvSpPr>
            <a:spLocks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F7C64-4614-4FCB-82E5-D0B3B6AF07E8}"/>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B21C40-15E9-40CA-AAE6-D9288D42946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BA74BF4-38DE-438E-ABA8-EA1C78BC2972}"/>
              </a:ext>
            </a:extLst>
          </p:cNvPr>
          <p:cNvSpPr>
            <a:spLocks noGrp="1"/>
          </p:cNvSpPr>
          <p:nvPr>
            <p:ph type="dt" sz="half" idx="10"/>
          </p:nvPr>
        </p:nvSpPr>
        <p:spPr/>
        <p:txBody>
          <a:bodyPr/>
          <a:lstStyle>
            <a:lvl1pPr>
              <a:defRPr/>
            </a:lvl1pPr>
          </a:lstStyle>
          <a:p>
            <a:fld id="{80A8F619-B7CF-4D50-95B5-6C811824DC0E}" type="datetimeFigureOut">
              <a:rPr lang="en-US" altLang="en-US"/>
              <a:pPr/>
              <a:t>3/6/2018</a:t>
            </a:fld>
            <a:endParaRPr lang="en-US" altLang="en-US"/>
          </a:p>
        </p:txBody>
      </p:sp>
      <p:sp>
        <p:nvSpPr>
          <p:cNvPr id="5" name="Footer Placeholder 4">
            <a:extLst>
              <a:ext uri="{FF2B5EF4-FFF2-40B4-BE49-F238E27FC236}">
                <a16:creationId xmlns:a16="http://schemas.microsoft.com/office/drawing/2014/main" id="{D7558174-B87E-4741-858C-60797B446BD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D7BF442-60DE-4FBA-9629-25E88CBE0D7B}"/>
              </a:ext>
            </a:extLst>
          </p:cNvPr>
          <p:cNvSpPr>
            <a:spLocks noGrp="1"/>
          </p:cNvSpPr>
          <p:nvPr>
            <p:ph type="sldNum" sz="quarter" idx="12"/>
          </p:nvPr>
        </p:nvSpPr>
        <p:spPr/>
        <p:txBody>
          <a:bodyPr/>
          <a:lstStyle>
            <a:lvl1pPr>
              <a:defRPr/>
            </a:lvl1pPr>
          </a:lstStyle>
          <a:p>
            <a:fld id="{AD9EB5EE-5E74-41EB-B071-8DE3006045CC}" type="slidenum">
              <a:rPr lang="en-US" altLang="en-US"/>
              <a:pPr/>
              <a:t>‹#›</a:t>
            </a:fld>
            <a:endParaRPr lang="en-US" altLang="en-US"/>
          </a:p>
        </p:txBody>
      </p:sp>
    </p:spTree>
    <p:extLst>
      <p:ext uri="{BB962C8B-B14F-4D97-AF65-F5344CB8AC3E}">
        <p14:creationId xmlns:p14="http://schemas.microsoft.com/office/powerpoint/2010/main" val="3042152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D8FF1-39D0-493B-901A-D4DD24EE5F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BD15367-9B4D-4C35-9C99-A7898C19B5A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BEE979-1B93-4017-816D-99C37B228A5F}"/>
              </a:ext>
            </a:extLst>
          </p:cNvPr>
          <p:cNvSpPr>
            <a:spLocks noGrp="1"/>
          </p:cNvSpPr>
          <p:nvPr>
            <p:ph type="dt" sz="half" idx="10"/>
          </p:nvPr>
        </p:nvSpPr>
        <p:spPr/>
        <p:txBody>
          <a:bodyPr/>
          <a:lstStyle>
            <a:lvl1pPr>
              <a:defRPr/>
            </a:lvl1pPr>
          </a:lstStyle>
          <a:p>
            <a:fld id="{DC0F5675-D7C5-47E2-8DDE-0F3A21CB7659}" type="datetimeFigureOut">
              <a:rPr lang="en-US" altLang="en-US"/>
              <a:pPr/>
              <a:t>3/6/2018</a:t>
            </a:fld>
            <a:endParaRPr lang="en-US" altLang="en-US"/>
          </a:p>
        </p:txBody>
      </p:sp>
      <p:sp>
        <p:nvSpPr>
          <p:cNvPr id="5" name="Footer Placeholder 4">
            <a:extLst>
              <a:ext uri="{FF2B5EF4-FFF2-40B4-BE49-F238E27FC236}">
                <a16:creationId xmlns:a16="http://schemas.microsoft.com/office/drawing/2014/main" id="{6D63AB39-5827-49EA-A99D-2D5CA854616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C005341-1FEB-4D1E-AA7E-E1D988E779E1}"/>
              </a:ext>
            </a:extLst>
          </p:cNvPr>
          <p:cNvSpPr>
            <a:spLocks noGrp="1"/>
          </p:cNvSpPr>
          <p:nvPr>
            <p:ph type="sldNum" sz="quarter" idx="12"/>
          </p:nvPr>
        </p:nvSpPr>
        <p:spPr/>
        <p:txBody>
          <a:bodyPr/>
          <a:lstStyle>
            <a:lvl1pPr>
              <a:defRPr/>
            </a:lvl1pPr>
          </a:lstStyle>
          <a:p>
            <a:fld id="{AA3BCF97-93C3-422A-BA09-85C6BA949757}" type="slidenum">
              <a:rPr lang="en-US" altLang="en-US"/>
              <a:pPr/>
              <a:t>‹#›</a:t>
            </a:fld>
            <a:endParaRPr lang="en-US" altLang="en-US"/>
          </a:p>
        </p:txBody>
      </p:sp>
    </p:spTree>
    <p:extLst>
      <p:ext uri="{BB962C8B-B14F-4D97-AF65-F5344CB8AC3E}">
        <p14:creationId xmlns:p14="http://schemas.microsoft.com/office/powerpoint/2010/main" val="3139601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1F3CC53-329A-4AD3-BD31-ABC996A70E67}"/>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47BA55-667A-4B2C-8507-D092B54191C4}"/>
              </a:ext>
            </a:extLst>
          </p:cNvPr>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709DB4-5316-4C91-B7E3-07282BEFC4A2}"/>
              </a:ext>
            </a:extLst>
          </p:cNvPr>
          <p:cNvSpPr>
            <a:spLocks noGrp="1"/>
          </p:cNvSpPr>
          <p:nvPr>
            <p:ph type="dt" sz="half" idx="10"/>
          </p:nvPr>
        </p:nvSpPr>
        <p:spPr/>
        <p:txBody>
          <a:bodyPr/>
          <a:lstStyle>
            <a:lvl1pPr>
              <a:defRPr/>
            </a:lvl1pPr>
          </a:lstStyle>
          <a:p>
            <a:fld id="{2E4B617E-ECFA-4C98-A709-253EC2531B77}" type="datetimeFigureOut">
              <a:rPr lang="en-US" altLang="en-US"/>
              <a:pPr/>
              <a:t>3/6/2018</a:t>
            </a:fld>
            <a:endParaRPr lang="en-US" altLang="en-US"/>
          </a:p>
        </p:txBody>
      </p:sp>
      <p:sp>
        <p:nvSpPr>
          <p:cNvPr id="5" name="Footer Placeholder 4">
            <a:extLst>
              <a:ext uri="{FF2B5EF4-FFF2-40B4-BE49-F238E27FC236}">
                <a16:creationId xmlns:a16="http://schemas.microsoft.com/office/drawing/2014/main" id="{C18DCBC2-CEF5-43A5-B988-FFA25A1251C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8A8AE1E-A16F-4975-AAD4-CF6DA261B80B}"/>
              </a:ext>
            </a:extLst>
          </p:cNvPr>
          <p:cNvSpPr>
            <a:spLocks noGrp="1"/>
          </p:cNvSpPr>
          <p:nvPr>
            <p:ph type="sldNum" sz="quarter" idx="12"/>
          </p:nvPr>
        </p:nvSpPr>
        <p:spPr/>
        <p:txBody>
          <a:bodyPr/>
          <a:lstStyle>
            <a:lvl1pPr>
              <a:defRPr/>
            </a:lvl1pPr>
          </a:lstStyle>
          <a:p>
            <a:fld id="{C242E7F5-0C92-4C37-8B1D-1EB09A54F57C}" type="slidenum">
              <a:rPr lang="en-US" altLang="en-US"/>
              <a:pPr/>
              <a:t>‹#›</a:t>
            </a:fld>
            <a:endParaRPr lang="en-US" altLang="en-US"/>
          </a:p>
        </p:txBody>
      </p:sp>
    </p:spTree>
    <p:extLst>
      <p:ext uri="{BB962C8B-B14F-4D97-AF65-F5344CB8AC3E}">
        <p14:creationId xmlns:p14="http://schemas.microsoft.com/office/powerpoint/2010/main" val="1783125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D0EF3B1A-9B88-4E29-A59A-7DE3B9ED301B}"/>
              </a:ext>
            </a:extLst>
          </p:cNvPr>
          <p:cNvGrpSpPr>
            <a:grpSpLocks/>
          </p:cNvGrpSpPr>
          <p:nvPr/>
        </p:nvGrpSpPr>
        <p:grpSpPr bwMode="auto">
          <a:xfrm>
            <a:off x="0" y="0"/>
            <a:ext cx="8478838" cy="6173788"/>
            <a:chOff x="0" y="0"/>
            <a:chExt cx="5341" cy="3889"/>
          </a:xfrm>
        </p:grpSpPr>
        <p:sp>
          <p:nvSpPr>
            <p:cNvPr id="5" name="Freeform 3">
              <a:extLst>
                <a:ext uri="{FF2B5EF4-FFF2-40B4-BE49-F238E27FC236}">
                  <a16:creationId xmlns:a16="http://schemas.microsoft.com/office/drawing/2014/main" id="{189930B8-F423-4650-A072-FA276CC1EEB7}"/>
                </a:ext>
              </a:extLst>
            </p:cNvPr>
            <p:cNvSpPr>
              <a:spLocks/>
            </p:cNvSpPr>
            <p:nvPr/>
          </p:nvSpPr>
          <p:spPr bwMode="auto">
            <a:xfrm>
              <a:off x="0" y="0"/>
              <a:ext cx="3863" cy="3889"/>
            </a:xfrm>
            <a:custGeom>
              <a:avLst/>
              <a:gdLst/>
              <a:ahLst/>
              <a:cxnLst>
                <a:cxn ang="0">
                  <a:pos x="3862" y="3418"/>
                </a:cxn>
                <a:cxn ang="0">
                  <a:pos x="457" y="0"/>
                </a:cxn>
                <a:cxn ang="0">
                  <a:pos x="0" y="0"/>
                </a:cxn>
                <a:cxn ang="0">
                  <a:pos x="0" y="481"/>
                </a:cxn>
                <a:cxn ang="0">
                  <a:pos x="3394" y="3888"/>
                </a:cxn>
                <a:cxn ang="0">
                  <a:pos x="3862" y="3418"/>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000"/>
              </a:schemeClr>
            </a:solidFill>
            <a:ln w="9525">
              <a:noFill/>
              <a:round/>
              <a:headEnd type="none" w="sm" len="sm"/>
              <a:tailEnd type="none" w="sm" len="sm"/>
            </a:ln>
            <a:effectLst/>
          </p:spPr>
          <p:txBody>
            <a:bodyPr/>
            <a:lstStyle/>
            <a:p>
              <a:pPr>
                <a:defRPr/>
              </a:pPr>
              <a:endParaRPr lang="en-US"/>
            </a:p>
          </p:txBody>
        </p:sp>
        <p:sp>
          <p:nvSpPr>
            <p:cNvPr id="6" name="Freeform 4">
              <a:extLst>
                <a:ext uri="{FF2B5EF4-FFF2-40B4-BE49-F238E27FC236}">
                  <a16:creationId xmlns:a16="http://schemas.microsoft.com/office/drawing/2014/main" id="{53BA20BF-860F-4DC1-8733-57232D657665}"/>
                </a:ext>
              </a:extLst>
            </p:cNvPr>
            <p:cNvSpPr>
              <a:spLocks/>
            </p:cNvSpPr>
            <p:nvPr/>
          </p:nvSpPr>
          <p:spPr bwMode="auto">
            <a:xfrm>
              <a:off x="860" y="0"/>
              <a:ext cx="3394" cy="3223"/>
            </a:xfrm>
            <a:custGeom>
              <a:avLst/>
              <a:gdLst/>
              <a:ahLst/>
              <a:cxnLst>
                <a:cxn ang="0">
                  <a:pos x="370" y="0"/>
                </a:cxn>
                <a:cxn ang="0">
                  <a:pos x="3393" y="3036"/>
                </a:cxn>
                <a:cxn ang="0">
                  <a:pos x="3208" y="3222"/>
                </a:cxn>
                <a:cxn ang="0">
                  <a:pos x="0" y="0"/>
                </a:cxn>
                <a:cxn ang="0">
                  <a:pos x="370" y="0"/>
                </a:cxn>
              </a:cxnLst>
              <a:rect l="0" t="0" r="r" b="b"/>
              <a:pathLst>
                <a:path w="3394" h="3223">
                  <a:moveTo>
                    <a:pt x="370" y="0"/>
                  </a:moveTo>
                  <a:lnTo>
                    <a:pt x="3393" y="3036"/>
                  </a:lnTo>
                  <a:lnTo>
                    <a:pt x="3208" y="3222"/>
                  </a:lnTo>
                  <a:lnTo>
                    <a:pt x="0" y="0"/>
                  </a:lnTo>
                  <a:lnTo>
                    <a:pt x="370" y="0"/>
                  </a:lnTo>
                </a:path>
              </a:pathLst>
            </a:custGeom>
            <a:solidFill>
              <a:schemeClr val="bg1">
                <a:alpha val="50000"/>
              </a:schemeClr>
            </a:solidFill>
            <a:ln w="9525">
              <a:noFill/>
              <a:round/>
              <a:headEnd type="none" w="sm" len="sm"/>
              <a:tailEnd type="none" w="sm" len="sm"/>
            </a:ln>
            <a:effectLst/>
          </p:spPr>
          <p:txBody>
            <a:bodyPr/>
            <a:lstStyle/>
            <a:p>
              <a:pPr>
                <a:defRPr/>
              </a:pPr>
              <a:endParaRPr lang="en-US"/>
            </a:p>
          </p:txBody>
        </p:sp>
        <p:sp>
          <p:nvSpPr>
            <p:cNvPr id="7" name="Freeform 5">
              <a:extLst>
                <a:ext uri="{FF2B5EF4-FFF2-40B4-BE49-F238E27FC236}">
                  <a16:creationId xmlns:a16="http://schemas.microsoft.com/office/drawing/2014/main" id="{CAB533B5-6D84-4246-A181-B3B900E0D5FE}"/>
                </a:ext>
              </a:extLst>
            </p:cNvPr>
            <p:cNvSpPr>
              <a:spLocks/>
            </p:cNvSpPr>
            <p:nvPr/>
          </p:nvSpPr>
          <p:spPr bwMode="auto">
            <a:xfrm>
              <a:off x="2187" y="0"/>
              <a:ext cx="2859" cy="2556"/>
            </a:xfrm>
            <a:custGeom>
              <a:avLst/>
              <a:gdLst/>
              <a:ahLst/>
              <a:cxnLst>
                <a:cxn ang="0">
                  <a:pos x="630" y="0"/>
                </a:cxn>
                <a:cxn ang="0">
                  <a:pos x="2858" y="2238"/>
                </a:cxn>
                <a:cxn ang="0">
                  <a:pos x="2543" y="2555"/>
                </a:cxn>
                <a:cxn ang="0">
                  <a:pos x="0" y="0"/>
                </a:cxn>
                <a:cxn ang="0">
                  <a:pos x="630" y="0"/>
                </a:cxn>
              </a:cxnLst>
              <a:rect l="0" t="0" r="r" b="b"/>
              <a:pathLst>
                <a:path w="2859" h="2556">
                  <a:moveTo>
                    <a:pt x="630" y="0"/>
                  </a:moveTo>
                  <a:lnTo>
                    <a:pt x="2858" y="2238"/>
                  </a:lnTo>
                  <a:lnTo>
                    <a:pt x="2543" y="2555"/>
                  </a:lnTo>
                  <a:lnTo>
                    <a:pt x="0" y="0"/>
                  </a:lnTo>
                  <a:lnTo>
                    <a:pt x="630" y="0"/>
                  </a:lnTo>
                </a:path>
              </a:pathLst>
            </a:custGeom>
            <a:solidFill>
              <a:schemeClr val="bg1">
                <a:alpha val="50000"/>
              </a:schemeClr>
            </a:solidFill>
            <a:ln w="9525">
              <a:noFill/>
              <a:round/>
              <a:headEnd type="none" w="sm" len="sm"/>
              <a:tailEnd type="none" w="sm" len="sm"/>
            </a:ln>
            <a:effectLst/>
          </p:spPr>
          <p:txBody>
            <a:bodyPr/>
            <a:lstStyle/>
            <a:p>
              <a:pPr>
                <a:defRPr/>
              </a:pPr>
              <a:endParaRPr lang="en-US"/>
            </a:p>
          </p:txBody>
        </p:sp>
        <p:sp>
          <p:nvSpPr>
            <p:cNvPr id="8" name="Freeform 6">
              <a:extLst>
                <a:ext uri="{FF2B5EF4-FFF2-40B4-BE49-F238E27FC236}">
                  <a16:creationId xmlns:a16="http://schemas.microsoft.com/office/drawing/2014/main" id="{F6518AA0-7CFA-435D-A858-8392416CFB24}"/>
                </a:ext>
              </a:extLst>
            </p:cNvPr>
            <p:cNvSpPr>
              <a:spLocks/>
            </p:cNvSpPr>
            <p:nvPr/>
          </p:nvSpPr>
          <p:spPr bwMode="auto">
            <a:xfrm>
              <a:off x="3055" y="0"/>
              <a:ext cx="2286" cy="2121"/>
            </a:xfrm>
            <a:custGeom>
              <a:avLst/>
              <a:gdLst/>
              <a:ahLst/>
              <a:cxnLst>
                <a:cxn ang="0">
                  <a:pos x="0" y="0"/>
                </a:cxn>
                <a:cxn ang="0">
                  <a:pos x="2111" y="2120"/>
                </a:cxn>
                <a:cxn ang="0">
                  <a:pos x="2285" y="1945"/>
                </a:cxn>
                <a:cxn ang="0">
                  <a:pos x="348" y="0"/>
                </a:cxn>
                <a:cxn ang="0">
                  <a:pos x="0" y="0"/>
                </a:cxn>
              </a:cxnLst>
              <a:rect l="0" t="0" r="r" b="b"/>
              <a:pathLst>
                <a:path w="2286" h="2121">
                  <a:moveTo>
                    <a:pt x="0" y="0"/>
                  </a:moveTo>
                  <a:lnTo>
                    <a:pt x="2111" y="2120"/>
                  </a:lnTo>
                  <a:lnTo>
                    <a:pt x="2285" y="1945"/>
                  </a:lnTo>
                  <a:lnTo>
                    <a:pt x="348" y="0"/>
                  </a:lnTo>
                  <a:lnTo>
                    <a:pt x="0" y="0"/>
                  </a:lnTo>
                </a:path>
              </a:pathLst>
            </a:custGeom>
            <a:solidFill>
              <a:schemeClr val="bg1">
                <a:alpha val="50000"/>
              </a:schemeClr>
            </a:solidFill>
            <a:ln w="9525">
              <a:noFill/>
              <a:round/>
              <a:headEnd type="none" w="sm" len="sm"/>
              <a:tailEnd type="none" w="sm" len="sm"/>
            </a:ln>
            <a:effectLst/>
          </p:spPr>
          <p:txBody>
            <a:bodyPr/>
            <a:lstStyle/>
            <a:p>
              <a:pPr>
                <a:defRPr/>
              </a:pPr>
              <a:endParaRPr lang="en-US"/>
            </a:p>
          </p:txBody>
        </p:sp>
      </p:grpSp>
      <p:sp>
        <p:nvSpPr>
          <p:cNvPr id="3079" name="Rectangle 7"/>
          <p:cNvSpPr>
            <a:spLocks noGrp="1" noChangeArrowheads="1"/>
          </p:cNvSpPr>
          <p:nvPr>
            <p:ph type="ctrTitle" sz="quarter"/>
          </p:nvPr>
        </p:nvSpPr>
        <p:spPr>
          <a:xfrm>
            <a:off x="685800" y="1143000"/>
            <a:ext cx="7772400" cy="1143000"/>
          </a:xfrm>
        </p:spPr>
        <p:txBody>
          <a:bodyPr/>
          <a:lstStyle>
            <a:lvl1pPr>
              <a:defRPr/>
            </a:lvl1pPr>
          </a:lstStyle>
          <a:p>
            <a:r>
              <a:rPr lang="en-US"/>
              <a:t>Click to edit Master title style</a:t>
            </a:r>
          </a:p>
        </p:txBody>
      </p:sp>
      <p:sp>
        <p:nvSpPr>
          <p:cNvPr id="3080" name="Rectangle 8"/>
          <p:cNvSpPr>
            <a:spLocks noGrp="1" noChangeArrowheads="1"/>
          </p:cNvSpPr>
          <p:nvPr>
            <p:ph type="subTitle" sz="quarter" idx="1"/>
          </p:nvPr>
        </p:nvSpPr>
        <p:spPr>
          <a:xfrm>
            <a:off x="1371600" y="2819400"/>
            <a:ext cx="6400800" cy="1752600"/>
          </a:xfrm>
          <a:ln w="9525">
            <a:headEnd/>
            <a:tailEnd/>
          </a:ln>
        </p:spPr>
        <p:txBody>
          <a:bodyPr lIns="92075" tIns="46038" rIns="92075" bIns="46038"/>
          <a:lstStyle>
            <a:lvl1pPr marL="0" indent="0" algn="ctr">
              <a:buFont typeface="Wingdings" pitchFamily="2" charset="2"/>
              <a:buNone/>
              <a:defRPr/>
            </a:lvl1pPr>
          </a:lstStyle>
          <a:p>
            <a:r>
              <a:rPr lang="en-US"/>
              <a:t>Click to edit Master subtitle style</a:t>
            </a:r>
          </a:p>
        </p:txBody>
      </p:sp>
      <p:sp>
        <p:nvSpPr>
          <p:cNvPr id="9" name="Rectangle 9">
            <a:extLst>
              <a:ext uri="{FF2B5EF4-FFF2-40B4-BE49-F238E27FC236}">
                <a16:creationId xmlns:a16="http://schemas.microsoft.com/office/drawing/2014/main" id="{E8D2A654-3EE7-4105-8B43-3F1252853527}"/>
              </a:ext>
            </a:extLst>
          </p:cNvPr>
          <p:cNvSpPr>
            <a:spLocks noGrp="1" noChangeArrowheads="1"/>
          </p:cNvSpPr>
          <p:nvPr>
            <p:ph type="dt" sz="quarter" idx="10"/>
          </p:nvPr>
        </p:nvSpPr>
        <p:spPr/>
        <p:txBody>
          <a:bodyPr/>
          <a:lstStyle>
            <a:lvl1pPr>
              <a:defRPr>
                <a:solidFill>
                  <a:srgbClr val="FFFFFF"/>
                </a:solidFill>
              </a:defRPr>
            </a:lvl1pPr>
          </a:lstStyle>
          <a:p>
            <a:pPr>
              <a:defRPr/>
            </a:pPr>
            <a:endParaRPr lang="en-US"/>
          </a:p>
        </p:txBody>
      </p:sp>
      <p:sp>
        <p:nvSpPr>
          <p:cNvPr id="10" name="Rectangle 10">
            <a:extLst>
              <a:ext uri="{FF2B5EF4-FFF2-40B4-BE49-F238E27FC236}">
                <a16:creationId xmlns:a16="http://schemas.microsoft.com/office/drawing/2014/main" id="{11F21DBA-A916-49BC-868B-B4856AD01BB6}"/>
              </a:ext>
            </a:extLst>
          </p:cNvPr>
          <p:cNvSpPr>
            <a:spLocks noGrp="1" noChangeArrowheads="1"/>
          </p:cNvSpPr>
          <p:nvPr>
            <p:ph type="ftr" sz="quarter" idx="11"/>
          </p:nvPr>
        </p:nvSpPr>
        <p:spPr/>
        <p:txBody>
          <a:bodyPr/>
          <a:lstStyle>
            <a:lvl1pPr>
              <a:defRPr>
                <a:solidFill>
                  <a:srgbClr val="FFFFFF"/>
                </a:solidFill>
              </a:defRPr>
            </a:lvl1pPr>
          </a:lstStyle>
          <a:p>
            <a:pPr>
              <a:defRPr/>
            </a:pPr>
            <a:endParaRPr lang="en-US"/>
          </a:p>
        </p:txBody>
      </p:sp>
      <p:sp>
        <p:nvSpPr>
          <p:cNvPr id="11" name="Rectangle 11">
            <a:extLst>
              <a:ext uri="{FF2B5EF4-FFF2-40B4-BE49-F238E27FC236}">
                <a16:creationId xmlns:a16="http://schemas.microsoft.com/office/drawing/2014/main" id="{D814731A-A967-4F5A-B577-BE08FBAB7FAC}"/>
              </a:ext>
            </a:extLst>
          </p:cNvPr>
          <p:cNvSpPr>
            <a:spLocks noGrp="1" noChangeArrowheads="1"/>
          </p:cNvSpPr>
          <p:nvPr>
            <p:ph type="sldNum" sz="quarter" idx="12"/>
          </p:nvPr>
        </p:nvSpPr>
        <p:spPr/>
        <p:txBody>
          <a:bodyPr/>
          <a:lstStyle>
            <a:lvl1pPr>
              <a:defRPr/>
            </a:lvl1pPr>
          </a:lstStyle>
          <a:p>
            <a:fld id="{42E8EBC8-3CFB-4AEA-BDA8-2C338DCD657F}" type="slidenum">
              <a:rPr lang="en-US" altLang="en-US"/>
              <a:pPr/>
              <a:t>‹#›</a:t>
            </a:fld>
            <a:endParaRPr lang="en-US" altLang="en-US"/>
          </a:p>
        </p:txBody>
      </p:sp>
    </p:spTree>
    <p:extLst>
      <p:ext uri="{BB962C8B-B14F-4D97-AF65-F5344CB8AC3E}">
        <p14:creationId xmlns:p14="http://schemas.microsoft.com/office/powerpoint/2010/main" val="362082246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1B330-5AA4-495D-8F57-2A18501523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F1D496-E8B0-474F-AD00-C36870D7D16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F2332F-73B0-4C6B-ACEC-C35BC3BEFB49}"/>
              </a:ext>
            </a:extLst>
          </p:cNvPr>
          <p:cNvSpPr>
            <a:spLocks noGrp="1"/>
          </p:cNvSpPr>
          <p:nvPr>
            <p:ph type="dt" sz="half" idx="10"/>
          </p:nvPr>
        </p:nvSpPr>
        <p:spPr/>
        <p:txBody>
          <a:bodyPr/>
          <a:lstStyle>
            <a:lvl1pPr>
              <a:defRPr/>
            </a:lvl1pPr>
          </a:lstStyle>
          <a:p>
            <a:fld id="{F5CFDC0D-4AD7-44C0-93E7-74A3746CDE00}" type="datetimeFigureOut">
              <a:rPr lang="en-US" altLang="en-US"/>
              <a:pPr/>
              <a:t>3/6/2018</a:t>
            </a:fld>
            <a:endParaRPr lang="en-US" altLang="en-US"/>
          </a:p>
        </p:txBody>
      </p:sp>
      <p:sp>
        <p:nvSpPr>
          <p:cNvPr id="5" name="Footer Placeholder 4">
            <a:extLst>
              <a:ext uri="{FF2B5EF4-FFF2-40B4-BE49-F238E27FC236}">
                <a16:creationId xmlns:a16="http://schemas.microsoft.com/office/drawing/2014/main" id="{6EFABF3A-BA74-421C-87B6-34910277782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0BF059E-6FCE-4951-B15D-CDED26FD3554}"/>
              </a:ext>
            </a:extLst>
          </p:cNvPr>
          <p:cNvSpPr>
            <a:spLocks noGrp="1"/>
          </p:cNvSpPr>
          <p:nvPr>
            <p:ph type="sldNum" sz="quarter" idx="12"/>
          </p:nvPr>
        </p:nvSpPr>
        <p:spPr/>
        <p:txBody>
          <a:bodyPr/>
          <a:lstStyle>
            <a:lvl1pPr>
              <a:defRPr/>
            </a:lvl1pPr>
          </a:lstStyle>
          <a:p>
            <a:fld id="{18A56780-11A4-4096-B0AF-B37D1FC5A452}" type="slidenum">
              <a:rPr lang="en-US" altLang="en-US"/>
              <a:pPr/>
              <a:t>‹#›</a:t>
            </a:fld>
            <a:endParaRPr lang="en-US" altLang="en-US"/>
          </a:p>
        </p:txBody>
      </p:sp>
    </p:spTree>
    <p:extLst>
      <p:ext uri="{BB962C8B-B14F-4D97-AF65-F5344CB8AC3E}">
        <p14:creationId xmlns:p14="http://schemas.microsoft.com/office/powerpoint/2010/main" val="2750542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B5055-DC61-466F-AE48-3D2ABB205CC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4D93273-A188-4D7D-B12B-F153029B687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2A71B690-EDB1-4EF4-9465-FFD5F351735D}"/>
              </a:ext>
            </a:extLst>
          </p:cNvPr>
          <p:cNvSpPr>
            <a:spLocks noGrp="1"/>
          </p:cNvSpPr>
          <p:nvPr>
            <p:ph type="dt" sz="half" idx="10"/>
          </p:nvPr>
        </p:nvSpPr>
        <p:spPr/>
        <p:txBody>
          <a:bodyPr/>
          <a:lstStyle>
            <a:lvl1pPr>
              <a:defRPr/>
            </a:lvl1pPr>
          </a:lstStyle>
          <a:p>
            <a:fld id="{60310BEE-E7E0-482F-B1C3-790921888D02}" type="datetimeFigureOut">
              <a:rPr lang="en-US" altLang="en-US"/>
              <a:pPr/>
              <a:t>3/6/2018</a:t>
            </a:fld>
            <a:endParaRPr lang="en-US" altLang="en-US"/>
          </a:p>
        </p:txBody>
      </p:sp>
      <p:sp>
        <p:nvSpPr>
          <p:cNvPr id="5" name="Footer Placeholder 4">
            <a:extLst>
              <a:ext uri="{FF2B5EF4-FFF2-40B4-BE49-F238E27FC236}">
                <a16:creationId xmlns:a16="http://schemas.microsoft.com/office/drawing/2014/main" id="{EEEC18DE-F540-49E8-94B9-CE31478969F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E5C0479-E836-44F5-8DBD-477FF1395B5F}"/>
              </a:ext>
            </a:extLst>
          </p:cNvPr>
          <p:cNvSpPr>
            <a:spLocks noGrp="1"/>
          </p:cNvSpPr>
          <p:nvPr>
            <p:ph type="sldNum" sz="quarter" idx="12"/>
          </p:nvPr>
        </p:nvSpPr>
        <p:spPr/>
        <p:txBody>
          <a:bodyPr/>
          <a:lstStyle>
            <a:lvl1pPr>
              <a:defRPr/>
            </a:lvl1pPr>
          </a:lstStyle>
          <a:p>
            <a:fld id="{260BD0B7-05D1-4416-9372-B02E5F7D2A24}" type="slidenum">
              <a:rPr lang="en-US" altLang="en-US"/>
              <a:pPr/>
              <a:t>‹#›</a:t>
            </a:fld>
            <a:endParaRPr lang="en-US" altLang="en-US"/>
          </a:p>
        </p:txBody>
      </p:sp>
    </p:spTree>
    <p:extLst>
      <p:ext uri="{BB962C8B-B14F-4D97-AF65-F5344CB8AC3E}">
        <p14:creationId xmlns:p14="http://schemas.microsoft.com/office/powerpoint/2010/main" val="1980989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F2085-CB20-4CF5-AF5D-9B7679D6C0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89BB45-67C5-4AAC-87AB-A2C0B6AA0795}"/>
              </a:ext>
            </a:extLst>
          </p:cNvPr>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FFC3DF5-10EB-4777-B77C-95F980158FF2}"/>
              </a:ext>
            </a:extLst>
          </p:cNvPr>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605E341-6C63-4325-828D-F129CA1C0239}"/>
              </a:ext>
            </a:extLst>
          </p:cNvPr>
          <p:cNvSpPr>
            <a:spLocks noGrp="1"/>
          </p:cNvSpPr>
          <p:nvPr>
            <p:ph type="dt" sz="half" idx="10"/>
          </p:nvPr>
        </p:nvSpPr>
        <p:spPr/>
        <p:txBody>
          <a:bodyPr/>
          <a:lstStyle>
            <a:lvl1pPr>
              <a:defRPr/>
            </a:lvl1pPr>
          </a:lstStyle>
          <a:p>
            <a:fld id="{29663B69-14D8-4C9D-B5F3-D5E1DF5B77C8}" type="datetimeFigureOut">
              <a:rPr lang="en-US" altLang="en-US"/>
              <a:pPr/>
              <a:t>3/6/2018</a:t>
            </a:fld>
            <a:endParaRPr lang="en-US" altLang="en-US"/>
          </a:p>
        </p:txBody>
      </p:sp>
      <p:sp>
        <p:nvSpPr>
          <p:cNvPr id="6" name="Footer Placeholder 5">
            <a:extLst>
              <a:ext uri="{FF2B5EF4-FFF2-40B4-BE49-F238E27FC236}">
                <a16:creationId xmlns:a16="http://schemas.microsoft.com/office/drawing/2014/main" id="{9B2F9238-4ADE-403B-9C4B-CA00DDAC32A8}"/>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1E32B0E9-523A-4683-BFD0-B1D2506A4A2B}"/>
              </a:ext>
            </a:extLst>
          </p:cNvPr>
          <p:cNvSpPr>
            <a:spLocks noGrp="1"/>
          </p:cNvSpPr>
          <p:nvPr>
            <p:ph type="sldNum" sz="quarter" idx="12"/>
          </p:nvPr>
        </p:nvSpPr>
        <p:spPr/>
        <p:txBody>
          <a:bodyPr/>
          <a:lstStyle>
            <a:lvl1pPr>
              <a:defRPr/>
            </a:lvl1pPr>
          </a:lstStyle>
          <a:p>
            <a:fld id="{FAC8AAEF-594B-4B9B-85FB-2591E050BFE0}" type="slidenum">
              <a:rPr lang="en-US" altLang="en-US"/>
              <a:pPr/>
              <a:t>‹#›</a:t>
            </a:fld>
            <a:endParaRPr lang="en-US" altLang="en-US"/>
          </a:p>
        </p:txBody>
      </p:sp>
    </p:spTree>
    <p:extLst>
      <p:ext uri="{BB962C8B-B14F-4D97-AF65-F5344CB8AC3E}">
        <p14:creationId xmlns:p14="http://schemas.microsoft.com/office/powerpoint/2010/main" val="2376093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D1D35-8C0C-4459-9B43-C1CF5041F5DA}"/>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1AD60B6-5A7A-4861-AB93-1F779440FFE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8E0CF2C-B6A7-4CFB-8DB6-8319F1A19E4B}"/>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03E43AE-5ADC-4A92-BCB0-EEBDE716A62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6586718-8E2D-4664-BB6B-3E70A357FE5B}"/>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7D62F97-ACCE-4FFA-827F-CCAD68959B83}"/>
              </a:ext>
            </a:extLst>
          </p:cNvPr>
          <p:cNvSpPr>
            <a:spLocks noGrp="1"/>
          </p:cNvSpPr>
          <p:nvPr>
            <p:ph type="dt" sz="half" idx="10"/>
          </p:nvPr>
        </p:nvSpPr>
        <p:spPr/>
        <p:txBody>
          <a:bodyPr/>
          <a:lstStyle>
            <a:lvl1pPr>
              <a:defRPr/>
            </a:lvl1pPr>
          </a:lstStyle>
          <a:p>
            <a:fld id="{9D713EF2-0EBD-42AC-B651-DA9E056DE3D0}" type="datetimeFigureOut">
              <a:rPr lang="en-US" altLang="en-US"/>
              <a:pPr/>
              <a:t>3/6/2018</a:t>
            </a:fld>
            <a:endParaRPr lang="en-US" altLang="en-US"/>
          </a:p>
        </p:txBody>
      </p:sp>
      <p:sp>
        <p:nvSpPr>
          <p:cNvPr id="8" name="Footer Placeholder 7">
            <a:extLst>
              <a:ext uri="{FF2B5EF4-FFF2-40B4-BE49-F238E27FC236}">
                <a16:creationId xmlns:a16="http://schemas.microsoft.com/office/drawing/2014/main" id="{C55BC5EE-94C6-476E-9211-D7DE69B092EC}"/>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9B7EBDE7-2222-4BBE-AEAD-B8887D44C356}"/>
              </a:ext>
            </a:extLst>
          </p:cNvPr>
          <p:cNvSpPr>
            <a:spLocks noGrp="1"/>
          </p:cNvSpPr>
          <p:nvPr>
            <p:ph type="sldNum" sz="quarter" idx="12"/>
          </p:nvPr>
        </p:nvSpPr>
        <p:spPr/>
        <p:txBody>
          <a:bodyPr/>
          <a:lstStyle>
            <a:lvl1pPr>
              <a:defRPr/>
            </a:lvl1pPr>
          </a:lstStyle>
          <a:p>
            <a:fld id="{C6B13AF6-9F50-4229-BC26-33BF15B317D2}" type="slidenum">
              <a:rPr lang="en-US" altLang="en-US"/>
              <a:pPr/>
              <a:t>‹#›</a:t>
            </a:fld>
            <a:endParaRPr lang="en-US" altLang="en-US"/>
          </a:p>
        </p:txBody>
      </p:sp>
    </p:spTree>
    <p:extLst>
      <p:ext uri="{BB962C8B-B14F-4D97-AF65-F5344CB8AC3E}">
        <p14:creationId xmlns:p14="http://schemas.microsoft.com/office/powerpoint/2010/main" val="133025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A121B-076E-4D48-B043-CFA9E613D82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83EDA3-DAFB-4AD3-A0E0-F69CDB941432}"/>
              </a:ext>
            </a:extLst>
          </p:cNvPr>
          <p:cNvSpPr>
            <a:spLocks noGrp="1"/>
          </p:cNvSpPr>
          <p:nvPr>
            <p:ph type="dt" sz="half" idx="10"/>
          </p:nvPr>
        </p:nvSpPr>
        <p:spPr/>
        <p:txBody>
          <a:bodyPr/>
          <a:lstStyle>
            <a:lvl1pPr>
              <a:defRPr/>
            </a:lvl1pPr>
          </a:lstStyle>
          <a:p>
            <a:fld id="{02B00A2F-D014-40B8-8860-24D1C061245F}" type="datetimeFigureOut">
              <a:rPr lang="en-US" altLang="en-US"/>
              <a:pPr/>
              <a:t>3/6/2018</a:t>
            </a:fld>
            <a:endParaRPr lang="en-US" altLang="en-US"/>
          </a:p>
        </p:txBody>
      </p:sp>
      <p:sp>
        <p:nvSpPr>
          <p:cNvPr id="4" name="Footer Placeholder 3">
            <a:extLst>
              <a:ext uri="{FF2B5EF4-FFF2-40B4-BE49-F238E27FC236}">
                <a16:creationId xmlns:a16="http://schemas.microsoft.com/office/drawing/2014/main" id="{CA9CFCE9-9F4B-4BA2-92BC-F35DC09A2A3B}"/>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2B3DC734-CC44-4975-AC77-5008449FB512}"/>
              </a:ext>
            </a:extLst>
          </p:cNvPr>
          <p:cNvSpPr>
            <a:spLocks noGrp="1"/>
          </p:cNvSpPr>
          <p:nvPr>
            <p:ph type="sldNum" sz="quarter" idx="12"/>
          </p:nvPr>
        </p:nvSpPr>
        <p:spPr/>
        <p:txBody>
          <a:bodyPr/>
          <a:lstStyle>
            <a:lvl1pPr>
              <a:defRPr/>
            </a:lvl1pPr>
          </a:lstStyle>
          <a:p>
            <a:fld id="{5100DFB7-962C-4E5E-B058-ECE4DB549C52}" type="slidenum">
              <a:rPr lang="en-US" altLang="en-US"/>
              <a:pPr/>
              <a:t>‹#›</a:t>
            </a:fld>
            <a:endParaRPr lang="en-US" altLang="en-US"/>
          </a:p>
        </p:txBody>
      </p:sp>
    </p:spTree>
    <p:extLst>
      <p:ext uri="{BB962C8B-B14F-4D97-AF65-F5344CB8AC3E}">
        <p14:creationId xmlns:p14="http://schemas.microsoft.com/office/powerpoint/2010/main" val="403580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FEEE1F-9AC8-4242-AC14-9AC59E5C034D}"/>
              </a:ext>
            </a:extLst>
          </p:cNvPr>
          <p:cNvSpPr>
            <a:spLocks noGrp="1"/>
          </p:cNvSpPr>
          <p:nvPr>
            <p:ph type="dt" sz="half" idx="10"/>
          </p:nvPr>
        </p:nvSpPr>
        <p:spPr/>
        <p:txBody>
          <a:bodyPr/>
          <a:lstStyle>
            <a:lvl1pPr>
              <a:defRPr/>
            </a:lvl1pPr>
          </a:lstStyle>
          <a:p>
            <a:fld id="{DDD4EBE9-E174-481A-9232-23AFB43368D9}" type="datetimeFigureOut">
              <a:rPr lang="en-US" altLang="en-US"/>
              <a:pPr/>
              <a:t>3/6/2018</a:t>
            </a:fld>
            <a:endParaRPr lang="en-US" altLang="en-US"/>
          </a:p>
        </p:txBody>
      </p:sp>
      <p:sp>
        <p:nvSpPr>
          <p:cNvPr id="3" name="Footer Placeholder 2">
            <a:extLst>
              <a:ext uri="{FF2B5EF4-FFF2-40B4-BE49-F238E27FC236}">
                <a16:creationId xmlns:a16="http://schemas.microsoft.com/office/drawing/2014/main" id="{6253187D-F1CA-47B7-AAC5-1E888D37F32E}"/>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D1DDD0F1-8D99-44A7-B741-6B3F17FC1159}"/>
              </a:ext>
            </a:extLst>
          </p:cNvPr>
          <p:cNvSpPr>
            <a:spLocks noGrp="1"/>
          </p:cNvSpPr>
          <p:nvPr>
            <p:ph type="sldNum" sz="quarter" idx="12"/>
          </p:nvPr>
        </p:nvSpPr>
        <p:spPr/>
        <p:txBody>
          <a:bodyPr/>
          <a:lstStyle>
            <a:lvl1pPr>
              <a:defRPr/>
            </a:lvl1pPr>
          </a:lstStyle>
          <a:p>
            <a:fld id="{BB38FE75-CE1F-4124-B876-B2CA48225CC4}" type="slidenum">
              <a:rPr lang="en-US" altLang="en-US"/>
              <a:pPr/>
              <a:t>‹#›</a:t>
            </a:fld>
            <a:endParaRPr lang="en-US" altLang="en-US"/>
          </a:p>
        </p:txBody>
      </p:sp>
    </p:spTree>
    <p:extLst>
      <p:ext uri="{BB962C8B-B14F-4D97-AF65-F5344CB8AC3E}">
        <p14:creationId xmlns:p14="http://schemas.microsoft.com/office/powerpoint/2010/main" val="1466206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A6C8F-A9ED-46CD-A166-C5FD54B13903}"/>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9E5AEE-C131-4DE1-882E-5591FB92409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3990C7F-E3AB-4DA9-8C1F-E3E21C79CDE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5378414-A391-49F9-B135-9F404BE24BFC}"/>
              </a:ext>
            </a:extLst>
          </p:cNvPr>
          <p:cNvSpPr>
            <a:spLocks noGrp="1"/>
          </p:cNvSpPr>
          <p:nvPr>
            <p:ph type="dt" sz="half" idx="10"/>
          </p:nvPr>
        </p:nvSpPr>
        <p:spPr/>
        <p:txBody>
          <a:bodyPr/>
          <a:lstStyle>
            <a:lvl1pPr>
              <a:defRPr/>
            </a:lvl1pPr>
          </a:lstStyle>
          <a:p>
            <a:fld id="{C54A7546-AD47-4BEC-A091-3F317FC5C9FD}" type="datetimeFigureOut">
              <a:rPr lang="en-US" altLang="en-US"/>
              <a:pPr/>
              <a:t>3/6/2018</a:t>
            </a:fld>
            <a:endParaRPr lang="en-US" altLang="en-US"/>
          </a:p>
        </p:txBody>
      </p:sp>
      <p:sp>
        <p:nvSpPr>
          <p:cNvPr id="6" name="Footer Placeholder 5">
            <a:extLst>
              <a:ext uri="{FF2B5EF4-FFF2-40B4-BE49-F238E27FC236}">
                <a16:creationId xmlns:a16="http://schemas.microsoft.com/office/drawing/2014/main" id="{5CFAB341-E3C6-4748-8E38-0D4E63E91CC3}"/>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429B2F5-6522-4DF3-B87C-CA07E9B66F51}"/>
              </a:ext>
            </a:extLst>
          </p:cNvPr>
          <p:cNvSpPr>
            <a:spLocks noGrp="1"/>
          </p:cNvSpPr>
          <p:nvPr>
            <p:ph type="sldNum" sz="quarter" idx="12"/>
          </p:nvPr>
        </p:nvSpPr>
        <p:spPr/>
        <p:txBody>
          <a:bodyPr/>
          <a:lstStyle>
            <a:lvl1pPr>
              <a:defRPr/>
            </a:lvl1pPr>
          </a:lstStyle>
          <a:p>
            <a:fld id="{C64474CF-7DD9-405C-A105-0D8F9DB3004C}" type="slidenum">
              <a:rPr lang="en-US" altLang="en-US"/>
              <a:pPr/>
              <a:t>‹#›</a:t>
            </a:fld>
            <a:endParaRPr lang="en-US" altLang="en-US"/>
          </a:p>
        </p:txBody>
      </p:sp>
    </p:spTree>
    <p:extLst>
      <p:ext uri="{BB962C8B-B14F-4D97-AF65-F5344CB8AC3E}">
        <p14:creationId xmlns:p14="http://schemas.microsoft.com/office/powerpoint/2010/main" val="3988128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14CD4-F50C-46C1-A968-6F2F35794B2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D1B986-8F9D-4F15-AD68-EC1FFB85734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F26F32-171F-4ED5-BFAA-15B0C1985C7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62620C8-D1F9-4973-86F2-57AEDFB2C3BB}"/>
              </a:ext>
            </a:extLst>
          </p:cNvPr>
          <p:cNvSpPr>
            <a:spLocks noGrp="1"/>
          </p:cNvSpPr>
          <p:nvPr>
            <p:ph type="dt" sz="half" idx="10"/>
          </p:nvPr>
        </p:nvSpPr>
        <p:spPr/>
        <p:txBody>
          <a:bodyPr/>
          <a:lstStyle>
            <a:lvl1pPr>
              <a:defRPr/>
            </a:lvl1pPr>
          </a:lstStyle>
          <a:p>
            <a:fld id="{D9325C54-2404-4A10-9941-7C46763152A6}" type="datetimeFigureOut">
              <a:rPr lang="en-US" altLang="en-US"/>
              <a:pPr/>
              <a:t>3/6/2018</a:t>
            </a:fld>
            <a:endParaRPr lang="en-US" altLang="en-US"/>
          </a:p>
        </p:txBody>
      </p:sp>
      <p:sp>
        <p:nvSpPr>
          <p:cNvPr id="6" name="Footer Placeholder 5">
            <a:extLst>
              <a:ext uri="{FF2B5EF4-FFF2-40B4-BE49-F238E27FC236}">
                <a16:creationId xmlns:a16="http://schemas.microsoft.com/office/drawing/2014/main" id="{BA33695D-6A9A-45E2-ACF0-0E7D3E16C164}"/>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9F91F5A0-CB20-4C0B-A338-710C6C97A32B}"/>
              </a:ext>
            </a:extLst>
          </p:cNvPr>
          <p:cNvSpPr>
            <a:spLocks noGrp="1"/>
          </p:cNvSpPr>
          <p:nvPr>
            <p:ph type="sldNum" sz="quarter" idx="12"/>
          </p:nvPr>
        </p:nvSpPr>
        <p:spPr/>
        <p:txBody>
          <a:bodyPr/>
          <a:lstStyle>
            <a:lvl1pPr>
              <a:defRPr/>
            </a:lvl1pPr>
          </a:lstStyle>
          <a:p>
            <a:fld id="{CAB4716C-DC5A-4153-B273-5544A1F0D7C7}" type="slidenum">
              <a:rPr lang="en-US" altLang="en-US"/>
              <a:pPr/>
              <a:t>‹#›</a:t>
            </a:fld>
            <a:endParaRPr lang="en-US" altLang="en-US"/>
          </a:p>
        </p:txBody>
      </p:sp>
    </p:spTree>
    <p:extLst>
      <p:ext uri="{BB962C8B-B14F-4D97-AF65-F5344CB8AC3E}">
        <p14:creationId xmlns:p14="http://schemas.microsoft.com/office/powerpoint/2010/main" val="402913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E892492C-F15D-4B0E-BA1E-04B6EAC6C090}"/>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771" name="Rectangle 3">
            <a:extLst>
              <a:ext uri="{FF2B5EF4-FFF2-40B4-BE49-F238E27FC236}">
                <a16:creationId xmlns:a16="http://schemas.microsoft.com/office/drawing/2014/main" id="{5089477E-16C4-44D8-9C74-DEE0AA62AE93}"/>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772" name="Rectangle 4">
            <a:extLst>
              <a:ext uri="{FF2B5EF4-FFF2-40B4-BE49-F238E27FC236}">
                <a16:creationId xmlns:a16="http://schemas.microsoft.com/office/drawing/2014/main" id="{D47300BB-5CB4-49B2-8BCE-2BB3F21834E5}"/>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fld id="{9E3883F4-2D1C-44C7-A774-7199844536E8}" type="datetimeFigureOut">
              <a:rPr lang="en-US" altLang="en-US"/>
              <a:pPr/>
              <a:t>3/6/2018</a:t>
            </a:fld>
            <a:endParaRPr lang="en-US" altLang="en-US"/>
          </a:p>
        </p:txBody>
      </p:sp>
      <p:sp>
        <p:nvSpPr>
          <p:cNvPr id="32773" name="Rectangle 5">
            <a:extLst>
              <a:ext uri="{FF2B5EF4-FFF2-40B4-BE49-F238E27FC236}">
                <a16:creationId xmlns:a16="http://schemas.microsoft.com/office/drawing/2014/main" id="{EEF296F3-A79C-4FD9-9EF5-0A42906C1166}"/>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a:p>
        </p:txBody>
      </p:sp>
      <p:sp>
        <p:nvSpPr>
          <p:cNvPr id="32774" name="Rectangle 6">
            <a:extLst>
              <a:ext uri="{FF2B5EF4-FFF2-40B4-BE49-F238E27FC236}">
                <a16:creationId xmlns:a16="http://schemas.microsoft.com/office/drawing/2014/main" id="{5BB5F82B-3299-472E-A601-CEA12023C562}"/>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90D2F7CE-9B0F-4F72-B6D4-1A0EF5773F9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5400000" scaled="1"/>
        </a:gradFill>
        <a:effectLst/>
      </p:bgPr>
    </p:bg>
    <p:spTree>
      <p:nvGrpSpPr>
        <p:cNvPr id="1" name=""/>
        <p:cNvGrpSpPr/>
        <p:nvPr/>
      </p:nvGrpSpPr>
      <p:grpSpPr>
        <a:xfrm>
          <a:off x="0" y="0"/>
          <a:ext cx="0" cy="0"/>
          <a:chOff x="0" y="0"/>
          <a:chExt cx="0" cy="0"/>
        </a:xfrm>
      </p:grpSpPr>
      <p:sp>
        <p:nvSpPr>
          <p:cNvPr id="2055" name="Rectangle 7">
            <a:extLst>
              <a:ext uri="{FF2B5EF4-FFF2-40B4-BE49-F238E27FC236}">
                <a16:creationId xmlns:a16="http://schemas.microsoft.com/office/drawing/2014/main" id="{D9B3B1A9-3F03-4AC9-BD0F-17434EF6A03D}"/>
              </a:ext>
            </a:extLst>
          </p:cNvPr>
          <p:cNvSpPr>
            <a:spLocks noGrp="1" noChangeArrowheads="1"/>
          </p:cNvSpPr>
          <p:nvPr>
            <p:ph type="title"/>
          </p:nvPr>
        </p:nvSpPr>
        <p:spPr bwMode="auto">
          <a:xfrm>
            <a:off x="685800" y="228600"/>
            <a:ext cx="777240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60" name="Rectangle 12">
            <a:extLst>
              <a:ext uri="{FF2B5EF4-FFF2-40B4-BE49-F238E27FC236}">
                <a16:creationId xmlns:a16="http://schemas.microsoft.com/office/drawing/2014/main" id="{1B66DE15-76F5-463C-B237-629E387AC8AC}"/>
              </a:ext>
            </a:extLst>
          </p:cNvPr>
          <p:cNvSpPr>
            <a:spLocks noGrp="1" noChangeArrowheads="1"/>
          </p:cNvSpPr>
          <p:nvPr>
            <p:ph type="body" idx="1"/>
          </p:nvPr>
        </p:nvSpPr>
        <p:spPr bwMode="auto">
          <a:xfrm>
            <a:off x="685800" y="1641475"/>
            <a:ext cx="7772400" cy="4454525"/>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Rectangle 9">
            <a:extLst>
              <a:ext uri="{FF2B5EF4-FFF2-40B4-BE49-F238E27FC236}">
                <a16:creationId xmlns:a16="http://schemas.microsoft.com/office/drawing/2014/main" id="{AA829246-D612-42D7-8995-907396794967}"/>
              </a:ext>
            </a:extLst>
          </p:cNvPr>
          <p:cNvSpPr>
            <a:spLocks noGrp="1" noChangeArrowheads="1"/>
          </p:cNvSpPr>
          <p:nvPr>
            <p:ph type="dt" sz="quarter" idx="2"/>
          </p:nvPr>
        </p:nvSpPr>
        <p:spPr bwMode="auto">
          <a:xfrm>
            <a:off x="685800" y="6248400"/>
            <a:ext cx="1905000" cy="457200"/>
          </a:xfrm>
          <a:prstGeom prst="rect">
            <a:avLst/>
          </a:prstGeom>
          <a:ln w="12700" cap="sq">
            <a:miter lim="800000"/>
            <a:headEnd type="none" w="sm" len="sm"/>
            <a:tailEnd type="none" w="sm" len="sm"/>
          </a:ln>
        </p:spPr>
        <p:txBody>
          <a:bodyPr vert="horz" wrap="square" lIns="91440" tIns="45720" rIns="91440" bIns="45720" numCol="1" anchor="t" anchorCtr="0" compatLnSpc="1">
            <a:prstTxWarp prst="textNoShape">
              <a:avLst/>
            </a:prstTxWarp>
          </a:bodyPr>
          <a:lstStyle>
            <a:lvl1pPr>
              <a:spcBef>
                <a:spcPct val="50000"/>
              </a:spcBef>
              <a:defRPr sz="1400">
                <a:solidFill>
                  <a:srgbClr val="FFFFFF"/>
                </a:solidFill>
              </a:defRPr>
            </a:lvl1pPr>
          </a:lstStyle>
          <a:p>
            <a:pPr>
              <a:defRPr/>
            </a:pPr>
            <a:endParaRPr lang="en-US"/>
          </a:p>
        </p:txBody>
      </p:sp>
      <p:sp>
        <p:nvSpPr>
          <p:cNvPr id="18" name="Rectangle 10">
            <a:extLst>
              <a:ext uri="{FF2B5EF4-FFF2-40B4-BE49-F238E27FC236}">
                <a16:creationId xmlns:a16="http://schemas.microsoft.com/office/drawing/2014/main" id="{254401A2-A126-4A34-9EFB-E78AEA49399F}"/>
              </a:ext>
            </a:extLst>
          </p:cNvPr>
          <p:cNvSpPr>
            <a:spLocks noGrp="1" noChangeArrowheads="1"/>
          </p:cNvSpPr>
          <p:nvPr>
            <p:ph type="ftr" sz="quarter" idx="3"/>
          </p:nvPr>
        </p:nvSpPr>
        <p:spPr bwMode="auto">
          <a:xfrm>
            <a:off x="3124200" y="6248400"/>
            <a:ext cx="2895600" cy="457200"/>
          </a:xfrm>
          <a:prstGeom prst="rect">
            <a:avLst/>
          </a:prstGeom>
          <a:ln w="12700" cap="sq">
            <a:miter lim="800000"/>
            <a:headEnd type="none" w="sm" len="sm"/>
            <a:tailEnd type="none" w="sm" len="sm"/>
          </a:ln>
        </p:spPr>
        <p:txBody>
          <a:bodyPr vert="horz" wrap="square" lIns="91440" tIns="45720" rIns="91440" bIns="45720" numCol="1" anchor="t" anchorCtr="0" compatLnSpc="1">
            <a:prstTxWarp prst="textNoShape">
              <a:avLst/>
            </a:prstTxWarp>
          </a:bodyPr>
          <a:lstStyle>
            <a:lvl1pPr algn="ctr">
              <a:spcBef>
                <a:spcPct val="50000"/>
              </a:spcBef>
              <a:defRPr sz="1400">
                <a:solidFill>
                  <a:srgbClr val="FFFFFF"/>
                </a:solidFill>
              </a:defRPr>
            </a:lvl1pPr>
          </a:lstStyle>
          <a:p>
            <a:pPr>
              <a:defRPr/>
            </a:pPr>
            <a:endParaRPr lang="en-US"/>
          </a:p>
        </p:txBody>
      </p:sp>
      <p:sp>
        <p:nvSpPr>
          <p:cNvPr id="19" name="Rectangle 11">
            <a:extLst>
              <a:ext uri="{FF2B5EF4-FFF2-40B4-BE49-F238E27FC236}">
                <a16:creationId xmlns:a16="http://schemas.microsoft.com/office/drawing/2014/main" id="{79F140F8-68EB-4EAF-B0BF-0861F0BF0FB1}"/>
              </a:ext>
            </a:extLst>
          </p:cNvPr>
          <p:cNvSpPr>
            <a:spLocks noGrp="1" noChangeArrowheads="1"/>
          </p:cNvSpPr>
          <p:nvPr>
            <p:ph type="sldNum" sz="quarter" idx="4"/>
          </p:nvPr>
        </p:nvSpPr>
        <p:spPr bwMode="auto">
          <a:xfrm>
            <a:off x="6553200" y="6248400"/>
            <a:ext cx="1905000" cy="457200"/>
          </a:xfrm>
          <a:prstGeom prst="rect">
            <a:avLst/>
          </a:prstGeom>
          <a:ln w="12700" cap="sq">
            <a:miter lim="800000"/>
            <a:headEnd type="none" w="sm" len="sm"/>
            <a:tailEnd type="none" w="sm" len="sm"/>
          </a:ln>
        </p:spPr>
        <p:txBody>
          <a:bodyPr vert="horz" wrap="square" lIns="91440" tIns="45720" rIns="91440" bIns="45720" numCol="1" anchor="t" anchorCtr="0" compatLnSpc="1">
            <a:prstTxWarp prst="textNoShape">
              <a:avLst/>
            </a:prstTxWarp>
          </a:bodyPr>
          <a:lstStyle>
            <a:lvl1pPr algn="r">
              <a:spcBef>
                <a:spcPct val="50000"/>
              </a:spcBef>
              <a:defRPr sz="1400">
                <a:solidFill>
                  <a:srgbClr val="FFFFFF"/>
                </a:solidFill>
              </a:defRPr>
            </a:lvl1pPr>
          </a:lstStyle>
          <a:p>
            <a:fld id="{EE02C850-EFD6-46F4-AFB8-14C2A1699C83}" type="slidenum">
              <a:rPr lang="en-US" altLang="en-US"/>
              <a:pPr/>
              <a:t>‹#›</a:t>
            </a:fld>
            <a:endParaRPr lang="en-US" altLang="en-US"/>
          </a:p>
        </p:txBody>
      </p:sp>
    </p:spTree>
    <p:extLst>
      <p:ext uri="{BB962C8B-B14F-4D97-AF65-F5344CB8AC3E}">
        <p14:creationId xmlns:p14="http://schemas.microsoft.com/office/powerpoint/2010/main" val="988221330"/>
      </p:ext>
    </p:extLst>
  </p:cSld>
  <p:clrMap bg1="dk2" tx1="lt1" bg2="dk1" tx2="lt2" accent1="accent1" accent2="accent2" accent3="accent3" accent4="accent4" accent5="accent5" accent6="accent6" hlink="hlink" folHlink="folHlink"/>
  <p:sldLayoutIdLst>
    <p:sldLayoutId id="2147483699" r:id="rId1"/>
  </p:sldLayoutIdLst>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75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new-arkemmaus.org/index.html"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13ADEE85-860C-4959-9579-7034F6E118A3}"/>
              </a:ext>
            </a:extLst>
          </p:cNvPr>
          <p:cNvSpPr>
            <a:spLocks noChangeArrowheads="1"/>
          </p:cNvSpPr>
          <p:nvPr>
            <p:ph type="ctrTitle" idx="4294967295"/>
          </p:nvPr>
        </p:nvSpPr>
        <p:spPr>
          <a:xfrm>
            <a:off x="0" y="0"/>
            <a:ext cx="9144000" cy="83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Holy Spirit, Thou Art Welcome</a:t>
            </a:r>
            <a:endParaRPr lang="en-US" altLang="en-US" b="1">
              <a:cs typeface="Times New Roman" panose="02020603050405020304" pitchFamily="18" charset="0"/>
            </a:endParaRPr>
          </a:p>
        </p:txBody>
      </p:sp>
      <p:sp>
        <p:nvSpPr>
          <p:cNvPr id="36867" name="Rectangle 3">
            <a:extLst>
              <a:ext uri="{FF2B5EF4-FFF2-40B4-BE49-F238E27FC236}">
                <a16:creationId xmlns:a16="http://schemas.microsoft.com/office/drawing/2014/main" id="{C0CE21BE-BFD8-43E5-9F79-F9FBEE6F0FBC}"/>
              </a:ext>
            </a:extLst>
          </p:cNvPr>
          <p:cNvSpPr>
            <a:spLocks noChangeArrowheads="1"/>
          </p:cNvSpPr>
          <p:nvPr>
            <p:ph type="subTitle" idx="4294967295"/>
          </p:nvPr>
        </p:nvSpPr>
        <p:spPr>
          <a:xfrm>
            <a:off x="0" y="1066800"/>
            <a:ext cx="9144000" cy="3962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pPr marL="0" indent="0" algn="ctr">
              <a:spcBef>
                <a:spcPct val="10000"/>
              </a:spcBef>
              <a:buFont typeface="Wingdings" panose="05000000000000000000" pitchFamily="2" charset="2"/>
              <a:buNone/>
            </a:pPr>
            <a:r>
              <a:rPr lang="en-US" altLang="en-US" sz="3400" b="1">
                <a:latin typeface="Arial" panose="020B0604020202020204" pitchFamily="34" charset="0"/>
                <a:cs typeface="Arial" panose="020B0604020202020204" pitchFamily="34" charset="0"/>
              </a:rPr>
              <a:t>Holy Spirit, Thou art welcome in this place;</a:t>
            </a:r>
            <a:endParaRPr lang="en-US" altLang="en-US" sz="3400" b="1" i="1">
              <a:latin typeface="Arial" panose="020B0604020202020204" pitchFamily="34" charset="0"/>
              <a:cs typeface="Times New Roman" panose="02020603050405020304" pitchFamily="18" charset="0"/>
            </a:endParaRPr>
          </a:p>
          <a:p>
            <a:pPr marL="0" indent="0" algn="ctr">
              <a:spcBef>
                <a:spcPct val="10000"/>
              </a:spcBef>
              <a:buFont typeface="Wingdings" panose="05000000000000000000" pitchFamily="2" charset="2"/>
              <a:buNone/>
            </a:pPr>
            <a:r>
              <a:rPr lang="en-US" altLang="en-US" sz="3400" b="1">
                <a:latin typeface="Arial" panose="020B0604020202020204" pitchFamily="34" charset="0"/>
                <a:cs typeface="Times New Roman" panose="02020603050405020304" pitchFamily="18" charset="0"/>
              </a:rPr>
              <a:t>Holy Spirit, Thou art welcome in this place.</a:t>
            </a:r>
          </a:p>
          <a:p>
            <a:pPr marL="0" indent="0" algn="ctr">
              <a:spcBef>
                <a:spcPct val="10000"/>
              </a:spcBef>
              <a:buFont typeface="Wingdings" panose="05000000000000000000" pitchFamily="2" charset="2"/>
              <a:buNone/>
            </a:pPr>
            <a:r>
              <a:rPr lang="en-US" altLang="en-US" sz="3400" b="1">
                <a:latin typeface="Arial" panose="020B0604020202020204" pitchFamily="34" charset="0"/>
                <a:cs typeface="Times New Roman" panose="02020603050405020304" pitchFamily="18" charset="0"/>
              </a:rPr>
              <a:t>Omnipotent Father of mercy and grace, </a:t>
            </a:r>
          </a:p>
          <a:p>
            <a:pPr marL="0" indent="0" algn="ctr">
              <a:spcBef>
                <a:spcPct val="10000"/>
              </a:spcBef>
              <a:buFont typeface="Wingdings" panose="05000000000000000000" pitchFamily="2" charset="2"/>
              <a:buNone/>
            </a:pPr>
            <a:r>
              <a:rPr lang="en-US" altLang="en-US" sz="3400" b="1">
                <a:latin typeface="Arial" panose="020B0604020202020204" pitchFamily="34" charset="0"/>
                <a:cs typeface="Times New Roman" panose="02020603050405020304" pitchFamily="18" charset="0"/>
              </a:rPr>
              <a:t>Thou art welcome in this place.</a:t>
            </a:r>
          </a:p>
        </p:txBody>
      </p:sp>
      <p:sp>
        <p:nvSpPr>
          <p:cNvPr id="36868" name="Text Box 4">
            <a:extLst>
              <a:ext uri="{FF2B5EF4-FFF2-40B4-BE49-F238E27FC236}">
                <a16:creationId xmlns:a16="http://schemas.microsoft.com/office/drawing/2014/main" id="{9016A144-38C8-46BD-B302-FBF9388DCB5A}"/>
              </a:ext>
            </a:extLst>
          </p:cNvPr>
          <p:cNvSpPr txBox="1">
            <a:spLocks noChangeArrowheads="1"/>
          </p:cNvSpPr>
          <p:nvPr/>
        </p:nvSpPr>
        <p:spPr bwMode="auto">
          <a:xfrm>
            <a:off x="0" y="60960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200" b="1">
                <a:solidFill>
                  <a:schemeClr val="tx2"/>
                </a:solidFill>
                <a:effectLst>
                  <a:outerShdw blurRad="38100" dist="38100" dir="2700000" algn="tl">
                    <a:srgbClr val="000000"/>
                  </a:outerShdw>
                </a:effectLst>
                <a:cs typeface="Times New Roman" panose="02020603050405020304" pitchFamily="18" charset="0"/>
              </a:rPr>
              <a:t>Dottie Rambo / David Huntsinger  © 1977  John T Benson Publishing Co   (ASCAP) - CCLI#1009126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89917C43-AAF5-4BBF-8C20-A182697DADD9}"/>
              </a:ext>
            </a:extLst>
          </p:cNvPr>
          <p:cNvSpPr>
            <a:spLocks noChangeArrowheads="1"/>
          </p:cNvSpPr>
          <p:nvPr>
            <p:ph type="subTitle" idx="4294967295"/>
          </p:nvPr>
        </p:nvSpPr>
        <p:spPr>
          <a:xfrm>
            <a:off x="0" y="1295400"/>
            <a:ext cx="8991600" cy="50292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pPr marL="463550" indent="-463550">
              <a:buSzPct val="90000"/>
            </a:pPr>
            <a:r>
              <a:rPr lang="en-US" altLang="en-US" sz="3600" b="1">
                <a:cs typeface="Times New Roman" panose="02020603050405020304" pitchFamily="18" charset="0"/>
              </a:rPr>
              <a:t>Through life circumstances, good or bad</a:t>
            </a:r>
          </a:p>
          <a:p>
            <a:pPr marL="463550" indent="-463550">
              <a:buSzPct val="90000"/>
              <a:buFont typeface="Wingdings" panose="05000000000000000000" pitchFamily="2" charset="2"/>
              <a:buNone/>
            </a:pPr>
            <a:r>
              <a:rPr lang="en-US" altLang="en-US" sz="3600" b="1">
                <a:cs typeface="Times New Roman" panose="02020603050405020304" pitchFamily="18" charset="0"/>
              </a:rPr>
              <a:t>	</a:t>
            </a:r>
            <a:r>
              <a:rPr lang="en-US" altLang="en-US" sz="3600" b="1" i="1">
                <a:cs typeface="Times New Roman" panose="02020603050405020304" pitchFamily="18" charset="0"/>
              </a:rPr>
              <a:t>We know that in all things God works for the good of those that love him, who have been called according to his purpose.						- Romans 8:28</a:t>
            </a:r>
          </a:p>
          <a:p>
            <a:pPr marL="463550" indent="-463550">
              <a:buSzPct val="90000"/>
            </a:pPr>
            <a:r>
              <a:rPr lang="en-US" altLang="en-US" sz="3600" b="1">
                <a:cs typeface="Times New Roman" panose="02020603050405020304" pitchFamily="18" charset="0"/>
              </a:rPr>
              <a:t>Through the care, love, &amp; sacrifices of others</a:t>
            </a:r>
          </a:p>
        </p:txBody>
      </p:sp>
      <p:sp>
        <p:nvSpPr>
          <p:cNvPr id="49155" name="Text Box 3">
            <a:extLst>
              <a:ext uri="{FF2B5EF4-FFF2-40B4-BE49-F238E27FC236}">
                <a16:creationId xmlns:a16="http://schemas.microsoft.com/office/drawing/2014/main" id="{24B3B478-14A6-40DA-8BD5-03DCF687A0BB}"/>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49156" name="Text Box 4">
            <a:extLst>
              <a:ext uri="{FF2B5EF4-FFF2-40B4-BE49-F238E27FC236}">
                <a16:creationId xmlns:a16="http://schemas.microsoft.com/office/drawing/2014/main" id="{DE523287-B86F-4FE6-BC37-68BDE083EFF3}"/>
              </a:ext>
            </a:extLst>
          </p:cNvPr>
          <p:cNvSpPr txBox="1">
            <a:spLocks noChangeArrowheads="1"/>
          </p:cNvSpPr>
          <p:nvPr/>
        </p:nvSpPr>
        <p:spPr bwMode="auto">
          <a:xfrm>
            <a:off x="0" y="0"/>
            <a:ext cx="91440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altLang="en-US" sz="4400" b="1">
                <a:solidFill>
                  <a:schemeClr val="tx2"/>
                </a:solidFill>
                <a:effectLst>
                  <a:outerShdw blurRad="38100" dist="38100" dir="2700000" algn="tl">
                    <a:srgbClr val="000000"/>
                  </a:outerShdw>
                </a:effectLst>
              </a:rPr>
              <a:t>How Do We Experience</a:t>
            </a:r>
          </a:p>
          <a:p>
            <a:pPr algn="ctr">
              <a:lnSpc>
                <a:spcPct val="90000"/>
              </a:lnSpc>
            </a:pPr>
            <a:r>
              <a:rPr lang="en-US" altLang="en-US" sz="4400" b="1">
                <a:solidFill>
                  <a:schemeClr val="tx2"/>
                </a:solidFill>
                <a:effectLst>
                  <a:outerShdw blurRad="38100" dist="38100" dir="2700000" algn="tl">
                    <a:srgbClr val="000000"/>
                  </a:outerShdw>
                </a:effectLst>
              </a:rPr>
              <a:t>Prevenient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5083F951-369B-4840-8CAF-AD40677BE4EA}"/>
              </a:ext>
            </a:extLst>
          </p:cNvPr>
          <p:cNvSpPr>
            <a:spLocks noChangeArrowheads="1"/>
          </p:cNvSpPr>
          <p:nvPr>
            <p:ph type="subTitle" idx="4294967295"/>
          </p:nvPr>
        </p:nvSpPr>
        <p:spPr>
          <a:xfrm>
            <a:off x="0" y="1295400"/>
            <a:ext cx="8991600" cy="54102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pPr marL="463550" indent="-463550">
              <a:spcBef>
                <a:spcPct val="5000"/>
              </a:spcBef>
              <a:buSzPct val="90000"/>
            </a:pPr>
            <a:r>
              <a:rPr lang="en-US" altLang="en-US" sz="3600" b="1">
                <a:cs typeface="Times New Roman" panose="02020603050405020304" pitchFamily="18" charset="0"/>
              </a:rPr>
              <a:t>Through the Holy Spirit:</a:t>
            </a:r>
          </a:p>
          <a:p>
            <a:pPr marL="463550" indent="-463550">
              <a:spcBef>
                <a:spcPct val="5000"/>
              </a:spcBef>
              <a:buSzPct val="90000"/>
              <a:buFont typeface="Wingdings" panose="05000000000000000000" pitchFamily="2" charset="2"/>
              <a:buNone/>
            </a:pPr>
            <a:r>
              <a:rPr lang="en-US" altLang="en-US" sz="3600" b="1">
                <a:cs typeface="Times New Roman" panose="02020603050405020304" pitchFamily="18" charset="0"/>
              </a:rPr>
              <a:t>	awakening us, wooing us, courting us, &amp; perhaps convicting us</a:t>
            </a:r>
          </a:p>
          <a:p>
            <a:pPr marL="463550" indent="-463550">
              <a:buSzPct val="90000"/>
              <a:buFont typeface="Wingdings" panose="05000000000000000000" pitchFamily="2" charset="2"/>
              <a:buNone/>
            </a:pPr>
            <a:r>
              <a:rPr lang="en-US" altLang="en-US" sz="3600" b="1">
                <a:cs typeface="Times New Roman" panose="02020603050405020304" pitchFamily="18" charset="0"/>
              </a:rPr>
              <a:t>	</a:t>
            </a:r>
            <a:r>
              <a:rPr lang="en-US" altLang="en-US" sz="3600" b="1" i="1">
                <a:cs typeface="Times New Roman" panose="02020603050405020304" pitchFamily="18" charset="0"/>
              </a:rPr>
              <a:t>Here I am! I stand at the door and knock.   If anyone hears my voice and opens the door, I will come in and eat with him, and he with me.			- Revelation 3: 20</a:t>
            </a:r>
          </a:p>
        </p:txBody>
      </p:sp>
      <p:sp>
        <p:nvSpPr>
          <p:cNvPr id="62467" name="Text Box 3">
            <a:extLst>
              <a:ext uri="{FF2B5EF4-FFF2-40B4-BE49-F238E27FC236}">
                <a16:creationId xmlns:a16="http://schemas.microsoft.com/office/drawing/2014/main" id="{B613D6C6-C424-4FAE-B1D3-004620E58E4E}"/>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62468" name="Text Box 4">
            <a:extLst>
              <a:ext uri="{FF2B5EF4-FFF2-40B4-BE49-F238E27FC236}">
                <a16:creationId xmlns:a16="http://schemas.microsoft.com/office/drawing/2014/main" id="{3E355A31-FDEC-49B1-AACD-50CC75170197}"/>
              </a:ext>
            </a:extLst>
          </p:cNvPr>
          <p:cNvSpPr txBox="1">
            <a:spLocks noChangeArrowheads="1"/>
          </p:cNvSpPr>
          <p:nvPr/>
        </p:nvSpPr>
        <p:spPr bwMode="auto">
          <a:xfrm>
            <a:off x="0" y="0"/>
            <a:ext cx="91440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altLang="en-US" sz="4400" b="1">
                <a:solidFill>
                  <a:schemeClr val="tx2"/>
                </a:solidFill>
                <a:effectLst>
                  <a:outerShdw blurRad="38100" dist="38100" dir="2700000" algn="tl">
                    <a:srgbClr val="000000"/>
                  </a:outerShdw>
                </a:effectLst>
              </a:rPr>
              <a:t>How Do We Experience</a:t>
            </a:r>
          </a:p>
          <a:p>
            <a:pPr algn="ctr">
              <a:lnSpc>
                <a:spcPct val="90000"/>
              </a:lnSpc>
            </a:pPr>
            <a:r>
              <a:rPr lang="en-US" altLang="en-US" sz="4400" b="1">
                <a:solidFill>
                  <a:schemeClr val="tx2"/>
                </a:solidFill>
                <a:effectLst>
                  <a:outerShdw blurRad="38100" dist="38100" dir="2700000" algn="tl">
                    <a:srgbClr val="000000"/>
                  </a:outerShdw>
                </a:effectLst>
              </a:rPr>
              <a:t>Prevenient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46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805DA589-E7B1-4CAF-AF17-D7925B7625E0}"/>
              </a:ext>
            </a:extLst>
          </p:cNvPr>
          <p:cNvSpPr>
            <a:spLocks noChangeArrowheads="1"/>
          </p:cNvSpPr>
          <p:nvPr>
            <p:ph type="subTitle" idx="4294967295"/>
          </p:nvPr>
        </p:nvSpPr>
        <p:spPr>
          <a:xfrm>
            <a:off x="0" y="2286000"/>
            <a:ext cx="9144000" cy="12192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pPr marL="0" indent="0" algn="ctr">
              <a:buFont typeface="Wingdings" panose="05000000000000000000" pitchFamily="2" charset="2"/>
              <a:buNone/>
            </a:pPr>
            <a:r>
              <a:rPr lang="en-US" altLang="en-US" sz="6000" b="1" i="1">
                <a:solidFill>
                  <a:schemeClr val="tx2"/>
                </a:solidFill>
                <a:cs typeface="Times New Roman" panose="02020603050405020304" pitchFamily="18" charset="0"/>
              </a:rPr>
              <a:t>De Colores!</a:t>
            </a:r>
            <a:endParaRPr lang="en-US" altLang="en-US" sz="6000" b="1" i="1">
              <a:solidFill>
                <a:schemeClr val="tx2"/>
              </a:solidFill>
              <a:cs typeface="Arial" panose="020B0604020202020204" pitchFamily="34" charset="0"/>
            </a:endParaRPr>
          </a:p>
        </p:txBody>
      </p:sp>
      <p:sp>
        <p:nvSpPr>
          <p:cNvPr id="53251" name="Text Box 3">
            <a:extLst>
              <a:ext uri="{FF2B5EF4-FFF2-40B4-BE49-F238E27FC236}">
                <a16:creationId xmlns:a16="http://schemas.microsoft.com/office/drawing/2014/main" id="{A14FECFD-15C7-46AB-BD0C-2337822502F2}"/>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6322" name="Text Box 7">
            <a:extLst>
              <a:ext uri="{FF2B5EF4-FFF2-40B4-BE49-F238E27FC236}">
                <a16:creationId xmlns:a16="http://schemas.microsoft.com/office/drawing/2014/main" id="{CA36787F-A0B8-46CC-9706-1B6717D54C22}"/>
              </a:ext>
            </a:extLst>
          </p:cNvPr>
          <p:cNvSpPr txBox="1">
            <a:spLocks noChangeArrowheads="1"/>
          </p:cNvSpPr>
          <p:nvPr/>
        </p:nvSpPr>
        <p:spPr bwMode="auto">
          <a:xfrm>
            <a:off x="441325" y="61372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100" name="Text Box 7">
            <a:extLst>
              <a:ext uri="{FF2B5EF4-FFF2-40B4-BE49-F238E27FC236}">
                <a16:creationId xmlns:a16="http://schemas.microsoft.com/office/drawing/2014/main" id="{44DC9D33-53F8-4507-89A3-A1F55CE7B6D1}"/>
              </a:ext>
            </a:extLst>
          </p:cNvPr>
          <p:cNvSpPr txBox="1">
            <a:spLocks noChangeArrowheads="1"/>
          </p:cNvSpPr>
          <p:nvPr/>
        </p:nvSpPr>
        <p:spPr bwMode="auto">
          <a:xfrm>
            <a:off x="441325" y="61372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96FFEDBA-BDAC-49D1-B9CA-776A8B4EFB10}"/>
              </a:ext>
            </a:extLst>
          </p:cNvPr>
          <p:cNvSpPr>
            <a:spLocks noGrp="1" noChangeArrowheads="1"/>
          </p:cNvSpPr>
          <p:nvPr>
            <p:ph type="ctrTitle"/>
          </p:nvPr>
        </p:nvSpPr>
        <p:spPr/>
        <p:txBody>
          <a:bodyPr/>
          <a:lstStyle/>
          <a:p>
            <a:pPr eaLnBrk="1" hangingPunct="1">
              <a:defRPr/>
            </a:pPr>
            <a:br>
              <a:rPr lang="en-US"/>
            </a:br>
            <a:endParaRPr lang="en-US" sz="1000" b="1">
              <a:cs typeface="Times New Roman" pitchFamily="18" charset="0"/>
            </a:endParaRPr>
          </a:p>
        </p:txBody>
      </p:sp>
      <p:sp>
        <p:nvSpPr>
          <p:cNvPr id="66563" name="Rectangle 3">
            <a:extLst>
              <a:ext uri="{FF2B5EF4-FFF2-40B4-BE49-F238E27FC236}">
                <a16:creationId xmlns:a16="http://schemas.microsoft.com/office/drawing/2014/main" id="{2D88B8DF-6998-47D6-B195-819A99AFA62F}"/>
              </a:ext>
            </a:extLst>
          </p:cNvPr>
          <p:cNvSpPr>
            <a:spLocks noGrp="1" noChangeArrowheads="1"/>
          </p:cNvSpPr>
          <p:nvPr>
            <p:ph type="subTitle" idx="1"/>
          </p:nvPr>
        </p:nvSpPr>
        <p:spPr>
          <a:xfrm>
            <a:off x="0" y="1524000"/>
            <a:ext cx="9144000" cy="1371600"/>
          </a:xfrm>
        </p:spPr>
        <p:txBody>
          <a:bodyPr/>
          <a:lstStyle/>
          <a:p>
            <a:pPr eaLnBrk="1" hangingPunct="1">
              <a:defRPr/>
            </a:pPr>
            <a:r>
              <a:rPr lang="en-US" sz="7200">
                <a:cs typeface="Arial" charset="0"/>
              </a:rPr>
              <a:t>Prevenient Grace</a:t>
            </a:r>
            <a:endParaRPr lang="en-US"/>
          </a:p>
        </p:txBody>
      </p:sp>
      <p:sp>
        <p:nvSpPr>
          <p:cNvPr id="66564" name="Text Box 4">
            <a:extLst>
              <a:ext uri="{FF2B5EF4-FFF2-40B4-BE49-F238E27FC236}">
                <a16:creationId xmlns:a16="http://schemas.microsoft.com/office/drawing/2014/main" id="{3D75F265-5A43-48FA-B155-FFAB7421C193}"/>
              </a:ext>
            </a:extLst>
          </p:cNvPr>
          <p:cNvSpPr txBox="1">
            <a:spLocks noChangeArrowheads="1"/>
          </p:cNvSpPr>
          <p:nvPr/>
        </p:nvSpPr>
        <p:spPr bwMode="auto">
          <a:xfrm>
            <a:off x="4800600" y="3810000"/>
            <a:ext cx="28670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4400">
                <a:effectLst>
                  <a:outerShdw blurRad="38100" dist="38100" dir="2700000" algn="tl">
                    <a:srgbClr val="000000"/>
                  </a:outerShdw>
                </a:effectLst>
              </a:rPr>
              <a:t>Ed Eberhart</a:t>
            </a:r>
          </a:p>
        </p:txBody>
      </p:sp>
      <p:sp>
        <p:nvSpPr>
          <p:cNvPr id="5125" name="Text Box 5">
            <a:extLst>
              <a:ext uri="{FF2B5EF4-FFF2-40B4-BE49-F238E27FC236}">
                <a16:creationId xmlns:a16="http://schemas.microsoft.com/office/drawing/2014/main" id="{07EBA997-642C-4AB4-8583-2C9FAD9E9324}"/>
              </a:ext>
            </a:extLst>
          </p:cNvPr>
          <p:cNvSpPr txBox="1">
            <a:spLocks noChangeArrowheads="1"/>
          </p:cNvSpPr>
          <p:nvPr/>
        </p:nvSpPr>
        <p:spPr bwMode="auto">
          <a:xfrm>
            <a:off x="441325" y="61372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pic>
        <p:nvPicPr>
          <p:cNvPr id="5126" name="Picture 6" descr="new-arklogo">
            <a:hlinkClick r:id="rId3"/>
            <a:extLst>
              <a:ext uri="{FF2B5EF4-FFF2-40B4-BE49-F238E27FC236}">
                <a16:creationId xmlns:a16="http://schemas.microsoft.com/office/drawing/2014/main" id="{9B9F445A-805D-4291-B8FC-6BA91BAAF9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457200"/>
            <a:ext cx="28575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E874B256-68A4-4708-8B79-3A492F5B8F66}"/>
              </a:ext>
            </a:extLst>
          </p:cNvPr>
          <p:cNvSpPr>
            <a:spLocks noGrp="1" noChangeArrowheads="1"/>
          </p:cNvSpPr>
          <p:nvPr>
            <p:ph type="subTitle" idx="1"/>
          </p:nvPr>
        </p:nvSpPr>
        <p:spPr>
          <a:xfrm>
            <a:off x="685800" y="1143000"/>
            <a:ext cx="7924800" cy="4876800"/>
          </a:xfrm>
        </p:spPr>
        <p:txBody>
          <a:bodyPr/>
          <a:lstStyle/>
          <a:p>
            <a:pPr marL="463550" indent="-463550" algn="l" eaLnBrk="1" hangingPunct="1">
              <a:spcBef>
                <a:spcPct val="10000"/>
              </a:spcBef>
              <a:buSzPct val="90000"/>
              <a:buFont typeface="Wingdings" pitchFamily="2" charset="2"/>
              <a:buChar char="n"/>
            </a:pPr>
            <a:r>
              <a:rPr lang="en-US" altLang="en-US" sz="4000" b="1"/>
              <a:t>from the Greek word “charis” meaning “gift”</a:t>
            </a:r>
          </a:p>
          <a:p>
            <a:pPr marL="463550" indent="-463550" algn="l" eaLnBrk="1" hangingPunct="1">
              <a:spcBef>
                <a:spcPct val="10000"/>
              </a:spcBef>
              <a:buSzPct val="90000"/>
              <a:buFont typeface="Wingdings" pitchFamily="2" charset="2"/>
              <a:buChar char="n"/>
            </a:pPr>
            <a:r>
              <a:rPr lang="en-US" altLang="en-US" sz="4000" b="1"/>
              <a:t>a gift from God to humankind</a:t>
            </a:r>
            <a:endParaRPr lang="en-US" altLang="en-US" sz="4000" b="1">
              <a:cs typeface="Arial" panose="020B0604020202020204" pitchFamily="34" charset="0"/>
            </a:endParaRPr>
          </a:p>
        </p:txBody>
      </p:sp>
      <p:sp>
        <p:nvSpPr>
          <p:cNvPr id="6147" name="Text Box 3">
            <a:extLst>
              <a:ext uri="{FF2B5EF4-FFF2-40B4-BE49-F238E27FC236}">
                <a16:creationId xmlns:a16="http://schemas.microsoft.com/office/drawing/2014/main" id="{34312C3E-33CB-42C9-94AF-99EFCDF82ECD}"/>
              </a:ext>
            </a:extLst>
          </p:cNvPr>
          <p:cNvSpPr txBox="1">
            <a:spLocks noChangeArrowheads="1"/>
          </p:cNvSpPr>
          <p:nvPr/>
        </p:nvSpPr>
        <p:spPr bwMode="auto">
          <a:xfrm>
            <a:off x="0" y="6172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6868" name="Text Box 4">
            <a:extLst>
              <a:ext uri="{FF2B5EF4-FFF2-40B4-BE49-F238E27FC236}">
                <a16:creationId xmlns:a16="http://schemas.microsoft.com/office/drawing/2014/main" id="{392E01B3-0E08-4886-A8B8-2B09AD15DDC4}"/>
              </a:ext>
            </a:extLst>
          </p:cNvPr>
          <p:cNvSpPr txBox="1">
            <a:spLocks noChangeArrowheads="1"/>
          </p:cNvSpPr>
          <p:nvPr/>
        </p:nvSpPr>
        <p:spPr bwMode="auto">
          <a:xfrm>
            <a:off x="0" y="0"/>
            <a:ext cx="9144000" cy="823913"/>
          </a:xfrm>
          <a:prstGeom prst="rect">
            <a:avLst/>
          </a:prstGeom>
          <a:noFill/>
          <a:ln w="12700" cap="sq">
            <a:noFill/>
            <a:miter lim="800000"/>
            <a:headEnd type="none" w="sm" len="sm"/>
            <a:tailEnd type="none" w="sm" len="sm"/>
          </a:ln>
          <a:effectLst/>
        </p:spPr>
        <p:txBody>
          <a:bodyPr>
            <a:spAutoFit/>
          </a:bodyPr>
          <a:lstStyle/>
          <a:p>
            <a:pPr algn="ctr">
              <a:defRPr/>
            </a:pPr>
            <a:r>
              <a:rPr lang="en-US" sz="4800" b="1" dirty="0">
                <a:solidFill>
                  <a:schemeClr val="tx2"/>
                </a:solidFill>
                <a:effectLst>
                  <a:outerShdw blurRad="38100" dist="38100" dir="2700000" algn="tl">
                    <a:srgbClr val="000000"/>
                  </a:outerShdw>
                </a:effectLst>
              </a:rPr>
              <a:t>What is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ED2B52B8-B5FC-4307-9713-F61B2D3BD52D}"/>
              </a:ext>
            </a:extLst>
          </p:cNvPr>
          <p:cNvSpPr>
            <a:spLocks noGrp="1" noChangeArrowheads="1"/>
          </p:cNvSpPr>
          <p:nvPr>
            <p:ph type="subTitle" idx="1"/>
          </p:nvPr>
        </p:nvSpPr>
        <p:spPr>
          <a:xfrm>
            <a:off x="533400" y="914400"/>
            <a:ext cx="8153400" cy="4876800"/>
          </a:xfrm>
        </p:spPr>
        <p:txBody>
          <a:bodyPr/>
          <a:lstStyle/>
          <a:p>
            <a:pPr marL="463550" indent="-463550" algn="l" eaLnBrk="1" hangingPunct="1">
              <a:spcBef>
                <a:spcPct val="10000"/>
              </a:spcBef>
              <a:buSzPct val="90000"/>
              <a:buFont typeface="Wingdings" pitchFamily="2" charset="2"/>
              <a:buChar char="n"/>
            </a:pPr>
            <a:r>
              <a:rPr lang="en-US" altLang="en-US" sz="4000" b="1"/>
              <a:t>God’s grace in our lives from the moment of our conception to the point of our conversion</a:t>
            </a:r>
          </a:p>
          <a:p>
            <a:pPr marL="463550" indent="-463550" algn="l" eaLnBrk="1" hangingPunct="1">
              <a:spcBef>
                <a:spcPct val="10000"/>
              </a:spcBef>
              <a:buSzPct val="90000"/>
              <a:buFont typeface="Wingdings" pitchFamily="2" charset="2"/>
              <a:buChar char="n"/>
            </a:pPr>
            <a:r>
              <a:rPr lang="en-US" altLang="en-US" sz="4000" b="1">
                <a:cs typeface="Arial" panose="020B0604020202020204" pitchFamily="34" charset="0"/>
              </a:rPr>
              <a:t>God “courting” or “pursuing” us</a:t>
            </a:r>
          </a:p>
          <a:p>
            <a:pPr marL="463550" indent="-463550" algn="l" eaLnBrk="1" hangingPunct="1">
              <a:lnSpc>
                <a:spcPct val="95000"/>
              </a:lnSpc>
              <a:spcBef>
                <a:spcPct val="5000"/>
              </a:spcBef>
              <a:buSzPct val="90000"/>
            </a:pPr>
            <a:endParaRPr lang="en-US" altLang="en-US" sz="1400" b="1"/>
          </a:p>
          <a:p>
            <a:pPr marL="463550" indent="-463550" algn="l" eaLnBrk="1" hangingPunct="1">
              <a:lnSpc>
                <a:spcPct val="95000"/>
              </a:lnSpc>
              <a:spcBef>
                <a:spcPct val="5000"/>
              </a:spcBef>
              <a:buSzPct val="90000"/>
            </a:pPr>
            <a:r>
              <a:rPr lang="en-US" altLang="en-US" sz="4000" b="1"/>
              <a:t>	</a:t>
            </a:r>
            <a:r>
              <a:rPr lang="en-US" altLang="en-US" sz="4000" b="1" i="1"/>
              <a:t>While we were yet sinners,</a:t>
            </a:r>
          </a:p>
          <a:p>
            <a:pPr marL="463550" indent="-463550" algn="l" eaLnBrk="1" hangingPunct="1">
              <a:lnSpc>
                <a:spcPct val="95000"/>
              </a:lnSpc>
              <a:spcBef>
                <a:spcPct val="5000"/>
              </a:spcBef>
              <a:buSzPct val="90000"/>
            </a:pPr>
            <a:r>
              <a:rPr lang="en-US" altLang="en-US" sz="4000" b="1" i="1"/>
              <a:t>	Christ died for us.  -  Romans 5:8b</a:t>
            </a:r>
          </a:p>
        </p:txBody>
      </p:sp>
      <p:sp>
        <p:nvSpPr>
          <p:cNvPr id="7171" name="Text Box 3">
            <a:extLst>
              <a:ext uri="{FF2B5EF4-FFF2-40B4-BE49-F238E27FC236}">
                <a16:creationId xmlns:a16="http://schemas.microsoft.com/office/drawing/2014/main" id="{0207A41A-0757-4493-9ACA-7AA064A71D22}"/>
              </a:ext>
            </a:extLst>
          </p:cNvPr>
          <p:cNvSpPr txBox="1">
            <a:spLocks noChangeArrowheads="1"/>
          </p:cNvSpPr>
          <p:nvPr/>
        </p:nvSpPr>
        <p:spPr bwMode="auto">
          <a:xfrm>
            <a:off x="0" y="6172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6868" name="Text Box 4">
            <a:extLst>
              <a:ext uri="{FF2B5EF4-FFF2-40B4-BE49-F238E27FC236}">
                <a16:creationId xmlns:a16="http://schemas.microsoft.com/office/drawing/2014/main" id="{32CB6189-28CC-4F6A-9B10-2957D23B1751}"/>
              </a:ext>
            </a:extLst>
          </p:cNvPr>
          <p:cNvSpPr txBox="1">
            <a:spLocks noChangeArrowheads="1"/>
          </p:cNvSpPr>
          <p:nvPr/>
        </p:nvSpPr>
        <p:spPr bwMode="auto">
          <a:xfrm>
            <a:off x="0" y="0"/>
            <a:ext cx="9144000" cy="823913"/>
          </a:xfrm>
          <a:prstGeom prst="rect">
            <a:avLst/>
          </a:prstGeom>
          <a:noFill/>
          <a:ln w="12700" cap="sq">
            <a:noFill/>
            <a:miter lim="800000"/>
            <a:headEnd type="none" w="sm" len="sm"/>
            <a:tailEnd type="none" w="sm" len="sm"/>
          </a:ln>
          <a:effectLst/>
        </p:spPr>
        <p:txBody>
          <a:bodyPr>
            <a:spAutoFit/>
          </a:bodyPr>
          <a:lstStyle/>
          <a:p>
            <a:pPr algn="ctr">
              <a:defRPr/>
            </a:pPr>
            <a:r>
              <a:rPr lang="en-US" sz="4800" b="1" dirty="0" err="1">
                <a:solidFill>
                  <a:schemeClr val="tx2"/>
                </a:solidFill>
                <a:effectLst>
                  <a:outerShdw blurRad="38100" dist="38100" dir="2700000" algn="tl">
                    <a:srgbClr val="000000"/>
                  </a:outerShdw>
                </a:effectLst>
              </a:rPr>
              <a:t>Prevenient</a:t>
            </a:r>
            <a:r>
              <a:rPr lang="en-US" sz="4800" b="1" dirty="0">
                <a:solidFill>
                  <a:schemeClr val="tx2"/>
                </a:solidFill>
                <a:effectLst>
                  <a:outerShdw blurRad="38100" dist="38100" dir="2700000" algn="tl">
                    <a:srgbClr val="000000"/>
                  </a:outerShdw>
                </a:effectLst>
              </a:rPr>
              <a:t>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86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86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556FD8E7-948E-494F-BA07-C65BEC77CBEB}"/>
              </a:ext>
            </a:extLst>
          </p:cNvPr>
          <p:cNvSpPr>
            <a:spLocks noChangeArrowheads="1"/>
          </p:cNvSpPr>
          <p:nvPr>
            <p:ph type="subTitle" idx="4294967295"/>
          </p:nvPr>
        </p:nvSpPr>
        <p:spPr>
          <a:xfrm>
            <a:off x="152400" y="1295400"/>
            <a:ext cx="8763000" cy="45720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pPr marL="119063" indent="-119063">
              <a:buFont typeface="Wingdings" panose="05000000000000000000" pitchFamily="2" charset="2"/>
              <a:buNone/>
            </a:pPr>
            <a:r>
              <a:rPr lang="en-US" altLang="en-US" sz="3800" b="1" i="1">
                <a:cs typeface="Times New Roman" panose="02020603050405020304" pitchFamily="18" charset="0"/>
              </a:rPr>
              <a:t>	Where sin increased, grace increased all the more, so that, just as sin reigned in death, so also grace might reign through righteousness to bring eternal life through Jesus Christ our Lord.</a:t>
            </a:r>
          </a:p>
          <a:p>
            <a:pPr marL="119063" indent="-119063">
              <a:buFont typeface="Wingdings" panose="05000000000000000000" pitchFamily="2" charset="2"/>
              <a:buNone/>
            </a:pPr>
            <a:r>
              <a:rPr lang="en-US" altLang="en-US" sz="3800" b="1">
                <a:cs typeface="Arial" panose="020B0604020202020204" pitchFamily="34" charset="0"/>
              </a:rPr>
              <a:t>						</a:t>
            </a:r>
            <a:r>
              <a:rPr lang="en-US" altLang="en-US" sz="3800" b="1" i="1">
                <a:cs typeface="Arial" panose="020B0604020202020204" pitchFamily="34" charset="0"/>
              </a:rPr>
              <a:t>- Romans 5:20b-21</a:t>
            </a:r>
          </a:p>
        </p:txBody>
      </p:sp>
      <p:sp>
        <p:nvSpPr>
          <p:cNvPr id="59395" name="Text Box 3">
            <a:extLst>
              <a:ext uri="{FF2B5EF4-FFF2-40B4-BE49-F238E27FC236}">
                <a16:creationId xmlns:a16="http://schemas.microsoft.com/office/drawing/2014/main" id="{3142496D-A3A9-48C4-A98B-EF2AEA9BDE9E}"/>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59396" name="Text Box 4">
            <a:extLst>
              <a:ext uri="{FF2B5EF4-FFF2-40B4-BE49-F238E27FC236}">
                <a16:creationId xmlns:a16="http://schemas.microsoft.com/office/drawing/2014/main" id="{8E09B0BF-B68E-4634-9BD8-058A5AFD8E58}"/>
              </a:ext>
            </a:extLst>
          </p:cNvPr>
          <p:cNvSpPr txBox="1">
            <a:spLocks noChangeArrowheads="1"/>
          </p:cNvSpPr>
          <p:nvPr/>
        </p:nvSpPr>
        <p:spPr bwMode="auto">
          <a:xfrm>
            <a:off x="0" y="0"/>
            <a:ext cx="91440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altLang="en-US" sz="4400" b="1">
                <a:solidFill>
                  <a:schemeClr val="tx2"/>
                </a:solidFill>
                <a:effectLst>
                  <a:outerShdw blurRad="38100" dist="38100" dir="2700000" algn="tl">
                    <a:srgbClr val="000000"/>
                  </a:outerShdw>
                </a:effectLst>
              </a:rPr>
              <a:t>We Are Created in God’s Likeness for Relationship</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39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39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EE6C0F7E-4174-4D03-92DC-DBF954B02014}"/>
              </a:ext>
            </a:extLst>
          </p:cNvPr>
          <p:cNvSpPr>
            <a:spLocks noChangeArrowheads="1"/>
          </p:cNvSpPr>
          <p:nvPr>
            <p:ph type="subTitle" idx="4294967295"/>
          </p:nvPr>
        </p:nvSpPr>
        <p:spPr>
          <a:xfrm>
            <a:off x="0" y="1295400"/>
            <a:ext cx="9144000" cy="45720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p>
            <a:pPr marL="119063" indent="-119063">
              <a:buFont typeface="Wingdings" panose="05000000000000000000" pitchFamily="2" charset="2"/>
              <a:buNone/>
            </a:pPr>
            <a:r>
              <a:rPr lang="en-US" altLang="en-US" sz="3800" b="1" i="1">
                <a:cs typeface="Times New Roman" panose="02020603050405020304" pitchFamily="18" charset="0"/>
              </a:rPr>
              <a:t>	For the wages of sin is death, but the gift of God is eternal life in Christ Jesus our Lord.</a:t>
            </a:r>
            <a:r>
              <a:rPr lang="en-US" altLang="en-US" sz="4000" b="1" i="1">
                <a:cs typeface="Times New Roman" panose="02020603050405020304" pitchFamily="18" charset="0"/>
              </a:rPr>
              <a:t>					</a:t>
            </a:r>
            <a:r>
              <a:rPr lang="en-US" altLang="en-US" sz="3800" b="1" i="1">
                <a:cs typeface="Arial" panose="020B0604020202020204" pitchFamily="34" charset="0"/>
              </a:rPr>
              <a:t>- Romans 6:23</a:t>
            </a:r>
          </a:p>
          <a:p>
            <a:pPr marL="119063" indent="-119063">
              <a:buFont typeface="Wingdings" panose="05000000000000000000" pitchFamily="2" charset="2"/>
              <a:buNone/>
            </a:pPr>
            <a:r>
              <a:rPr lang="en-US" altLang="en-US" sz="3800" b="1" i="1">
                <a:cs typeface="Arial" panose="020B0604020202020204" pitchFamily="34" charset="0"/>
              </a:rPr>
              <a:t>	I have loved you, my people, with an everlasting love. With unfailing love I have drawn you to myself.										- Jeremiah 31:3</a:t>
            </a:r>
          </a:p>
        </p:txBody>
      </p:sp>
      <p:sp>
        <p:nvSpPr>
          <p:cNvPr id="67587" name="Text Box 3">
            <a:extLst>
              <a:ext uri="{FF2B5EF4-FFF2-40B4-BE49-F238E27FC236}">
                <a16:creationId xmlns:a16="http://schemas.microsoft.com/office/drawing/2014/main" id="{D8F35869-1E39-46E3-AD8C-2057D2317A17}"/>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67588" name="Text Box 4">
            <a:extLst>
              <a:ext uri="{FF2B5EF4-FFF2-40B4-BE49-F238E27FC236}">
                <a16:creationId xmlns:a16="http://schemas.microsoft.com/office/drawing/2014/main" id="{F999A89B-C962-4736-A007-51E07B8FD148}"/>
              </a:ext>
            </a:extLst>
          </p:cNvPr>
          <p:cNvSpPr txBox="1">
            <a:spLocks noChangeArrowheads="1"/>
          </p:cNvSpPr>
          <p:nvPr/>
        </p:nvSpPr>
        <p:spPr bwMode="auto">
          <a:xfrm>
            <a:off x="0" y="0"/>
            <a:ext cx="91440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altLang="en-US" sz="4400" b="1">
                <a:solidFill>
                  <a:schemeClr val="tx2"/>
                </a:solidFill>
                <a:effectLst>
                  <a:outerShdw blurRad="38100" dist="38100" dir="2700000" algn="tl">
                    <a:srgbClr val="000000"/>
                  </a:outerShdw>
                </a:effectLst>
              </a:rPr>
              <a:t>We Are Created in God’s Likeness for Relationship</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758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CCEC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CC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Designs\Blue Diagonal.pot</Template>
  <TotalTime>725</TotalTime>
  <Words>162</Words>
  <Application>Microsoft Office PowerPoint</Application>
  <PresentationFormat>On-screen Show (4:3)</PresentationFormat>
  <Paragraphs>40</Paragraphs>
  <Slides>14</Slides>
  <Notes>11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14</vt:i4>
      </vt:variant>
    </vt:vector>
  </HeadingPairs>
  <TitlesOfParts>
    <vt:vector size="19" baseType="lpstr">
      <vt:lpstr>Times New Roman</vt:lpstr>
      <vt:lpstr>Arial</vt:lpstr>
      <vt:lpstr>Wingdings</vt:lpstr>
      <vt:lpstr>Default Design</vt:lpstr>
      <vt:lpstr>2_Blue Diagonal</vt:lpstr>
      <vt:lpstr>Holy Spirit, Thou Art Welcome</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Amazing Grace</dc:title>
  <dc:creator>Kirk Paisley</dc:creator>
  <cp:lastModifiedBy>Belinda</cp:lastModifiedBy>
  <cp:revision>58</cp:revision>
  <cp:lastPrinted>1601-01-01T00:00:00Z</cp:lastPrinted>
  <dcterms:created xsi:type="dcterms:W3CDTF">2002-09-23T01:58:48Z</dcterms:created>
  <dcterms:modified xsi:type="dcterms:W3CDTF">2018-03-06T16:38:45Z</dcterms:modified>
</cp:coreProperties>
</file>