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54" r:id="rId2"/>
  </p:sldMasterIdLst>
  <p:notesMasterIdLst>
    <p:notesMasterId r:id="rId28"/>
  </p:notesMasterIdLst>
  <p:sldIdLst>
    <p:sldId id="279" r:id="rId3"/>
    <p:sldId id="256" r:id="rId4"/>
    <p:sldId id="272" r:id="rId5"/>
    <p:sldId id="273" r:id="rId6"/>
    <p:sldId id="274" r:id="rId7"/>
    <p:sldId id="276" r:id="rId8"/>
    <p:sldId id="280" r:id="rId9"/>
    <p:sldId id="288" r:id="rId10"/>
    <p:sldId id="258" r:id="rId11"/>
    <p:sldId id="281" r:id="rId12"/>
    <p:sldId id="282" r:id="rId13"/>
    <p:sldId id="289" r:id="rId14"/>
    <p:sldId id="283" r:id="rId15"/>
    <p:sldId id="285" r:id="rId16"/>
    <p:sldId id="292" r:id="rId17"/>
    <p:sldId id="293" r:id="rId18"/>
    <p:sldId id="286" r:id="rId19"/>
    <p:sldId id="294" r:id="rId20"/>
    <p:sldId id="284" r:id="rId21"/>
    <p:sldId id="271" r:id="rId22"/>
    <p:sldId id="287" r:id="rId23"/>
    <p:sldId id="277" r:id="rId24"/>
    <p:sldId id="291" r:id="rId25"/>
    <p:sldId id="265" r:id="rId26"/>
    <p:sldId id="270"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4" autoAdjust="0"/>
  </p:normalViewPr>
  <p:slideViewPr>
    <p:cSldViewPr>
      <p:cViewPr varScale="1">
        <p:scale>
          <a:sx n="75" d="100"/>
          <a:sy n="75" d="100"/>
        </p:scale>
        <p:origin x="110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7E5514C-0448-428F-B049-78B16AA337A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33795" name="Rectangle 3">
            <a:extLst>
              <a:ext uri="{FF2B5EF4-FFF2-40B4-BE49-F238E27FC236}">
                <a16:creationId xmlns:a16="http://schemas.microsoft.com/office/drawing/2014/main" id="{71C9B756-6B36-41DE-9BB6-893F2980A9CC}"/>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en-US"/>
          </a:p>
        </p:txBody>
      </p:sp>
      <p:sp>
        <p:nvSpPr>
          <p:cNvPr id="24580" name="Rectangle 4">
            <a:extLst>
              <a:ext uri="{FF2B5EF4-FFF2-40B4-BE49-F238E27FC236}">
                <a16:creationId xmlns:a16="http://schemas.microsoft.com/office/drawing/2014/main" id="{6F368C6B-D34D-4C55-960D-7D9AB14ED77F}"/>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3797" name="Rectangle 5">
            <a:extLst>
              <a:ext uri="{FF2B5EF4-FFF2-40B4-BE49-F238E27FC236}">
                <a16:creationId xmlns:a16="http://schemas.microsoft.com/office/drawing/2014/main" id="{91D9C42A-4070-4DCE-8291-98F9BF90792C}"/>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3798" name="Rectangle 6">
            <a:extLst>
              <a:ext uri="{FF2B5EF4-FFF2-40B4-BE49-F238E27FC236}">
                <a16:creationId xmlns:a16="http://schemas.microsoft.com/office/drawing/2014/main" id="{C5A56D67-3F3F-4201-A4D8-1E699C2ADE26}"/>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33799" name="Rectangle 7">
            <a:extLst>
              <a:ext uri="{FF2B5EF4-FFF2-40B4-BE49-F238E27FC236}">
                <a16:creationId xmlns:a16="http://schemas.microsoft.com/office/drawing/2014/main" id="{E9B61F08-4422-4FDF-8627-ADE75C008CAC}"/>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36A3B46-B8CB-4ADB-A6EF-FEA2C9331DB0}"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0AAF5611-8064-4B97-B4FF-1F077DF98DAD}"/>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9D114912-F7A7-4E5A-AD95-028B944BCB51}" type="slidenum">
              <a:rPr kumimoji="0" lang="en-US" altLang="en-US"/>
              <a:pPr eaLnBrk="1" hangingPunct="1">
                <a:spcBef>
                  <a:spcPct val="0"/>
                </a:spcBef>
              </a:pPr>
              <a:t>1</a:t>
            </a:fld>
            <a:endParaRPr kumimoji="0" lang="en-US" altLang="en-US"/>
          </a:p>
        </p:txBody>
      </p:sp>
      <p:sp>
        <p:nvSpPr>
          <p:cNvPr id="25603" name="Rectangle 2">
            <a:extLst>
              <a:ext uri="{FF2B5EF4-FFF2-40B4-BE49-F238E27FC236}">
                <a16:creationId xmlns:a16="http://schemas.microsoft.com/office/drawing/2014/main" id="{5BA6BA6F-6EDD-43E6-AC74-B34DEB4EE505}"/>
              </a:ext>
            </a:extLst>
          </p:cNvPr>
          <p:cNvSpPr>
            <a:spLocks noRot="1" noChangeArrowheads="1" noTextEdit="1"/>
          </p:cNvSpPr>
          <p:nvPr>
            <p:ph type="sldImg"/>
          </p:nvPr>
        </p:nvSpPr>
        <p:spPr>
          <a:ln/>
        </p:spPr>
      </p:sp>
      <p:sp>
        <p:nvSpPr>
          <p:cNvPr id="25604" name="Rectangle 3">
            <a:extLst>
              <a:ext uri="{FF2B5EF4-FFF2-40B4-BE49-F238E27FC236}">
                <a16:creationId xmlns:a16="http://schemas.microsoft.com/office/drawing/2014/main" id="{38EA8B21-4598-4139-886F-46A14298350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8D3E62AA-2F50-4A92-8E9E-1D1AF5E9D6D0}"/>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3F2D19CE-50D6-4AF3-B81B-D6FF36F5C808}" type="slidenum">
              <a:rPr kumimoji="0" lang="en-US" altLang="en-US"/>
              <a:pPr algn="r" eaLnBrk="1" hangingPunct="1">
                <a:spcBef>
                  <a:spcPct val="0"/>
                </a:spcBef>
              </a:pPr>
              <a:t>10</a:t>
            </a:fld>
            <a:endParaRPr kumimoji="0" lang="en-US" altLang="en-US"/>
          </a:p>
        </p:txBody>
      </p:sp>
      <p:sp>
        <p:nvSpPr>
          <p:cNvPr id="34819" name="Rectangle 2">
            <a:extLst>
              <a:ext uri="{FF2B5EF4-FFF2-40B4-BE49-F238E27FC236}">
                <a16:creationId xmlns:a16="http://schemas.microsoft.com/office/drawing/2014/main" id="{6FC68B6B-5E00-45E6-AAC7-E3D06B58D5C4}"/>
              </a:ext>
            </a:extLst>
          </p:cNvPr>
          <p:cNvSpPr>
            <a:spLocks noRot="1" noChangeArrowheads="1" noTextEdit="1"/>
          </p:cNvSpPr>
          <p:nvPr>
            <p:ph type="sldImg"/>
          </p:nvPr>
        </p:nvSpPr>
        <p:spPr>
          <a:ln/>
        </p:spPr>
      </p:sp>
      <p:sp>
        <p:nvSpPr>
          <p:cNvPr id="34820" name="Rectangle 3">
            <a:extLst>
              <a:ext uri="{FF2B5EF4-FFF2-40B4-BE49-F238E27FC236}">
                <a16:creationId xmlns:a16="http://schemas.microsoft.com/office/drawing/2014/main" id="{BF6B04C9-990B-434F-B79C-4865C6E7778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356DF2CC-ED4C-4745-B11F-07834838AE8B}"/>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B186F2F2-0C96-4EFB-ADE3-6E5A9A83CB71}" type="slidenum">
              <a:rPr kumimoji="0" lang="en-US" altLang="en-US"/>
              <a:pPr algn="r" eaLnBrk="1" hangingPunct="1">
                <a:spcBef>
                  <a:spcPct val="0"/>
                </a:spcBef>
              </a:pPr>
              <a:t>11</a:t>
            </a:fld>
            <a:endParaRPr kumimoji="0" lang="en-US" altLang="en-US"/>
          </a:p>
        </p:txBody>
      </p:sp>
      <p:sp>
        <p:nvSpPr>
          <p:cNvPr id="35843" name="Rectangle 2">
            <a:extLst>
              <a:ext uri="{FF2B5EF4-FFF2-40B4-BE49-F238E27FC236}">
                <a16:creationId xmlns:a16="http://schemas.microsoft.com/office/drawing/2014/main" id="{7B63D6D1-DE13-415D-95B8-6E813C273F6A}"/>
              </a:ext>
            </a:extLst>
          </p:cNvPr>
          <p:cNvSpPr>
            <a:spLocks noRot="1" noChangeArrowheads="1" noTextEdit="1"/>
          </p:cNvSpPr>
          <p:nvPr>
            <p:ph type="sldImg"/>
          </p:nvPr>
        </p:nvSpPr>
        <p:spPr>
          <a:ln/>
        </p:spPr>
      </p:sp>
      <p:sp>
        <p:nvSpPr>
          <p:cNvPr id="35844" name="Rectangle 3">
            <a:extLst>
              <a:ext uri="{FF2B5EF4-FFF2-40B4-BE49-F238E27FC236}">
                <a16:creationId xmlns:a16="http://schemas.microsoft.com/office/drawing/2014/main" id="{BE913731-5C8D-40AB-9F9B-DF9A3CA34C7F}"/>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8CC48254-8229-49B0-B1F8-792EE04443EC}"/>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08548276-4F8D-4EE8-B095-4CA509735658}" type="slidenum">
              <a:rPr kumimoji="0" lang="en-US" altLang="en-US"/>
              <a:pPr algn="r" eaLnBrk="1" hangingPunct="1">
                <a:spcBef>
                  <a:spcPct val="0"/>
                </a:spcBef>
              </a:pPr>
              <a:t>13</a:t>
            </a:fld>
            <a:endParaRPr kumimoji="0" lang="en-US" altLang="en-US"/>
          </a:p>
        </p:txBody>
      </p:sp>
      <p:sp>
        <p:nvSpPr>
          <p:cNvPr id="36867" name="Rectangle 2">
            <a:extLst>
              <a:ext uri="{FF2B5EF4-FFF2-40B4-BE49-F238E27FC236}">
                <a16:creationId xmlns:a16="http://schemas.microsoft.com/office/drawing/2014/main" id="{6A91F1DA-A6CB-4527-A895-F72555879A74}"/>
              </a:ext>
            </a:extLst>
          </p:cNvPr>
          <p:cNvSpPr>
            <a:spLocks noRot="1" noChangeArrowheads="1" noTextEdit="1"/>
          </p:cNvSpPr>
          <p:nvPr>
            <p:ph type="sldImg"/>
          </p:nvPr>
        </p:nvSpPr>
        <p:spPr>
          <a:ln/>
        </p:spPr>
      </p:sp>
      <p:sp>
        <p:nvSpPr>
          <p:cNvPr id="36868" name="Rectangle 3">
            <a:extLst>
              <a:ext uri="{FF2B5EF4-FFF2-40B4-BE49-F238E27FC236}">
                <a16:creationId xmlns:a16="http://schemas.microsoft.com/office/drawing/2014/main" id="{C7023DA7-387B-4615-89FD-1107EA44AB99}"/>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5B7D8C94-B340-4DEB-BC03-057AC1880246}"/>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F282B16E-4E56-4489-8D94-CCC13DC0AD33}" type="slidenum">
              <a:rPr kumimoji="0" lang="en-US" altLang="en-US"/>
              <a:pPr algn="r" eaLnBrk="1" hangingPunct="1">
                <a:spcBef>
                  <a:spcPct val="0"/>
                </a:spcBef>
              </a:pPr>
              <a:t>17</a:t>
            </a:fld>
            <a:endParaRPr kumimoji="0" lang="en-US" altLang="en-US"/>
          </a:p>
        </p:txBody>
      </p:sp>
      <p:sp>
        <p:nvSpPr>
          <p:cNvPr id="37891" name="Rectangle 2">
            <a:extLst>
              <a:ext uri="{FF2B5EF4-FFF2-40B4-BE49-F238E27FC236}">
                <a16:creationId xmlns:a16="http://schemas.microsoft.com/office/drawing/2014/main" id="{ADD1E9F9-4304-4F4F-88D7-6BFE4A95B222}"/>
              </a:ext>
            </a:extLst>
          </p:cNvPr>
          <p:cNvSpPr>
            <a:spLocks noRot="1" noChangeArrowheads="1" noTextEdit="1"/>
          </p:cNvSpPr>
          <p:nvPr>
            <p:ph type="sldImg"/>
          </p:nvPr>
        </p:nvSpPr>
        <p:spPr>
          <a:ln/>
        </p:spPr>
      </p:sp>
      <p:sp>
        <p:nvSpPr>
          <p:cNvPr id="37892" name="Rectangle 3">
            <a:extLst>
              <a:ext uri="{FF2B5EF4-FFF2-40B4-BE49-F238E27FC236}">
                <a16:creationId xmlns:a16="http://schemas.microsoft.com/office/drawing/2014/main" id="{E867385D-BC15-4DAD-931A-4F61A2740AB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2D3DD71F-94D1-43AA-B3D5-8163FD65693D}"/>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984A584F-D8ED-4010-957B-B842868B2A3C}" type="slidenum">
              <a:rPr kumimoji="0" lang="en-US" altLang="en-US"/>
              <a:pPr algn="r" eaLnBrk="1" hangingPunct="1">
                <a:spcBef>
                  <a:spcPct val="0"/>
                </a:spcBef>
              </a:pPr>
              <a:t>19</a:t>
            </a:fld>
            <a:endParaRPr kumimoji="0" lang="en-US" altLang="en-US"/>
          </a:p>
        </p:txBody>
      </p:sp>
      <p:sp>
        <p:nvSpPr>
          <p:cNvPr id="38915" name="Rectangle 2">
            <a:extLst>
              <a:ext uri="{FF2B5EF4-FFF2-40B4-BE49-F238E27FC236}">
                <a16:creationId xmlns:a16="http://schemas.microsoft.com/office/drawing/2014/main" id="{DACA81D0-1081-4DCA-A6D1-FE68FDEA4F15}"/>
              </a:ext>
            </a:extLst>
          </p:cNvPr>
          <p:cNvSpPr>
            <a:spLocks noRot="1" noChangeArrowheads="1" noTextEdit="1"/>
          </p:cNvSpPr>
          <p:nvPr>
            <p:ph type="sldImg"/>
          </p:nvPr>
        </p:nvSpPr>
        <p:spPr>
          <a:ln/>
        </p:spPr>
      </p:sp>
      <p:sp>
        <p:nvSpPr>
          <p:cNvPr id="38916" name="Rectangle 3">
            <a:extLst>
              <a:ext uri="{FF2B5EF4-FFF2-40B4-BE49-F238E27FC236}">
                <a16:creationId xmlns:a16="http://schemas.microsoft.com/office/drawing/2014/main" id="{03896743-E639-48F5-9A7C-621F56C1C5E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81965BBD-0C3C-4668-AB1E-639EF582E263}"/>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51D48B7A-54F9-4494-9BAD-390E3C2DD5A6}" type="slidenum">
              <a:rPr kumimoji="0" lang="en-US" altLang="en-US"/>
              <a:pPr eaLnBrk="1" hangingPunct="1">
                <a:spcBef>
                  <a:spcPct val="0"/>
                </a:spcBef>
              </a:pPr>
              <a:t>20</a:t>
            </a:fld>
            <a:endParaRPr kumimoji="0" lang="en-US" altLang="en-US"/>
          </a:p>
        </p:txBody>
      </p:sp>
      <p:sp>
        <p:nvSpPr>
          <p:cNvPr id="39939" name="Rectangle 2">
            <a:extLst>
              <a:ext uri="{FF2B5EF4-FFF2-40B4-BE49-F238E27FC236}">
                <a16:creationId xmlns:a16="http://schemas.microsoft.com/office/drawing/2014/main" id="{13982A58-262B-41AC-B631-362B1A54328D}"/>
              </a:ext>
            </a:extLst>
          </p:cNvPr>
          <p:cNvSpPr>
            <a:spLocks noRot="1" noChangeArrowheads="1" noTextEdit="1"/>
          </p:cNvSpPr>
          <p:nvPr>
            <p:ph type="sldImg"/>
          </p:nvPr>
        </p:nvSpPr>
        <p:spPr>
          <a:ln/>
        </p:spPr>
      </p:sp>
      <p:sp>
        <p:nvSpPr>
          <p:cNvPr id="39940" name="Rectangle 3">
            <a:extLst>
              <a:ext uri="{FF2B5EF4-FFF2-40B4-BE49-F238E27FC236}">
                <a16:creationId xmlns:a16="http://schemas.microsoft.com/office/drawing/2014/main" id="{8DBFAC60-F13E-4D3E-89FD-ECBF260E3158}"/>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A2A2197C-E896-48DC-9901-3187E8585010}"/>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F607B0C6-9701-47BF-BAEE-680624A16D23}" type="slidenum">
              <a:rPr kumimoji="0" lang="en-US" altLang="en-US"/>
              <a:pPr algn="r" eaLnBrk="1" hangingPunct="1">
                <a:spcBef>
                  <a:spcPct val="0"/>
                </a:spcBef>
              </a:pPr>
              <a:t>21</a:t>
            </a:fld>
            <a:endParaRPr kumimoji="0" lang="en-US" altLang="en-US"/>
          </a:p>
        </p:txBody>
      </p:sp>
      <p:sp>
        <p:nvSpPr>
          <p:cNvPr id="40963" name="Rectangle 2">
            <a:extLst>
              <a:ext uri="{FF2B5EF4-FFF2-40B4-BE49-F238E27FC236}">
                <a16:creationId xmlns:a16="http://schemas.microsoft.com/office/drawing/2014/main" id="{CA6AC54F-A881-4793-A3D9-EFCF05CF29F9}"/>
              </a:ext>
            </a:extLst>
          </p:cNvPr>
          <p:cNvSpPr>
            <a:spLocks noRot="1" noChangeArrowheads="1" noTextEdit="1"/>
          </p:cNvSpPr>
          <p:nvPr>
            <p:ph type="sldImg"/>
          </p:nvPr>
        </p:nvSpPr>
        <p:spPr>
          <a:ln/>
        </p:spPr>
      </p:sp>
      <p:sp>
        <p:nvSpPr>
          <p:cNvPr id="40964" name="Rectangle 3">
            <a:extLst>
              <a:ext uri="{FF2B5EF4-FFF2-40B4-BE49-F238E27FC236}">
                <a16:creationId xmlns:a16="http://schemas.microsoft.com/office/drawing/2014/main" id="{D9808CB5-D253-4440-A82A-67D8B24719B0}"/>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A0FB1D34-13F0-4B6F-9797-E18CFD496BB2}"/>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2350BF76-08BD-4533-BC62-BF28270E6A4C}" type="slidenum">
              <a:rPr kumimoji="0" lang="en-US" altLang="en-US"/>
              <a:pPr eaLnBrk="1" hangingPunct="1">
                <a:spcBef>
                  <a:spcPct val="0"/>
                </a:spcBef>
              </a:pPr>
              <a:t>22</a:t>
            </a:fld>
            <a:endParaRPr kumimoji="0" lang="en-US" altLang="en-US"/>
          </a:p>
        </p:txBody>
      </p:sp>
      <p:sp>
        <p:nvSpPr>
          <p:cNvPr id="41987" name="Rectangle 2">
            <a:extLst>
              <a:ext uri="{FF2B5EF4-FFF2-40B4-BE49-F238E27FC236}">
                <a16:creationId xmlns:a16="http://schemas.microsoft.com/office/drawing/2014/main" id="{BBBEC14B-792A-475D-9EDD-A5E766A8AF88}"/>
              </a:ext>
            </a:extLst>
          </p:cNvPr>
          <p:cNvSpPr>
            <a:spLocks noRot="1" noChangeArrowheads="1" noTextEdit="1"/>
          </p:cNvSpPr>
          <p:nvPr>
            <p:ph type="sldImg"/>
          </p:nvPr>
        </p:nvSpPr>
        <p:spPr>
          <a:ln/>
        </p:spPr>
      </p:sp>
      <p:sp>
        <p:nvSpPr>
          <p:cNvPr id="41988" name="Rectangle 3">
            <a:extLst>
              <a:ext uri="{FF2B5EF4-FFF2-40B4-BE49-F238E27FC236}">
                <a16:creationId xmlns:a16="http://schemas.microsoft.com/office/drawing/2014/main" id="{3E01F856-0E1B-472A-BBC9-4819706A9707}"/>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F6C1D69B-8F67-4E29-B57C-75DFC2278927}"/>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F9FA56E8-7A6C-4592-A3DB-7CC4A4A47647}" type="slidenum">
              <a:rPr kumimoji="0" lang="en-US" altLang="en-US"/>
              <a:pPr eaLnBrk="1" hangingPunct="1">
                <a:spcBef>
                  <a:spcPct val="0"/>
                </a:spcBef>
              </a:pPr>
              <a:t>23</a:t>
            </a:fld>
            <a:endParaRPr kumimoji="0" lang="en-US" altLang="en-US"/>
          </a:p>
        </p:txBody>
      </p:sp>
      <p:sp>
        <p:nvSpPr>
          <p:cNvPr id="43011" name="Rectangle 2">
            <a:extLst>
              <a:ext uri="{FF2B5EF4-FFF2-40B4-BE49-F238E27FC236}">
                <a16:creationId xmlns:a16="http://schemas.microsoft.com/office/drawing/2014/main" id="{9C175347-7053-42B7-BFD1-2DAA8783B6E3}"/>
              </a:ext>
            </a:extLst>
          </p:cNvPr>
          <p:cNvSpPr>
            <a:spLocks noRot="1" noChangeArrowheads="1" noTextEdit="1"/>
          </p:cNvSpPr>
          <p:nvPr>
            <p:ph type="sldImg"/>
          </p:nvPr>
        </p:nvSpPr>
        <p:spPr>
          <a:ln/>
        </p:spPr>
      </p:sp>
      <p:sp>
        <p:nvSpPr>
          <p:cNvPr id="43012" name="Rectangle 3">
            <a:extLst>
              <a:ext uri="{FF2B5EF4-FFF2-40B4-BE49-F238E27FC236}">
                <a16:creationId xmlns:a16="http://schemas.microsoft.com/office/drawing/2014/main" id="{57E22212-D00F-4A77-9AE5-9445467C1E41}"/>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0719444A-DA4D-4444-A925-FC3B3CE8F60D}"/>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084B34CE-33EE-4C27-9C64-E1EBBE26474D}" type="slidenum">
              <a:rPr kumimoji="0" lang="en-US" altLang="en-US"/>
              <a:pPr eaLnBrk="1" hangingPunct="1">
                <a:spcBef>
                  <a:spcPct val="0"/>
                </a:spcBef>
              </a:pPr>
              <a:t>24</a:t>
            </a:fld>
            <a:endParaRPr kumimoji="0" lang="en-US" altLang="en-US"/>
          </a:p>
        </p:txBody>
      </p:sp>
      <p:sp>
        <p:nvSpPr>
          <p:cNvPr id="44035" name="Rectangle 2">
            <a:extLst>
              <a:ext uri="{FF2B5EF4-FFF2-40B4-BE49-F238E27FC236}">
                <a16:creationId xmlns:a16="http://schemas.microsoft.com/office/drawing/2014/main" id="{873A438B-0E6E-44B7-B6C1-1C51A3354D30}"/>
              </a:ext>
            </a:extLst>
          </p:cNvPr>
          <p:cNvSpPr>
            <a:spLocks noRot="1" noChangeArrowheads="1" noTextEdit="1"/>
          </p:cNvSpPr>
          <p:nvPr>
            <p:ph type="sldImg"/>
          </p:nvPr>
        </p:nvSpPr>
        <p:spPr>
          <a:ln/>
        </p:spPr>
      </p:sp>
      <p:sp>
        <p:nvSpPr>
          <p:cNvPr id="44036" name="Rectangle 3">
            <a:extLst>
              <a:ext uri="{FF2B5EF4-FFF2-40B4-BE49-F238E27FC236}">
                <a16:creationId xmlns:a16="http://schemas.microsoft.com/office/drawing/2014/main" id="{FA35A363-E746-4386-9A73-E6C1FD7A96B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AED53860-315B-4E70-90FC-D87D379F1909}"/>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492833AB-ADE5-440E-AD22-33A07B28338B}" type="slidenum">
              <a:rPr kumimoji="0" lang="en-US" altLang="en-US"/>
              <a:pPr eaLnBrk="1" hangingPunct="1">
                <a:spcBef>
                  <a:spcPct val="0"/>
                </a:spcBef>
              </a:pPr>
              <a:t>2</a:t>
            </a:fld>
            <a:endParaRPr kumimoji="0" lang="en-US" altLang="en-US"/>
          </a:p>
        </p:txBody>
      </p:sp>
      <p:sp>
        <p:nvSpPr>
          <p:cNvPr id="26627" name="Rectangle 2">
            <a:extLst>
              <a:ext uri="{FF2B5EF4-FFF2-40B4-BE49-F238E27FC236}">
                <a16:creationId xmlns:a16="http://schemas.microsoft.com/office/drawing/2014/main" id="{987CFC72-2F2A-44FD-910B-DF5028CE648F}"/>
              </a:ext>
            </a:extLst>
          </p:cNvPr>
          <p:cNvSpPr>
            <a:spLocks noRot="1" noChangeArrowheads="1" noTextEdit="1"/>
          </p:cNvSpPr>
          <p:nvPr>
            <p:ph type="sldImg"/>
          </p:nvPr>
        </p:nvSpPr>
        <p:spPr>
          <a:ln/>
        </p:spPr>
      </p:sp>
      <p:sp>
        <p:nvSpPr>
          <p:cNvPr id="26628" name="Rectangle 3">
            <a:extLst>
              <a:ext uri="{FF2B5EF4-FFF2-40B4-BE49-F238E27FC236}">
                <a16:creationId xmlns:a16="http://schemas.microsoft.com/office/drawing/2014/main" id="{978B0C1F-7E55-4F3A-A2E5-56C795E660E8}"/>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B0EBE517-D220-4316-86F1-4CB805199613}"/>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27ACC2B8-E36C-4ED9-B632-65290271A8D2}" type="slidenum">
              <a:rPr kumimoji="0" lang="en-US" altLang="en-US"/>
              <a:pPr eaLnBrk="1" hangingPunct="1">
                <a:spcBef>
                  <a:spcPct val="0"/>
                </a:spcBef>
              </a:pPr>
              <a:t>25</a:t>
            </a:fld>
            <a:endParaRPr kumimoji="0" lang="en-US" altLang="en-US"/>
          </a:p>
        </p:txBody>
      </p:sp>
      <p:sp>
        <p:nvSpPr>
          <p:cNvPr id="45059" name="Rectangle 2">
            <a:extLst>
              <a:ext uri="{FF2B5EF4-FFF2-40B4-BE49-F238E27FC236}">
                <a16:creationId xmlns:a16="http://schemas.microsoft.com/office/drawing/2014/main" id="{69EE2270-8588-4098-BE7F-BB8BE0AA6276}"/>
              </a:ext>
            </a:extLst>
          </p:cNvPr>
          <p:cNvSpPr>
            <a:spLocks noRot="1" noChangeArrowheads="1" noTextEdit="1"/>
          </p:cNvSpPr>
          <p:nvPr>
            <p:ph type="sldImg"/>
          </p:nvPr>
        </p:nvSpPr>
        <p:spPr>
          <a:ln/>
        </p:spPr>
      </p:sp>
      <p:sp>
        <p:nvSpPr>
          <p:cNvPr id="45060" name="Rectangle 3">
            <a:extLst>
              <a:ext uri="{FF2B5EF4-FFF2-40B4-BE49-F238E27FC236}">
                <a16:creationId xmlns:a16="http://schemas.microsoft.com/office/drawing/2014/main" id="{9FCDDFC8-9B18-4703-8253-DC3B3CEDE2DD}"/>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2D69D139-641E-4CD4-85E3-62B24194B6EB}"/>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AF82C9AA-1320-4EC8-A84D-D733AF1CEECE}" type="slidenum">
              <a:rPr kumimoji="0" lang="en-US" altLang="en-US"/>
              <a:pPr eaLnBrk="1" hangingPunct="1">
                <a:spcBef>
                  <a:spcPct val="0"/>
                </a:spcBef>
              </a:pPr>
              <a:t>3</a:t>
            </a:fld>
            <a:endParaRPr kumimoji="0" lang="en-US" altLang="en-US"/>
          </a:p>
        </p:txBody>
      </p:sp>
      <p:sp>
        <p:nvSpPr>
          <p:cNvPr id="27651" name="Rectangle 2">
            <a:extLst>
              <a:ext uri="{FF2B5EF4-FFF2-40B4-BE49-F238E27FC236}">
                <a16:creationId xmlns:a16="http://schemas.microsoft.com/office/drawing/2014/main" id="{F1408E50-AEA3-4884-B195-48B82F95C697}"/>
              </a:ext>
            </a:extLst>
          </p:cNvPr>
          <p:cNvSpPr>
            <a:spLocks noRot="1" noChangeArrowheads="1" noTextEdit="1"/>
          </p:cNvSpPr>
          <p:nvPr>
            <p:ph type="sldImg"/>
          </p:nvPr>
        </p:nvSpPr>
        <p:spPr>
          <a:ln/>
        </p:spPr>
      </p:sp>
      <p:sp>
        <p:nvSpPr>
          <p:cNvPr id="27652" name="Rectangle 3">
            <a:extLst>
              <a:ext uri="{FF2B5EF4-FFF2-40B4-BE49-F238E27FC236}">
                <a16:creationId xmlns:a16="http://schemas.microsoft.com/office/drawing/2014/main" id="{986566C9-3748-4DBC-B932-07F510BBAF7C}"/>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86F9A60A-FBD1-4B9F-B07E-BD079C8F9DDA}"/>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C2342130-CF87-44CC-936E-D8519E9FA708}" type="slidenum">
              <a:rPr kumimoji="0" lang="en-US" altLang="en-US"/>
              <a:pPr eaLnBrk="1" hangingPunct="1">
                <a:spcBef>
                  <a:spcPct val="0"/>
                </a:spcBef>
              </a:pPr>
              <a:t>4</a:t>
            </a:fld>
            <a:endParaRPr kumimoji="0" lang="en-US" altLang="en-US"/>
          </a:p>
        </p:txBody>
      </p:sp>
      <p:sp>
        <p:nvSpPr>
          <p:cNvPr id="28675" name="Rectangle 2">
            <a:extLst>
              <a:ext uri="{FF2B5EF4-FFF2-40B4-BE49-F238E27FC236}">
                <a16:creationId xmlns:a16="http://schemas.microsoft.com/office/drawing/2014/main" id="{52791FD0-A554-42CF-8F9F-C9B76670581A}"/>
              </a:ext>
            </a:extLst>
          </p:cNvPr>
          <p:cNvSpPr>
            <a:spLocks noRot="1" noChangeArrowheads="1" noTextEdit="1"/>
          </p:cNvSpPr>
          <p:nvPr>
            <p:ph type="sldImg"/>
          </p:nvPr>
        </p:nvSpPr>
        <p:spPr>
          <a:ln/>
        </p:spPr>
      </p:sp>
      <p:sp>
        <p:nvSpPr>
          <p:cNvPr id="28676" name="Rectangle 3">
            <a:extLst>
              <a:ext uri="{FF2B5EF4-FFF2-40B4-BE49-F238E27FC236}">
                <a16:creationId xmlns:a16="http://schemas.microsoft.com/office/drawing/2014/main" id="{A21CDC08-FFE1-4856-8781-E3BC5FF46E19}"/>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EBC04889-41F1-43E8-A74C-010A0E339318}"/>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B191676F-1AEC-4118-ACFA-E0B7B1C4154F}" type="slidenum">
              <a:rPr kumimoji="0" lang="en-US" altLang="en-US"/>
              <a:pPr eaLnBrk="1" hangingPunct="1">
                <a:spcBef>
                  <a:spcPct val="0"/>
                </a:spcBef>
              </a:pPr>
              <a:t>5</a:t>
            </a:fld>
            <a:endParaRPr kumimoji="0" lang="en-US" altLang="en-US"/>
          </a:p>
        </p:txBody>
      </p:sp>
      <p:sp>
        <p:nvSpPr>
          <p:cNvPr id="29699" name="Rectangle 2">
            <a:extLst>
              <a:ext uri="{FF2B5EF4-FFF2-40B4-BE49-F238E27FC236}">
                <a16:creationId xmlns:a16="http://schemas.microsoft.com/office/drawing/2014/main" id="{2B4A25F1-CB12-45DC-8DCB-01EB4E05DFA4}"/>
              </a:ext>
            </a:extLst>
          </p:cNvPr>
          <p:cNvSpPr>
            <a:spLocks noRot="1" noChangeArrowheads="1" noTextEdit="1"/>
          </p:cNvSpPr>
          <p:nvPr>
            <p:ph type="sldImg"/>
          </p:nvPr>
        </p:nvSpPr>
        <p:spPr>
          <a:ln/>
        </p:spPr>
      </p:sp>
      <p:sp>
        <p:nvSpPr>
          <p:cNvPr id="29700" name="Rectangle 3">
            <a:extLst>
              <a:ext uri="{FF2B5EF4-FFF2-40B4-BE49-F238E27FC236}">
                <a16:creationId xmlns:a16="http://schemas.microsoft.com/office/drawing/2014/main" id="{85A83B35-121C-4312-8EE5-621A8C218FF6}"/>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CF2C2296-AAFB-4FF2-B089-0136C1DAEBA3}"/>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1D8ABC80-E961-443D-B956-16CCAD1F98B2}" type="slidenum">
              <a:rPr kumimoji="0" lang="en-US" altLang="en-US"/>
              <a:pPr eaLnBrk="1" hangingPunct="1">
                <a:spcBef>
                  <a:spcPct val="0"/>
                </a:spcBef>
              </a:pPr>
              <a:t>6</a:t>
            </a:fld>
            <a:endParaRPr kumimoji="0" lang="en-US" altLang="en-US"/>
          </a:p>
        </p:txBody>
      </p:sp>
      <p:sp>
        <p:nvSpPr>
          <p:cNvPr id="30723" name="Rectangle 2">
            <a:extLst>
              <a:ext uri="{FF2B5EF4-FFF2-40B4-BE49-F238E27FC236}">
                <a16:creationId xmlns:a16="http://schemas.microsoft.com/office/drawing/2014/main" id="{6023B107-4628-44AF-AE8A-942B9DFE91C8}"/>
              </a:ext>
            </a:extLst>
          </p:cNvPr>
          <p:cNvSpPr>
            <a:spLocks noRot="1" noChangeArrowheads="1" noTextEdit="1"/>
          </p:cNvSpPr>
          <p:nvPr>
            <p:ph type="sldImg"/>
          </p:nvPr>
        </p:nvSpPr>
        <p:spPr>
          <a:ln/>
        </p:spPr>
      </p:sp>
      <p:sp>
        <p:nvSpPr>
          <p:cNvPr id="30724" name="Rectangle 3">
            <a:extLst>
              <a:ext uri="{FF2B5EF4-FFF2-40B4-BE49-F238E27FC236}">
                <a16:creationId xmlns:a16="http://schemas.microsoft.com/office/drawing/2014/main" id="{12BBD8C5-EFB8-4531-9B24-F428D84F6A9A}"/>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4E18DC04-FCB8-4FC4-B89E-577BBD6BBB85}"/>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77BBA572-0FD6-467C-B21E-072B3A772912}" type="slidenum">
              <a:rPr kumimoji="0" lang="en-US" altLang="en-US"/>
              <a:pPr algn="r" eaLnBrk="1" hangingPunct="1">
                <a:spcBef>
                  <a:spcPct val="0"/>
                </a:spcBef>
              </a:pPr>
              <a:t>7</a:t>
            </a:fld>
            <a:endParaRPr kumimoji="0" lang="en-US" altLang="en-US"/>
          </a:p>
        </p:txBody>
      </p:sp>
      <p:sp>
        <p:nvSpPr>
          <p:cNvPr id="31747" name="Rectangle 2">
            <a:extLst>
              <a:ext uri="{FF2B5EF4-FFF2-40B4-BE49-F238E27FC236}">
                <a16:creationId xmlns:a16="http://schemas.microsoft.com/office/drawing/2014/main" id="{54B7B5F6-E365-46D0-A4EA-110E87C7A459}"/>
              </a:ext>
            </a:extLst>
          </p:cNvPr>
          <p:cNvSpPr>
            <a:spLocks noRot="1" noChangeArrowheads="1" noTextEdit="1"/>
          </p:cNvSpPr>
          <p:nvPr>
            <p:ph type="sldImg"/>
          </p:nvPr>
        </p:nvSpPr>
        <p:spPr>
          <a:ln/>
        </p:spPr>
      </p:sp>
      <p:sp>
        <p:nvSpPr>
          <p:cNvPr id="31748" name="Rectangle 3">
            <a:extLst>
              <a:ext uri="{FF2B5EF4-FFF2-40B4-BE49-F238E27FC236}">
                <a16:creationId xmlns:a16="http://schemas.microsoft.com/office/drawing/2014/main" id="{894B8E65-1AB4-4013-8A63-EAEB36898D19}"/>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E812E217-2FE5-47C8-8FF5-5B78150F8D4D}"/>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lgn="r" eaLnBrk="1" hangingPunct="1">
              <a:spcBef>
                <a:spcPct val="0"/>
              </a:spcBef>
            </a:pPr>
            <a:fld id="{400A3FEF-CB69-499A-A206-2452CEE4382B}" type="slidenum">
              <a:rPr kumimoji="0" lang="en-US" altLang="en-US"/>
              <a:pPr algn="r" eaLnBrk="1" hangingPunct="1">
                <a:spcBef>
                  <a:spcPct val="0"/>
                </a:spcBef>
              </a:pPr>
              <a:t>8</a:t>
            </a:fld>
            <a:endParaRPr kumimoji="0" lang="en-US" altLang="en-US"/>
          </a:p>
        </p:txBody>
      </p:sp>
      <p:sp>
        <p:nvSpPr>
          <p:cNvPr id="32771" name="Rectangle 2">
            <a:extLst>
              <a:ext uri="{FF2B5EF4-FFF2-40B4-BE49-F238E27FC236}">
                <a16:creationId xmlns:a16="http://schemas.microsoft.com/office/drawing/2014/main" id="{CDE7F9DF-AE95-44A9-A367-342B1EA0CA63}"/>
              </a:ext>
            </a:extLst>
          </p:cNvPr>
          <p:cNvSpPr>
            <a:spLocks noRot="1" noChangeArrowheads="1" noTextEdit="1"/>
          </p:cNvSpPr>
          <p:nvPr>
            <p:ph type="sldImg"/>
          </p:nvPr>
        </p:nvSpPr>
        <p:spPr>
          <a:ln/>
        </p:spPr>
      </p:sp>
      <p:sp>
        <p:nvSpPr>
          <p:cNvPr id="32772" name="Rectangle 3">
            <a:extLst>
              <a:ext uri="{FF2B5EF4-FFF2-40B4-BE49-F238E27FC236}">
                <a16:creationId xmlns:a16="http://schemas.microsoft.com/office/drawing/2014/main" id="{82BB3C80-AE26-447C-91C3-3C5E99061BAC}"/>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F0807FCB-D4A5-49DA-85E2-9AA0317D79CD}"/>
              </a:ext>
            </a:extLst>
          </p:cNvPr>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BB87FD4F-98B9-4668-8DA6-59CCE4179387}" type="slidenum">
              <a:rPr kumimoji="0" lang="en-US" altLang="en-US"/>
              <a:pPr eaLnBrk="1" hangingPunct="1">
                <a:spcBef>
                  <a:spcPct val="0"/>
                </a:spcBef>
              </a:pPr>
              <a:t>9</a:t>
            </a:fld>
            <a:endParaRPr kumimoji="0" lang="en-US" altLang="en-US"/>
          </a:p>
        </p:txBody>
      </p:sp>
      <p:sp>
        <p:nvSpPr>
          <p:cNvPr id="33795" name="Rectangle 2">
            <a:extLst>
              <a:ext uri="{FF2B5EF4-FFF2-40B4-BE49-F238E27FC236}">
                <a16:creationId xmlns:a16="http://schemas.microsoft.com/office/drawing/2014/main" id="{ADD717CD-6588-409E-B970-20521751BB6E}"/>
              </a:ext>
            </a:extLst>
          </p:cNvPr>
          <p:cNvSpPr>
            <a:spLocks noRot="1" noChangeArrowheads="1" noTextEdit="1"/>
          </p:cNvSpPr>
          <p:nvPr>
            <p:ph type="sldImg"/>
          </p:nvPr>
        </p:nvSpPr>
        <p:spPr>
          <a:ln/>
        </p:spPr>
      </p:sp>
      <p:sp>
        <p:nvSpPr>
          <p:cNvPr id="33796" name="Rectangle 3">
            <a:extLst>
              <a:ext uri="{FF2B5EF4-FFF2-40B4-BE49-F238E27FC236}">
                <a16:creationId xmlns:a16="http://schemas.microsoft.com/office/drawing/2014/main" id="{9C21FD1E-AF8C-496D-B8C9-95D44F96B4D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CC8C6ED2-F925-4013-A832-17D351EE7373}"/>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A9B85FDE-80B9-44B4-BB87-D63F17DD6D88}"/>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6" name="Freeform 4">
              <a:extLst>
                <a:ext uri="{FF2B5EF4-FFF2-40B4-BE49-F238E27FC236}">
                  <a16:creationId xmlns:a16="http://schemas.microsoft.com/office/drawing/2014/main" id="{D6FA7B6B-0CD9-4204-84F6-654862D27D6F}"/>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7" name="Freeform 5">
              <a:extLst>
                <a:ext uri="{FF2B5EF4-FFF2-40B4-BE49-F238E27FC236}">
                  <a16:creationId xmlns:a16="http://schemas.microsoft.com/office/drawing/2014/main" id="{6B7BA7FE-B3A1-46AD-A871-20814EC66104}"/>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8" name="Freeform 6">
              <a:extLst>
                <a:ext uri="{FF2B5EF4-FFF2-40B4-BE49-F238E27FC236}">
                  <a16:creationId xmlns:a16="http://schemas.microsoft.com/office/drawing/2014/main" id="{BD9D0277-61DE-4F14-BF3C-994B251719BF}"/>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84999" name="Rectangle 7"/>
          <p:cNvSpPr>
            <a:spLocks noGrp="1" noChangeArrowheads="1"/>
          </p:cNvSpPr>
          <p:nvPr>
            <p:ph type="ctrTitle" sz="quarter"/>
          </p:nvPr>
        </p:nvSpPr>
        <p:spPr>
          <a:xfrm>
            <a:off x="0" y="0"/>
            <a:ext cx="9144000" cy="1143000"/>
          </a:xfrm>
        </p:spPr>
        <p:txBody>
          <a:bodyPr/>
          <a:lstStyle>
            <a:lvl1pPr>
              <a:defRPr/>
            </a:lvl1pPr>
          </a:lstStyle>
          <a:p>
            <a:pPr lvl="0"/>
            <a:r>
              <a:rPr lang="en-US" altLang="en-US" noProof="0"/>
              <a:t>Click to edit Master title style</a:t>
            </a:r>
          </a:p>
        </p:txBody>
      </p:sp>
      <p:sp>
        <p:nvSpPr>
          <p:cNvPr id="85000" name="Rectangle 8"/>
          <p:cNvSpPr>
            <a:spLocks noGrp="1" noChangeArrowheads="1"/>
          </p:cNvSpPr>
          <p:nvPr>
            <p:ph type="subTitle" sz="quarter" idx="1"/>
          </p:nvPr>
        </p:nvSpPr>
        <p:spPr>
          <a:xfrm>
            <a:off x="381000" y="1752600"/>
            <a:ext cx="8382000" cy="1752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marL="0" indent="0" algn="ctr">
              <a:buFont typeface="Wingdings" pitchFamily="2" charset="2"/>
              <a:buNone/>
              <a:defRPr/>
            </a:lvl1pPr>
          </a:lstStyle>
          <a:p>
            <a:pPr lvl="0"/>
            <a:r>
              <a:rPr lang="en-US" altLang="en-US" noProof="0"/>
              <a:t>Click to edit Master subtitle style</a:t>
            </a:r>
          </a:p>
        </p:txBody>
      </p:sp>
    </p:spTree>
    <p:extLst>
      <p:ext uri="{BB962C8B-B14F-4D97-AF65-F5344CB8AC3E}">
        <p14:creationId xmlns:p14="http://schemas.microsoft.com/office/powerpoint/2010/main" val="184723347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967439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641648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272834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6602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4639234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0638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6447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039194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7816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0298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635039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342063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1203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0829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4706933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3400" y="1641475"/>
            <a:ext cx="40005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641475"/>
            <a:ext cx="4000500" cy="4454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90517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1459215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65596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158070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8250843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56573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98428978-24FF-4F11-A4E2-3597E7F7973D}"/>
              </a:ext>
            </a:extLst>
          </p:cNvPr>
          <p:cNvGrpSpPr>
            <a:grpSpLocks/>
          </p:cNvGrpSpPr>
          <p:nvPr/>
        </p:nvGrpSpPr>
        <p:grpSpPr bwMode="auto">
          <a:xfrm>
            <a:off x="0" y="0"/>
            <a:ext cx="8478838" cy="6173788"/>
            <a:chOff x="0" y="0"/>
            <a:chExt cx="5341" cy="3889"/>
          </a:xfrm>
        </p:grpSpPr>
        <p:sp>
          <p:nvSpPr>
            <p:cNvPr id="1029" name="Freeform 3">
              <a:extLst>
                <a:ext uri="{FF2B5EF4-FFF2-40B4-BE49-F238E27FC236}">
                  <a16:creationId xmlns:a16="http://schemas.microsoft.com/office/drawing/2014/main" id="{2DAD8069-7823-415D-A2DB-C59E887AAE56}"/>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30" name="Freeform 4">
              <a:extLst>
                <a:ext uri="{FF2B5EF4-FFF2-40B4-BE49-F238E27FC236}">
                  <a16:creationId xmlns:a16="http://schemas.microsoft.com/office/drawing/2014/main" id="{925F7206-E569-418E-A259-85E589CD6317}"/>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31" name="Freeform 5">
              <a:extLst>
                <a:ext uri="{FF2B5EF4-FFF2-40B4-BE49-F238E27FC236}">
                  <a16:creationId xmlns:a16="http://schemas.microsoft.com/office/drawing/2014/main" id="{A3E3A703-D89F-4C95-A729-3F581C7C7CD1}"/>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32" name="Freeform 6">
              <a:extLst>
                <a:ext uri="{FF2B5EF4-FFF2-40B4-BE49-F238E27FC236}">
                  <a16:creationId xmlns:a16="http://schemas.microsoft.com/office/drawing/2014/main" id="{10AB1512-0EFD-4FDC-9FAD-71AEF4073D42}"/>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83975" name="Rectangle 7">
            <a:extLst>
              <a:ext uri="{FF2B5EF4-FFF2-40B4-BE49-F238E27FC236}">
                <a16:creationId xmlns:a16="http://schemas.microsoft.com/office/drawing/2014/main" id="{3C82193F-6FAF-44DA-984F-17FF75AD4B9E}"/>
              </a:ext>
            </a:extLst>
          </p:cNvPr>
          <p:cNvSpPr>
            <a:spLocks noGrp="1" noChangeArrowheads="1"/>
          </p:cNvSpPr>
          <p:nvPr>
            <p:ph type="title"/>
          </p:nvPr>
        </p:nvSpPr>
        <p:spPr bwMode="auto">
          <a:xfrm>
            <a:off x="0" y="0"/>
            <a:ext cx="9144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83976" name="Rectangle 8">
            <a:extLst>
              <a:ext uri="{FF2B5EF4-FFF2-40B4-BE49-F238E27FC236}">
                <a16:creationId xmlns:a16="http://schemas.microsoft.com/office/drawing/2014/main" id="{A9D6591C-6CE3-47EA-B259-AF8B99E1EFC8}"/>
              </a:ext>
            </a:extLst>
          </p:cNvPr>
          <p:cNvSpPr>
            <a:spLocks noGrp="1" noChangeArrowheads="1"/>
          </p:cNvSpPr>
          <p:nvPr>
            <p:ph type="body" idx="1"/>
          </p:nvPr>
        </p:nvSpPr>
        <p:spPr bwMode="auto">
          <a:xfrm>
            <a:off x="533400" y="1641475"/>
            <a:ext cx="8153400" cy="445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Tree>
  </p:cSld>
  <p:clrMap bg1="dk2" tx1="lt1" bg2="dk1" tx2="lt2" accent1="accent1" accent2="accent2" accent3="accent3" accent4="accent4" accent5="accent5" accent6="accent6" hlink="hlink" folHlink="folHlink"/>
  <p:sldLayoutIdLst>
    <p:sldLayoutId id="2147483767" r:id="rId1"/>
    <p:sldLayoutId id="2147483755" r:id="rId2"/>
    <p:sldLayoutId id="2147483754" r:id="rId3"/>
    <p:sldLayoutId id="2147483753" r:id="rId4"/>
    <p:sldLayoutId id="2147483752" r:id="rId5"/>
    <p:sldLayoutId id="2147483751" r:id="rId6"/>
    <p:sldLayoutId id="2147483750" r:id="rId7"/>
    <p:sldLayoutId id="2147483749" r:id="rId8"/>
    <p:sldLayoutId id="2147483748" r:id="rId9"/>
    <p:sldLayoutId id="2147483747" r:id="rId10"/>
    <p:sldLayoutId id="2147483746" r:id="rId11"/>
  </p:sldLayoutIdLst>
  <p:transition/>
  <p:txStyles>
    <p:titleStyle>
      <a:lvl1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p:titleStyle>
    <p:bodyStyle>
      <a:lvl1pPr marL="404813" indent="-404813" algn="l" rtl="0" eaLnBrk="0" fontAlgn="base" hangingPunct="0">
        <a:spcBef>
          <a:spcPct val="20000"/>
        </a:spcBef>
        <a:spcAft>
          <a:spcPct val="0"/>
        </a:spcAft>
        <a:buClr>
          <a:schemeClr val="tx2"/>
        </a:buClr>
        <a:buSzPct val="85000"/>
        <a:buFont typeface="Wingdings" panose="05000000000000000000" pitchFamily="2" charset="2"/>
        <a:buChar char="n"/>
        <a:defRPr sz="4400" b="1">
          <a:solidFill>
            <a:schemeClr val="tx1"/>
          </a:solidFill>
          <a:effectLst>
            <a:outerShdw blurRad="38100" dist="38100" dir="2700000" algn="tl">
              <a:srgbClr val="000000"/>
            </a:outerShdw>
          </a:effectLst>
          <a:latin typeface="+mn-lt"/>
          <a:ea typeface="+mn-ea"/>
          <a:cs typeface="+mn-cs"/>
        </a:defRPr>
      </a:lvl1pPr>
      <a:lvl2pPr marL="862013" indent="-342900" algn="l" rtl="0" eaLnBrk="0" fontAlgn="base" hangingPunct="0">
        <a:spcBef>
          <a:spcPct val="20000"/>
        </a:spcBef>
        <a:spcAft>
          <a:spcPct val="0"/>
        </a:spcAft>
        <a:buClr>
          <a:schemeClr val="tx1"/>
        </a:buClr>
        <a:buChar char="–"/>
        <a:defRPr sz="4000" b="1">
          <a:solidFill>
            <a:schemeClr val="tx1"/>
          </a:solidFill>
          <a:effectLst>
            <a:outerShdw blurRad="38100" dist="38100" dir="2700000" algn="tl">
              <a:srgbClr val="000000"/>
            </a:outerShdw>
          </a:effectLst>
          <a:latin typeface="+mn-lt"/>
        </a:defRPr>
      </a:lvl2pPr>
      <a:lvl3pPr marL="1254125" indent="-277813" algn="l" rtl="0" eaLnBrk="0" fontAlgn="base" hangingPunct="0">
        <a:spcBef>
          <a:spcPct val="20000"/>
        </a:spcBef>
        <a:spcAft>
          <a:spcPct val="0"/>
        </a:spcAft>
        <a:buClr>
          <a:schemeClr val="tx2"/>
        </a:buClr>
        <a:buSzPct val="85000"/>
        <a:buFont typeface="Times New Roman" panose="02020603050405020304" pitchFamily="18" charset="0"/>
        <a:buChar char="■"/>
        <a:defRPr sz="36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6" r:id="rId1"/>
    <p:sldLayoutId id="2147483765" r:id="rId2"/>
    <p:sldLayoutId id="2147483764" r:id="rId3"/>
    <p:sldLayoutId id="2147483763" r:id="rId4"/>
    <p:sldLayoutId id="2147483762" r:id="rId5"/>
    <p:sldLayoutId id="2147483761" r:id="rId6"/>
    <p:sldLayoutId id="2147483760" r:id="rId7"/>
    <p:sldLayoutId id="2147483759" r:id="rId8"/>
    <p:sldLayoutId id="2147483758" r:id="rId9"/>
    <p:sldLayoutId id="2147483757" r:id="rId10"/>
    <p:sldLayoutId id="214748375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www.new-arkemmaus.org/index.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345D4717-AFCC-4B8A-A195-91C841BD1406}"/>
              </a:ext>
            </a:extLst>
          </p:cNvPr>
          <p:cNvSpPr>
            <a:spLocks noGrp="1" noChangeArrowheads="1"/>
          </p:cNvSpPr>
          <p:nvPr>
            <p:ph type="ctrTitle"/>
          </p:nvPr>
        </p:nvSpPr>
        <p:spPr>
          <a:xfrm>
            <a:off x="0" y="0"/>
            <a:ext cx="9144000" cy="838200"/>
          </a:xfrm>
        </p:spPr>
        <p:txBody>
          <a:bodyPr/>
          <a:lstStyle/>
          <a:p>
            <a:pPr eaLnBrk="1" hangingPunct="1">
              <a:defRPr/>
            </a:pPr>
            <a:r>
              <a:rPr lang="en-US" altLang="en-US" sz="4400"/>
              <a:t>Holy Spirit, Thou Art Welcome</a:t>
            </a:r>
            <a:endParaRPr lang="en-US" altLang="en-US" sz="4400">
              <a:cs typeface="Times New Roman" pitchFamily="18" charset="0"/>
            </a:endParaRPr>
          </a:p>
        </p:txBody>
      </p:sp>
      <p:sp>
        <p:nvSpPr>
          <p:cNvPr id="88067" name="Rectangle 3">
            <a:extLst>
              <a:ext uri="{FF2B5EF4-FFF2-40B4-BE49-F238E27FC236}">
                <a16:creationId xmlns:a16="http://schemas.microsoft.com/office/drawing/2014/main" id="{07146D69-B8BD-45E2-81E4-C6F1A9B62855}"/>
              </a:ext>
            </a:extLst>
          </p:cNvPr>
          <p:cNvSpPr>
            <a:spLocks noGrp="1" noChangeArrowheads="1"/>
          </p:cNvSpPr>
          <p:nvPr>
            <p:ph type="subTitle" idx="1"/>
          </p:nvPr>
        </p:nvSpPr>
        <p:spPr>
          <a:xfrm>
            <a:off x="0" y="1066800"/>
            <a:ext cx="9144000" cy="3962400"/>
          </a:xfrm>
        </p:spPr>
        <p:txBody>
          <a:bodyPr/>
          <a:lstStyle/>
          <a:p>
            <a:pPr eaLnBrk="1" hangingPunct="1">
              <a:defRPr/>
            </a:pPr>
            <a:r>
              <a:rPr lang="en-US" altLang="en-US" sz="3400">
                <a:latin typeface="Arial" charset="0"/>
                <a:cs typeface="Arial" charset="0"/>
              </a:rPr>
              <a:t>Holy Spirit, Thou art welcome in this place;</a:t>
            </a:r>
            <a:endParaRPr lang="en-US" altLang="en-US" sz="3400" i="1">
              <a:latin typeface="Arial" charset="0"/>
              <a:cs typeface="Times New Roman" pitchFamily="18" charset="0"/>
            </a:endParaRPr>
          </a:p>
          <a:p>
            <a:pPr eaLnBrk="1" hangingPunct="1">
              <a:defRPr/>
            </a:pPr>
            <a:r>
              <a:rPr lang="en-US" altLang="en-US" sz="3400">
                <a:latin typeface="Arial" charset="0"/>
                <a:cs typeface="Times New Roman" pitchFamily="18" charset="0"/>
              </a:rPr>
              <a:t>Holy Spirit, Thou art welcome in this place.</a:t>
            </a:r>
          </a:p>
          <a:p>
            <a:pPr eaLnBrk="1" hangingPunct="1">
              <a:defRPr/>
            </a:pPr>
            <a:r>
              <a:rPr lang="en-US" altLang="en-US" sz="3400">
                <a:latin typeface="Arial" charset="0"/>
                <a:cs typeface="Times New Roman" pitchFamily="18" charset="0"/>
              </a:rPr>
              <a:t>Omnipotent Father of mercy and grace, </a:t>
            </a:r>
          </a:p>
          <a:p>
            <a:pPr eaLnBrk="1" hangingPunct="1">
              <a:defRPr/>
            </a:pPr>
            <a:r>
              <a:rPr lang="en-US" altLang="en-US" sz="3400">
                <a:latin typeface="Arial" charset="0"/>
                <a:cs typeface="Times New Roman" pitchFamily="18" charset="0"/>
              </a:rPr>
              <a:t>Thou art welcome in this place.</a:t>
            </a:r>
          </a:p>
        </p:txBody>
      </p:sp>
      <p:sp>
        <p:nvSpPr>
          <p:cNvPr id="88068" name="Text Box 4">
            <a:extLst>
              <a:ext uri="{FF2B5EF4-FFF2-40B4-BE49-F238E27FC236}">
                <a16:creationId xmlns:a16="http://schemas.microsoft.com/office/drawing/2014/main" id="{6098EA24-2B84-401E-8F6E-CFD25B39A17E}"/>
              </a:ext>
            </a:extLst>
          </p:cNvPr>
          <p:cNvSpPr txBox="1">
            <a:spLocks noChangeArrowheads="1"/>
          </p:cNvSpPr>
          <p:nvPr/>
        </p:nvSpPr>
        <p:spPr bwMode="auto">
          <a:xfrm>
            <a:off x="0" y="6096000"/>
            <a:ext cx="9144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n-US" altLang="en-US" sz="1400" b="1">
                <a:solidFill>
                  <a:schemeClr val="tx2"/>
                </a:solidFill>
                <a:effectLst>
                  <a:outerShdw blurRad="38100" dist="38100" dir="2700000" algn="tl">
                    <a:srgbClr val="000000"/>
                  </a:outerShdw>
                </a:effectLst>
                <a:cs typeface="Times New Roman" pitchFamily="18" charset="0"/>
              </a:rPr>
              <a:t>Dottie Rambo / David Huntsinger  © 1977  John T Benson Publishing Co   (ASCAP) - CCLI#11082353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F2E11EA-3173-4A1D-880C-558C70BDAAAF}"/>
              </a:ext>
            </a:extLst>
          </p:cNvPr>
          <p:cNvSpPr>
            <a:spLocks noGrp="1" noChangeArrowheads="1"/>
          </p:cNvSpPr>
          <p:nvPr>
            <p:ph type="subTitle" idx="4294967295"/>
          </p:nvPr>
        </p:nvSpPr>
        <p:spPr>
          <a:xfrm>
            <a:off x="3810000" y="1600200"/>
            <a:ext cx="1143000" cy="3276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0" indent="0" eaLnBrk="1" hangingPunct="1">
              <a:buFont typeface="Wingdings" panose="05000000000000000000" pitchFamily="2" charset="2"/>
              <a:buNone/>
              <a:defRPr/>
            </a:pPr>
            <a:r>
              <a:rPr lang="en-US" altLang="en-US">
                <a:cs typeface="Arial" charset="0"/>
              </a:rPr>
              <a:t> </a:t>
            </a:r>
            <a:r>
              <a:rPr lang="en-US" altLang="en-US">
                <a:solidFill>
                  <a:schemeClr val="tx2"/>
                </a:solidFill>
                <a:cs typeface="Arial" charset="0"/>
              </a:rPr>
              <a:t>R</a:t>
            </a:r>
          </a:p>
          <a:p>
            <a:pPr marL="0" indent="0" eaLnBrk="1" hangingPunct="1">
              <a:buFont typeface="Wingdings" panose="05000000000000000000" pitchFamily="2" charset="2"/>
              <a:buNone/>
              <a:defRPr/>
            </a:pPr>
            <a:r>
              <a:rPr lang="en-US" altLang="en-US">
                <a:cs typeface="Arial" charset="0"/>
              </a:rPr>
              <a:t> </a:t>
            </a:r>
            <a:endParaRPr lang="en-US" altLang="en-US">
              <a:solidFill>
                <a:schemeClr val="tx2"/>
              </a:solidFill>
              <a:cs typeface="Arial" charset="0"/>
            </a:endParaRPr>
          </a:p>
        </p:txBody>
      </p:sp>
      <p:sp>
        <p:nvSpPr>
          <p:cNvPr id="12291" name="Text Box 3">
            <a:extLst>
              <a:ext uri="{FF2B5EF4-FFF2-40B4-BE49-F238E27FC236}">
                <a16:creationId xmlns:a16="http://schemas.microsoft.com/office/drawing/2014/main" id="{10D9C1C6-E915-47C1-BB2A-22E177403E8F}"/>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32772" name="Text Box 4">
            <a:extLst>
              <a:ext uri="{FF2B5EF4-FFF2-40B4-BE49-F238E27FC236}">
                <a16:creationId xmlns:a16="http://schemas.microsoft.com/office/drawing/2014/main" id="{B599F4C9-87CC-45D9-9356-086454A8B597}"/>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makes us</a:t>
            </a:r>
          </a:p>
          <a:p>
            <a:pPr algn="ctr">
              <a:defRPr/>
            </a:pPr>
            <a:r>
              <a:rPr lang="en-US" altLang="en-US" sz="4800" b="1">
                <a:solidFill>
                  <a:schemeClr val="tx2"/>
                </a:solidFill>
                <a:effectLst>
                  <a:outerShdw blurRad="38100" dist="38100" dir="2700000" algn="tl">
                    <a:srgbClr val="000000"/>
                  </a:outerShdw>
                </a:effectLst>
              </a:rPr>
              <a:t>RIPE for glory</a:t>
            </a:r>
          </a:p>
        </p:txBody>
      </p:sp>
      <p:pic>
        <p:nvPicPr>
          <p:cNvPr id="12293" name="Picture 5" descr="Grapes%25202%2520bunch">
            <a:extLst>
              <a:ext uri="{FF2B5EF4-FFF2-40B4-BE49-F238E27FC236}">
                <a16:creationId xmlns:a16="http://schemas.microsoft.com/office/drawing/2014/main" id="{557DD592-1BF4-4BED-B0A1-2C28D43067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1524000" y="1752600"/>
            <a:ext cx="19780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a:extLst>
              <a:ext uri="{FF2B5EF4-FFF2-40B4-BE49-F238E27FC236}">
                <a16:creationId xmlns:a16="http://schemas.microsoft.com/office/drawing/2014/main" id="{8C5CC1E0-7CF8-42F6-B026-68A6BB9C716A}"/>
              </a:ext>
            </a:extLst>
          </p:cNvPr>
          <p:cNvSpPr>
            <a:spLocks noChangeArrowheads="1"/>
          </p:cNvSpPr>
          <p:nvPr/>
        </p:nvSpPr>
        <p:spPr bwMode="auto">
          <a:xfrm>
            <a:off x="4419600" y="1600200"/>
            <a:ext cx="3352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defRPr/>
            </a:pPr>
            <a:r>
              <a:rPr lang="en-US" altLang="en-US" sz="4400" b="1">
                <a:effectLst>
                  <a:outerShdw blurRad="38100" dist="38100" dir="2700000" algn="tl">
                    <a:srgbClr val="000000"/>
                  </a:outerShdw>
                </a:effectLst>
                <a:cs typeface="Arial" charset="0"/>
              </a:rPr>
              <a:t>estoring</a:t>
            </a:r>
          </a:p>
          <a:p>
            <a:pPr eaLnBrk="1" hangingPunct="1">
              <a:spcBef>
                <a:spcPct val="20000"/>
              </a:spcBef>
              <a:defRPr/>
            </a:pPr>
            <a:endParaRPr lang="en-US" altLang="en-US" sz="4400" b="1">
              <a:effectLst>
                <a:outerShdw blurRad="38100" dist="38100" dir="2700000" algn="tl">
                  <a:srgbClr val="000000"/>
                </a:outerShdw>
              </a:effectLst>
              <a:cs typeface="Arial" charset="0"/>
            </a:endParaRPr>
          </a:p>
        </p:txBody>
      </p:sp>
      <p:sp>
        <p:nvSpPr>
          <p:cNvPr id="31752" name="Text Box 8">
            <a:extLst>
              <a:ext uri="{FF2B5EF4-FFF2-40B4-BE49-F238E27FC236}">
                <a16:creationId xmlns:a16="http://schemas.microsoft.com/office/drawing/2014/main" id="{9A1C1C9D-B7EA-4306-9868-D34C0DD205EC}"/>
              </a:ext>
            </a:extLst>
          </p:cNvPr>
          <p:cNvSpPr txBox="1">
            <a:spLocks noChangeArrowheads="1"/>
          </p:cNvSpPr>
          <p:nvPr/>
        </p:nvSpPr>
        <p:spPr bwMode="auto">
          <a:xfrm>
            <a:off x="4191000" y="2514600"/>
            <a:ext cx="4495800"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en-US" sz="4400" b="1">
                <a:effectLst>
                  <a:outerShdw blurRad="38100" dist="38100" dir="2700000" algn="tl">
                    <a:srgbClr val="000000"/>
                  </a:outerShdw>
                </a:effectLst>
              </a:rPr>
              <a:t>Restoring our relationship with God and others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77BEC5DE-C108-403D-A6C5-782E088FBFFA}"/>
              </a:ext>
            </a:extLst>
          </p:cNvPr>
          <p:cNvSpPr>
            <a:spLocks noGrp="1" noChangeArrowheads="1"/>
          </p:cNvSpPr>
          <p:nvPr>
            <p:ph type="subTitle" idx="4294967295"/>
          </p:nvPr>
        </p:nvSpPr>
        <p:spPr>
          <a:xfrm>
            <a:off x="3810000" y="1600200"/>
            <a:ext cx="1143000" cy="3276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0" indent="0" eaLnBrk="1" hangingPunct="1">
              <a:buFont typeface="Wingdings" panose="05000000000000000000" pitchFamily="2" charset="2"/>
              <a:buNone/>
              <a:defRPr/>
            </a:pPr>
            <a:r>
              <a:rPr lang="en-US" altLang="en-US" dirty="0">
                <a:cs typeface="Arial" charset="0"/>
              </a:rPr>
              <a:t> </a:t>
            </a:r>
            <a:r>
              <a:rPr lang="en-US" altLang="en-US" dirty="0">
                <a:solidFill>
                  <a:schemeClr val="tx2"/>
                </a:solidFill>
                <a:cs typeface="Arial" charset="0"/>
              </a:rPr>
              <a:t>I</a:t>
            </a:r>
          </a:p>
        </p:txBody>
      </p:sp>
      <p:sp>
        <p:nvSpPr>
          <p:cNvPr id="13315" name="Text Box 3">
            <a:extLst>
              <a:ext uri="{FF2B5EF4-FFF2-40B4-BE49-F238E27FC236}">
                <a16:creationId xmlns:a16="http://schemas.microsoft.com/office/drawing/2014/main" id="{56592824-0BA6-41E2-B83B-B3888A5BABBD}"/>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32772" name="Text Box 4">
            <a:extLst>
              <a:ext uri="{FF2B5EF4-FFF2-40B4-BE49-F238E27FC236}">
                <a16:creationId xmlns:a16="http://schemas.microsoft.com/office/drawing/2014/main" id="{5FFA945B-82F3-4FC0-9F6B-C1663DEF07AB}"/>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makes us</a:t>
            </a:r>
          </a:p>
          <a:p>
            <a:pPr algn="ctr">
              <a:defRPr/>
            </a:pPr>
            <a:r>
              <a:rPr lang="en-US" altLang="en-US" sz="4800" b="1">
                <a:solidFill>
                  <a:schemeClr val="tx2"/>
                </a:solidFill>
                <a:effectLst>
                  <a:outerShdw blurRad="38100" dist="38100" dir="2700000" algn="tl">
                    <a:srgbClr val="000000"/>
                  </a:outerShdw>
                </a:effectLst>
              </a:rPr>
              <a:t>RIPE for glory</a:t>
            </a:r>
          </a:p>
        </p:txBody>
      </p:sp>
      <p:pic>
        <p:nvPicPr>
          <p:cNvPr id="13317" name="Picture 5" descr="Grapes%25202%2520bunch">
            <a:extLst>
              <a:ext uri="{FF2B5EF4-FFF2-40B4-BE49-F238E27FC236}">
                <a16:creationId xmlns:a16="http://schemas.microsoft.com/office/drawing/2014/main" id="{1AF68D3B-B64A-4B72-9604-2156510B14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1524000" y="1752600"/>
            <a:ext cx="19780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a:extLst>
              <a:ext uri="{FF2B5EF4-FFF2-40B4-BE49-F238E27FC236}">
                <a16:creationId xmlns:a16="http://schemas.microsoft.com/office/drawing/2014/main" id="{9DCAE151-96A6-4B40-8474-11796A5418EE}"/>
              </a:ext>
            </a:extLst>
          </p:cNvPr>
          <p:cNvSpPr>
            <a:spLocks noChangeArrowheads="1"/>
          </p:cNvSpPr>
          <p:nvPr/>
        </p:nvSpPr>
        <p:spPr bwMode="auto">
          <a:xfrm>
            <a:off x="4267200" y="1600200"/>
            <a:ext cx="3124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defRPr/>
            </a:pPr>
            <a:r>
              <a:rPr lang="en-US" altLang="en-US" sz="4400" b="1" dirty="0" err="1">
                <a:effectLst>
                  <a:outerShdw blurRad="38100" dist="38100" dir="2700000" algn="tl">
                    <a:srgbClr val="000000"/>
                  </a:outerShdw>
                </a:effectLst>
                <a:cs typeface="Arial" charset="0"/>
              </a:rPr>
              <a:t>mparting</a:t>
            </a:r>
            <a:endParaRPr lang="en-US" altLang="en-US" sz="4400" b="1" dirty="0">
              <a:effectLst>
                <a:outerShdw blurRad="38100" dist="38100" dir="2700000" algn="tl">
                  <a:srgbClr val="000000"/>
                </a:outerShdw>
              </a:effectLst>
              <a:cs typeface="Arial" charset="0"/>
            </a:endParaRPr>
          </a:p>
          <a:p>
            <a:pPr eaLnBrk="1" hangingPunct="1">
              <a:spcBef>
                <a:spcPct val="20000"/>
              </a:spcBef>
              <a:defRPr/>
            </a:pPr>
            <a:endParaRPr lang="en-US" altLang="en-US" sz="4400" b="1" dirty="0">
              <a:effectLst>
                <a:outerShdw blurRad="38100" dist="38100" dir="2700000" algn="tl">
                  <a:srgbClr val="000000"/>
                </a:outerShdw>
              </a:effectLst>
              <a:cs typeface="Arial" charset="0"/>
            </a:endParaRPr>
          </a:p>
        </p:txBody>
      </p:sp>
      <p:sp>
        <p:nvSpPr>
          <p:cNvPr id="33799" name="Text Box 7">
            <a:extLst>
              <a:ext uri="{FF2B5EF4-FFF2-40B4-BE49-F238E27FC236}">
                <a16:creationId xmlns:a16="http://schemas.microsoft.com/office/drawing/2014/main" id="{136C1353-568B-4F10-9092-C89F4F018490}"/>
              </a:ext>
            </a:extLst>
          </p:cNvPr>
          <p:cNvSpPr txBox="1">
            <a:spLocks noChangeArrowheads="1"/>
          </p:cNvSpPr>
          <p:nvPr/>
        </p:nvSpPr>
        <p:spPr bwMode="auto">
          <a:xfrm>
            <a:off x="3962400" y="2438400"/>
            <a:ext cx="48768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en-US" sz="4400" b="1" dirty="0">
                <a:effectLst>
                  <a:outerShdw blurRad="38100" dist="38100" dir="2700000" algn="tl">
                    <a:srgbClr val="000000"/>
                  </a:outerShdw>
                </a:effectLst>
              </a:rPr>
              <a:t>Imparting new life, new light, new strength, and a new heart.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05D66D-68FF-4859-9CAE-27D9D56935CE}"/>
              </a:ext>
            </a:extLst>
          </p:cNvPr>
          <p:cNvSpPr>
            <a:spLocks noGrp="1"/>
          </p:cNvSpPr>
          <p:nvPr>
            <p:ph idx="1"/>
          </p:nvPr>
        </p:nvSpPr>
        <p:spPr>
          <a:xfrm>
            <a:off x="76200" y="28575"/>
            <a:ext cx="9067800" cy="4454525"/>
          </a:xfrm>
        </p:spPr>
        <p:txBody>
          <a:bodyPr/>
          <a:lstStyle/>
          <a:p>
            <a:pPr marL="0" indent="0">
              <a:buFont typeface="Wingdings" panose="05000000000000000000" pitchFamily="2" charset="2"/>
              <a:buChar char="§"/>
            </a:pPr>
            <a:r>
              <a:rPr lang="en-US" altLang="en-US"/>
              <a:t>Justifying Grace: the righteousness of Christ is imputed to us.</a:t>
            </a:r>
          </a:p>
          <a:p>
            <a:pPr marL="0" indent="0">
              <a:buFont typeface="Wingdings" panose="05000000000000000000" pitchFamily="2" charset="2"/>
              <a:buChar char="§"/>
            </a:pPr>
            <a:r>
              <a:rPr lang="en-US" altLang="en-US"/>
              <a:t>Sanctifying Grace: the righteousness of Christ is imparted to us.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8972EBB6-C79D-4908-BDB1-C381E988EF66}"/>
              </a:ext>
            </a:extLst>
          </p:cNvPr>
          <p:cNvSpPr>
            <a:spLocks noGrp="1" noChangeArrowheads="1"/>
          </p:cNvSpPr>
          <p:nvPr>
            <p:ph type="subTitle" idx="4294967295"/>
          </p:nvPr>
        </p:nvSpPr>
        <p:spPr>
          <a:xfrm>
            <a:off x="3810000" y="1600200"/>
            <a:ext cx="1143000" cy="3276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0" indent="0" eaLnBrk="1" hangingPunct="1">
              <a:buFont typeface="Wingdings" panose="05000000000000000000" pitchFamily="2" charset="2"/>
              <a:buNone/>
              <a:defRPr/>
            </a:pPr>
            <a:r>
              <a:rPr lang="en-US" altLang="en-US">
                <a:cs typeface="Arial" charset="0"/>
              </a:rPr>
              <a:t> </a:t>
            </a:r>
            <a:r>
              <a:rPr lang="en-US" altLang="en-US">
                <a:solidFill>
                  <a:schemeClr val="tx2"/>
                </a:solidFill>
                <a:cs typeface="Arial" charset="0"/>
              </a:rPr>
              <a:t>P	</a:t>
            </a:r>
          </a:p>
          <a:p>
            <a:pPr marL="0" indent="0" eaLnBrk="1" hangingPunct="1">
              <a:buFont typeface="Wingdings" panose="05000000000000000000" pitchFamily="2" charset="2"/>
              <a:buNone/>
              <a:defRPr/>
            </a:pPr>
            <a:r>
              <a:rPr lang="en-US" altLang="en-US">
                <a:cs typeface="Arial" charset="0"/>
              </a:rPr>
              <a:t> </a:t>
            </a:r>
            <a:endParaRPr lang="en-US" altLang="en-US">
              <a:solidFill>
                <a:schemeClr val="tx2"/>
              </a:solidFill>
              <a:cs typeface="Arial" charset="0"/>
            </a:endParaRPr>
          </a:p>
        </p:txBody>
      </p:sp>
      <p:sp>
        <p:nvSpPr>
          <p:cNvPr id="15363" name="Text Box 3">
            <a:extLst>
              <a:ext uri="{FF2B5EF4-FFF2-40B4-BE49-F238E27FC236}">
                <a16:creationId xmlns:a16="http://schemas.microsoft.com/office/drawing/2014/main" id="{F946F1CD-72E4-4FEB-A2E2-773E805C0491}"/>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32772" name="Text Box 4">
            <a:extLst>
              <a:ext uri="{FF2B5EF4-FFF2-40B4-BE49-F238E27FC236}">
                <a16:creationId xmlns:a16="http://schemas.microsoft.com/office/drawing/2014/main" id="{D752C083-4488-41FB-8BC2-369A2FB50E59}"/>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makes us</a:t>
            </a:r>
          </a:p>
          <a:p>
            <a:pPr algn="ctr">
              <a:defRPr/>
            </a:pPr>
            <a:r>
              <a:rPr lang="en-US" altLang="en-US" sz="4800" b="1">
                <a:solidFill>
                  <a:schemeClr val="tx2"/>
                </a:solidFill>
                <a:effectLst>
                  <a:outerShdw blurRad="38100" dist="38100" dir="2700000" algn="tl">
                    <a:srgbClr val="000000"/>
                  </a:outerShdw>
                </a:effectLst>
              </a:rPr>
              <a:t>RIPE for glory</a:t>
            </a:r>
          </a:p>
        </p:txBody>
      </p:sp>
      <p:pic>
        <p:nvPicPr>
          <p:cNvPr id="15365" name="Picture 5" descr="Grapes%25202%2520bunch">
            <a:extLst>
              <a:ext uri="{FF2B5EF4-FFF2-40B4-BE49-F238E27FC236}">
                <a16:creationId xmlns:a16="http://schemas.microsoft.com/office/drawing/2014/main" id="{5585323B-FC6B-4FDF-B940-4533C577B2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1524000" y="1752600"/>
            <a:ext cx="19780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a:extLst>
              <a:ext uri="{FF2B5EF4-FFF2-40B4-BE49-F238E27FC236}">
                <a16:creationId xmlns:a16="http://schemas.microsoft.com/office/drawing/2014/main" id="{CE409D07-A5D5-4CC4-8E44-B104E43F1576}"/>
              </a:ext>
            </a:extLst>
          </p:cNvPr>
          <p:cNvSpPr>
            <a:spLocks noChangeArrowheads="1"/>
          </p:cNvSpPr>
          <p:nvPr/>
        </p:nvSpPr>
        <p:spPr bwMode="auto">
          <a:xfrm>
            <a:off x="4419600" y="1600200"/>
            <a:ext cx="3352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defRPr/>
            </a:pPr>
            <a:r>
              <a:rPr lang="en-US" altLang="en-US" sz="4400" b="1">
                <a:effectLst>
                  <a:outerShdw blurRad="38100" dist="38100" dir="2700000" algn="tl">
                    <a:srgbClr val="000000"/>
                  </a:outerShdw>
                </a:effectLst>
                <a:cs typeface="Arial" charset="0"/>
              </a:rPr>
              <a:t>erfecting</a:t>
            </a:r>
          </a:p>
          <a:p>
            <a:pPr eaLnBrk="1" hangingPunct="1">
              <a:spcBef>
                <a:spcPct val="20000"/>
              </a:spcBef>
              <a:defRPr/>
            </a:pPr>
            <a:endParaRPr lang="en-US" altLang="en-US" sz="4400" b="1">
              <a:effectLst>
                <a:outerShdw blurRad="38100" dist="38100" dir="2700000" algn="tl">
                  <a:srgbClr val="000000"/>
                </a:outerShdw>
              </a:effectLst>
              <a:cs typeface="Arial" charset="0"/>
            </a:endParaRPr>
          </a:p>
        </p:txBody>
      </p:sp>
      <p:sp>
        <p:nvSpPr>
          <p:cNvPr id="35847" name="Text Box 7">
            <a:extLst>
              <a:ext uri="{FF2B5EF4-FFF2-40B4-BE49-F238E27FC236}">
                <a16:creationId xmlns:a16="http://schemas.microsoft.com/office/drawing/2014/main" id="{99A3E951-BAC9-408E-B122-C732E8E1C93B}"/>
              </a:ext>
            </a:extLst>
          </p:cNvPr>
          <p:cNvSpPr txBox="1">
            <a:spLocks noChangeArrowheads="1"/>
          </p:cNvSpPr>
          <p:nvPr/>
        </p:nvSpPr>
        <p:spPr bwMode="auto">
          <a:xfrm>
            <a:off x="4114800" y="2362200"/>
            <a:ext cx="44958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en-US" sz="4400" b="1">
                <a:effectLst>
                  <a:outerShdw blurRad="38100" dist="38100" dir="2700000" algn="tl">
                    <a:srgbClr val="000000"/>
                  </a:outerShdw>
                </a:effectLst>
              </a:rPr>
              <a:t>Perfecting us in the image of God and the likeness of Jesus Christ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F9BDA62E-E017-4DCF-8CC0-AFC520CC7110}"/>
              </a:ext>
            </a:extLst>
          </p:cNvPr>
          <p:cNvSpPr>
            <a:spLocks noGrp="1" noChangeArrowheads="1"/>
          </p:cNvSpPr>
          <p:nvPr>
            <p:ph type="body" idx="4294967295"/>
          </p:nvPr>
        </p:nvSpPr>
        <p:spPr>
          <a:xfrm>
            <a:off x="304800" y="1641475"/>
            <a:ext cx="8686800" cy="1939925"/>
          </a:xfrm>
        </p:spPr>
        <p:txBody>
          <a:bodyPr/>
          <a:lstStyle/>
          <a:p>
            <a:pPr algn="ctr">
              <a:buFont typeface="Wingdings" panose="05000000000000000000" pitchFamily="2" charset="2"/>
              <a:buNone/>
              <a:defRPr/>
            </a:pPr>
            <a:r>
              <a:rPr lang="en-US" altLang="en-US"/>
              <a:t>Conversion is a process.  It happens once, but not all at once.</a:t>
            </a:r>
            <a:endParaRPr lang="en-US" altLang="en-US">
              <a:effectLst/>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a:extLst>
              <a:ext uri="{FF2B5EF4-FFF2-40B4-BE49-F238E27FC236}">
                <a16:creationId xmlns:a16="http://schemas.microsoft.com/office/drawing/2014/main" id="{25CDEE63-AD9E-45F3-BED6-5C715BF05220}"/>
              </a:ext>
            </a:extLst>
          </p:cNvPr>
          <p:cNvSpPr>
            <a:spLocks noChangeArrowheads="1"/>
          </p:cNvSpPr>
          <p:nvPr/>
        </p:nvSpPr>
        <p:spPr bwMode="auto">
          <a:xfrm>
            <a:off x="838200" y="1295400"/>
            <a:ext cx="7543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b="1">
                <a:effectLst>
                  <a:outerShdw blurRad="38100" dist="38100" dir="2700000" algn="tl">
                    <a:srgbClr val="000000"/>
                  </a:outerShdw>
                </a:effectLst>
              </a:rPr>
              <a:t>To be perfected in love is both God’s call and God’s promise.</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B410E194-F23B-407D-A516-704A89ADC292}"/>
              </a:ext>
            </a:extLst>
          </p:cNvPr>
          <p:cNvSpPr>
            <a:spLocks noGrp="1" noChangeArrowheads="1"/>
          </p:cNvSpPr>
          <p:nvPr>
            <p:ph type="subTitle" idx="4294967295"/>
          </p:nvPr>
        </p:nvSpPr>
        <p:spPr>
          <a:xfrm>
            <a:off x="457200" y="1295400"/>
            <a:ext cx="8153400" cy="16002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457200" indent="-457200" eaLnBrk="1" hangingPunct="1">
              <a:spcBef>
                <a:spcPct val="0"/>
              </a:spcBef>
              <a:defRPr/>
            </a:pPr>
            <a:r>
              <a:rPr lang="en-US" altLang="en-US">
                <a:cs typeface="Times New Roman" pitchFamily="18" charset="0"/>
              </a:rPr>
              <a:t>the doctrine of “the more.”</a:t>
            </a:r>
            <a:endParaRPr lang="en-US" altLang="en-US">
              <a:cs typeface="Arial" charset="0"/>
            </a:endParaRPr>
          </a:p>
        </p:txBody>
      </p:sp>
      <p:sp>
        <p:nvSpPr>
          <p:cNvPr id="17411" name="Text Box 3">
            <a:extLst>
              <a:ext uri="{FF2B5EF4-FFF2-40B4-BE49-F238E27FC236}">
                <a16:creationId xmlns:a16="http://schemas.microsoft.com/office/drawing/2014/main" id="{2795A747-95FF-4ECF-BAB4-7A85A2CCB6EF}"/>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72708" name="Text Box 4">
            <a:extLst>
              <a:ext uri="{FF2B5EF4-FFF2-40B4-BE49-F238E27FC236}">
                <a16:creationId xmlns:a16="http://schemas.microsoft.com/office/drawing/2014/main" id="{7464795A-2D01-4E98-AB75-3310BCC5DC98}"/>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is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270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DB18CC2A-7C77-48F9-85DD-D3519FFA03B1}"/>
              </a:ext>
            </a:extLst>
          </p:cNvPr>
          <p:cNvSpPr>
            <a:spLocks noGrp="1" noChangeArrowheads="1"/>
          </p:cNvSpPr>
          <p:nvPr>
            <p:ph type="subTitle" idx="4294967295"/>
          </p:nvPr>
        </p:nvSpPr>
        <p:spPr>
          <a:xfrm>
            <a:off x="3810000" y="1600200"/>
            <a:ext cx="1143000" cy="3276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0" indent="0" eaLnBrk="1" hangingPunct="1">
              <a:buFont typeface="Wingdings" panose="05000000000000000000" pitchFamily="2" charset="2"/>
              <a:buNone/>
              <a:defRPr/>
            </a:pPr>
            <a:r>
              <a:rPr lang="en-US" altLang="en-US">
                <a:cs typeface="Arial" charset="0"/>
              </a:rPr>
              <a:t> </a:t>
            </a:r>
            <a:r>
              <a:rPr lang="en-US" altLang="en-US">
                <a:solidFill>
                  <a:schemeClr val="tx2"/>
                </a:solidFill>
                <a:cs typeface="Arial" charset="0"/>
              </a:rPr>
              <a:t>E	</a:t>
            </a:r>
          </a:p>
          <a:p>
            <a:pPr marL="0" indent="0" eaLnBrk="1" hangingPunct="1">
              <a:buFont typeface="Wingdings" panose="05000000000000000000" pitchFamily="2" charset="2"/>
              <a:buNone/>
              <a:defRPr/>
            </a:pPr>
            <a:r>
              <a:rPr lang="en-US" altLang="en-US">
                <a:cs typeface="Arial" charset="0"/>
              </a:rPr>
              <a:t> </a:t>
            </a:r>
            <a:endParaRPr lang="en-US" altLang="en-US">
              <a:solidFill>
                <a:schemeClr val="tx2"/>
              </a:solidFill>
              <a:cs typeface="Arial" charset="0"/>
            </a:endParaRPr>
          </a:p>
        </p:txBody>
      </p:sp>
      <p:sp>
        <p:nvSpPr>
          <p:cNvPr id="18435" name="Text Box 3">
            <a:extLst>
              <a:ext uri="{FF2B5EF4-FFF2-40B4-BE49-F238E27FC236}">
                <a16:creationId xmlns:a16="http://schemas.microsoft.com/office/drawing/2014/main" id="{721F8E04-BCAD-4E6A-A9EB-C7D8F7F8D4B6}"/>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32772" name="Text Box 4">
            <a:extLst>
              <a:ext uri="{FF2B5EF4-FFF2-40B4-BE49-F238E27FC236}">
                <a16:creationId xmlns:a16="http://schemas.microsoft.com/office/drawing/2014/main" id="{B212E695-04E0-45EE-950C-A9B381A98C5A}"/>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makes us</a:t>
            </a:r>
          </a:p>
          <a:p>
            <a:pPr algn="ctr">
              <a:defRPr/>
            </a:pPr>
            <a:r>
              <a:rPr lang="en-US" altLang="en-US" sz="4800" b="1">
                <a:solidFill>
                  <a:schemeClr val="tx2"/>
                </a:solidFill>
                <a:effectLst>
                  <a:outerShdw blurRad="38100" dist="38100" dir="2700000" algn="tl">
                    <a:srgbClr val="000000"/>
                  </a:outerShdw>
                </a:effectLst>
              </a:rPr>
              <a:t>RIPE for glory</a:t>
            </a:r>
          </a:p>
        </p:txBody>
      </p:sp>
      <p:pic>
        <p:nvPicPr>
          <p:cNvPr id="18437" name="Picture 5" descr="Grapes%25202%2520bunch">
            <a:extLst>
              <a:ext uri="{FF2B5EF4-FFF2-40B4-BE49-F238E27FC236}">
                <a16:creationId xmlns:a16="http://schemas.microsoft.com/office/drawing/2014/main" id="{0B707283-4734-4D6A-B229-6EDC1EEB2F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1524000" y="1752600"/>
            <a:ext cx="19780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a:extLst>
              <a:ext uri="{FF2B5EF4-FFF2-40B4-BE49-F238E27FC236}">
                <a16:creationId xmlns:a16="http://schemas.microsoft.com/office/drawing/2014/main" id="{1BFAE876-7329-4CFC-8C8E-84705A706A94}"/>
              </a:ext>
            </a:extLst>
          </p:cNvPr>
          <p:cNvSpPr>
            <a:spLocks noChangeArrowheads="1"/>
          </p:cNvSpPr>
          <p:nvPr/>
        </p:nvSpPr>
        <p:spPr bwMode="auto">
          <a:xfrm>
            <a:off x="4419600" y="1600200"/>
            <a:ext cx="3352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defRPr/>
            </a:pPr>
            <a:r>
              <a:rPr lang="en-US" altLang="en-US" sz="4400" b="1">
                <a:effectLst>
                  <a:outerShdw blurRad="38100" dist="38100" dir="2700000" algn="tl">
                    <a:srgbClr val="000000"/>
                  </a:outerShdw>
                </a:effectLst>
                <a:cs typeface="Arial" charset="0"/>
              </a:rPr>
              <a:t>quipping</a:t>
            </a:r>
          </a:p>
          <a:p>
            <a:pPr eaLnBrk="1" hangingPunct="1">
              <a:spcBef>
                <a:spcPct val="20000"/>
              </a:spcBef>
              <a:defRPr/>
            </a:pPr>
            <a:endParaRPr lang="en-US" altLang="en-US" sz="4400" b="1">
              <a:effectLst>
                <a:outerShdw blurRad="38100" dist="38100" dir="2700000" algn="tl">
                  <a:srgbClr val="000000"/>
                </a:outerShdw>
              </a:effectLst>
              <a:cs typeface="Arial" charset="0"/>
            </a:endParaRPr>
          </a:p>
        </p:txBody>
      </p:sp>
      <p:sp>
        <p:nvSpPr>
          <p:cNvPr id="37895" name="Text Box 7">
            <a:extLst>
              <a:ext uri="{FF2B5EF4-FFF2-40B4-BE49-F238E27FC236}">
                <a16:creationId xmlns:a16="http://schemas.microsoft.com/office/drawing/2014/main" id="{5699DB24-9339-416B-8018-89DAFF8D70B1}"/>
              </a:ext>
            </a:extLst>
          </p:cNvPr>
          <p:cNvSpPr txBox="1">
            <a:spLocks noChangeArrowheads="1"/>
          </p:cNvSpPr>
          <p:nvPr/>
        </p:nvSpPr>
        <p:spPr bwMode="auto">
          <a:xfrm>
            <a:off x="3505200" y="2286000"/>
            <a:ext cx="56388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en-US" sz="4400" b="1">
                <a:effectLst>
                  <a:outerShdw blurRad="38100" dist="38100" dir="2700000" algn="tl">
                    <a:srgbClr val="000000"/>
                  </a:outerShdw>
                </a:effectLst>
              </a:rPr>
              <a:t>Equipping us to do the work of Christ in the world-to be the hands and feet of Christ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Text Box 7">
            <a:extLst>
              <a:ext uri="{FF2B5EF4-FFF2-40B4-BE49-F238E27FC236}">
                <a16:creationId xmlns:a16="http://schemas.microsoft.com/office/drawing/2014/main" id="{6AB243E4-1591-4370-ABD3-51B4114C307B}"/>
              </a:ext>
            </a:extLst>
          </p:cNvPr>
          <p:cNvSpPr txBox="1">
            <a:spLocks noChangeArrowheads="1"/>
          </p:cNvSpPr>
          <p:nvPr/>
        </p:nvSpPr>
        <p:spPr bwMode="auto">
          <a:xfrm>
            <a:off x="4413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8E8592D7-44C3-4A74-89F8-F3FACD08FA5D}"/>
              </a:ext>
            </a:extLst>
          </p:cNvPr>
          <p:cNvSpPr>
            <a:spLocks noGrp="1" noChangeArrowheads="1"/>
          </p:cNvSpPr>
          <p:nvPr>
            <p:ph type="subTitle" idx="1"/>
          </p:nvPr>
        </p:nvSpPr>
        <p:spPr>
          <a:xfrm>
            <a:off x="0" y="1524000"/>
            <a:ext cx="9144000" cy="4495800"/>
          </a:xfrm>
        </p:spPr>
        <p:txBody>
          <a:bodyPr/>
          <a:lstStyle/>
          <a:p>
            <a:pPr marL="457200" indent="-457200" algn="l" eaLnBrk="1" hangingPunct="1">
              <a:spcBef>
                <a:spcPct val="10000"/>
              </a:spcBef>
              <a:buFont typeface="Wingdings" pitchFamily="2" charset="2"/>
              <a:buChar char="n"/>
            </a:pPr>
            <a:r>
              <a:rPr lang="en-US" altLang="en-US" sz="4200">
                <a:cs typeface="Arial" panose="020B0604020202020204" pitchFamily="34" charset="0"/>
              </a:rPr>
              <a:t>Growth in grace is a natural process</a:t>
            </a:r>
          </a:p>
          <a:p>
            <a:pPr marL="746125" lvl="1" indent="-166688" eaLnBrk="1" hangingPunct="1">
              <a:lnSpc>
                <a:spcPct val="90000"/>
              </a:lnSpc>
              <a:spcBef>
                <a:spcPct val="5000"/>
              </a:spcBef>
            </a:pPr>
            <a:r>
              <a:rPr lang="en-US" altLang="en-US">
                <a:cs typeface="Arial" panose="020B0604020202020204" pitchFamily="34" charset="0"/>
              </a:rPr>
              <a:t> We abide in Christ through prayer</a:t>
            </a:r>
          </a:p>
          <a:p>
            <a:pPr marL="746125" lvl="1" indent="-166688" eaLnBrk="1" hangingPunct="1">
              <a:lnSpc>
                <a:spcPct val="90000"/>
              </a:lnSpc>
              <a:spcBef>
                <a:spcPct val="5000"/>
              </a:spcBef>
            </a:pPr>
            <a:r>
              <a:rPr lang="en-US" altLang="en-US">
                <a:cs typeface="Arial" panose="020B0604020202020204" pitchFamily="34" charset="0"/>
              </a:rPr>
              <a:t> Christ’s word abides in us  		  	 through study</a:t>
            </a:r>
          </a:p>
          <a:p>
            <a:pPr marL="746125" lvl="1" indent="-166688" eaLnBrk="1" hangingPunct="1">
              <a:lnSpc>
                <a:spcPct val="90000"/>
              </a:lnSpc>
              <a:spcBef>
                <a:spcPct val="5000"/>
              </a:spcBef>
            </a:pPr>
            <a:r>
              <a:rPr lang="en-US" altLang="en-US">
                <a:cs typeface="Arial" panose="020B0604020202020204" pitchFamily="34" charset="0"/>
              </a:rPr>
              <a:t> We bear much fruit for God’s glory 	 through action</a:t>
            </a:r>
          </a:p>
          <a:p>
            <a:pPr lvl="2" eaLnBrk="1" hangingPunct="1">
              <a:lnSpc>
                <a:spcPct val="90000"/>
              </a:lnSpc>
              <a:spcBef>
                <a:spcPct val="5000"/>
              </a:spcBef>
            </a:pPr>
            <a:r>
              <a:rPr lang="en-US" altLang="en-US">
                <a:cs typeface="Arial" panose="020B0604020202020204" pitchFamily="34" charset="0"/>
              </a:rPr>
              <a:t>works of mercy</a:t>
            </a:r>
          </a:p>
          <a:p>
            <a:pPr lvl="2" eaLnBrk="1" hangingPunct="1">
              <a:lnSpc>
                <a:spcPct val="90000"/>
              </a:lnSpc>
              <a:spcBef>
                <a:spcPct val="5000"/>
              </a:spcBef>
            </a:pPr>
            <a:r>
              <a:rPr lang="en-US" altLang="en-US">
                <a:cs typeface="Arial" panose="020B0604020202020204" pitchFamily="34" charset="0"/>
              </a:rPr>
              <a:t>works of justice</a:t>
            </a:r>
          </a:p>
        </p:txBody>
      </p:sp>
      <p:sp>
        <p:nvSpPr>
          <p:cNvPr id="19459" name="Text Box 3">
            <a:extLst>
              <a:ext uri="{FF2B5EF4-FFF2-40B4-BE49-F238E27FC236}">
                <a16:creationId xmlns:a16="http://schemas.microsoft.com/office/drawing/2014/main" id="{5F1B3D43-4EA8-452C-A1FC-0B90273D8064}"/>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56324" name="Text Box 4">
            <a:extLst>
              <a:ext uri="{FF2B5EF4-FFF2-40B4-BE49-F238E27FC236}">
                <a16:creationId xmlns:a16="http://schemas.microsoft.com/office/drawing/2014/main" id="{19171B37-9D33-497A-933B-C6AC839AC69E}"/>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How do we grow in</a:t>
            </a:r>
          </a:p>
          <a:p>
            <a:pPr algn="ctr">
              <a:defRPr/>
            </a:pPr>
            <a:r>
              <a:rPr lang="en-US" altLang="en-US" sz="4800" b="1">
                <a:solidFill>
                  <a:schemeClr val="tx2"/>
                </a:solidFill>
                <a:effectLst>
                  <a:outerShdw blurRad="38100" dist="38100" dir="2700000" algn="tl">
                    <a:srgbClr val="000000"/>
                  </a:outerShdw>
                </a:effectLst>
              </a:rPr>
              <a:t>Sanctifying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2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632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632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63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BA187A3-327F-44FB-922D-F6CDD5661872}"/>
              </a:ext>
            </a:extLst>
          </p:cNvPr>
          <p:cNvSpPr>
            <a:spLocks noGrp="1" noChangeArrowheads="1"/>
          </p:cNvSpPr>
          <p:nvPr>
            <p:ph type="subTitle" idx="4294967295"/>
          </p:nvPr>
        </p:nvSpPr>
        <p:spPr>
          <a:xfrm>
            <a:off x="228600" y="914400"/>
            <a:ext cx="8686800" cy="36576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457200" indent="-457200" eaLnBrk="1" hangingPunct="1">
              <a:spcBef>
                <a:spcPct val="10000"/>
              </a:spcBef>
              <a:defRPr/>
            </a:pPr>
            <a:r>
              <a:rPr lang="en-US" altLang="en-US" dirty="0">
                <a:cs typeface="Arial" charset="0"/>
              </a:rPr>
              <a:t>We open our hearts to receive grace as a divine gift</a:t>
            </a:r>
          </a:p>
          <a:p>
            <a:pPr marL="457200" indent="-457200" eaLnBrk="1" hangingPunct="1">
              <a:spcBef>
                <a:spcPct val="10000"/>
              </a:spcBef>
              <a:defRPr/>
            </a:pPr>
            <a:r>
              <a:rPr lang="en-US" altLang="en-US" dirty="0">
                <a:cs typeface="Arial" charset="0"/>
              </a:rPr>
              <a:t>We share grace in the body of Christ through participating in community</a:t>
            </a:r>
          </a:p>
          <a:p>
            <a:pPr marL="457200" indent="-457200" eaLnBrk="1" hangingPunct="1">
              <a:spcBef>
                <a:spcPct val="10000"/>
              </a:spcBef>
              <a:defRPr/>
            </a:pPr>
            <a:endParaRPr lang="en-US" altLang="en-US" dirty="0">
              <a:cs typeface="Arial" charset="0"/>
            </a:endParaRPr>
          </a:p>
        </p:txBody>
      </p:sp>
      <p:sp>
        <p:nvSpPr>
          <p:cNvPr id="20483" name="Text Box 3">
            <a:extLst>
              <a:ext uri="{FF2B5EF4-FFF2-40B4-BE49-F238E27FC236}">
                <a16:creationId xmlns:a16="http://schemas.microsoft.com/office/drawing/2014/main" id="{11282504-9979-4D7B-8AF1-7A562F65B0BE}"/>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56324" name="Text Box 4">
            <a:extLst>
              <a:ext uri="{FF2B5EF4-FFF2-40B4-BE49-F238E27FC236}">
                <a16:creationId xmlns:a16="http://schemas.microsoft.com/office/drawing/2014/main" id="{4299A450-B723-4D61-93FF-7195679E3B5B}"/>
              </a:ext>
            </a:extLst>
          </p:cNvPr>
          <p:cNvSpPr txBox="1">
            <a:spLocks noChangeArrowheads="1"/>
          </p:cNvSpPr>
          <p:nvPr/>
        </p:nvSpPr>
        <p:spPr bwMode="auto">
          <a:xfrm>
            <a:off x="0" y="0"/>
            <a:ext cx="9144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4200" b="1">
                <a:solidFill>
                  <a:schemeClr val="tx2"/>
                </a:solidFill>
                <a:effectLst>
                  <a:outerShdw blurRad="38100" dist="38100" dir="2700000" algn="tl">
                    <a:srgbClr val="000000"/>
                  </a:outerShdw>
                </a:effectLst>
              </a:rPr>
              <a:t>How do we grow in Sanctifying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FCBFABEA-64BD-4A7D-BBAB-2A4ABE3D94B5}"/>
              </a:ext>
            </a:extLst>
          </p:cNvPr>
          <p:cNvSpPr>
            <a:spLocks noGrp="1" noChangeArrowheads="1"/>
          </p:cNvSpPr>
          <p:nvPr>
            <p:ph type="subTitle" idx="1"/>
          </p:nvPr>
        </p:nvSpPr>
        <p:spPr>
          <a:xfrm>
            <a:off x="0" y="838200"/>
            <a:ext cx="9144000" cy="3581400"/>
          </a:xfrm>
        </p:spPr>
        <p:txBody>
          <a:bodyPr/>
          <a:lstStyle/>
          <a:p>
            <a:pPr marL="457200" indent="-457200" eaLnBrk="1" hangingPunct="1">
              <a:lnSpc>
                <a:spcPct val="90000"/>
              </a:lnSpc>
            </a:pPr>
            <a:r>
              <a:rPr lang="en-US" altLang="en-US" sz="3800">
                <a:cs typeface="Arial" panose="020B0604020202020204" pitchFamily="34" charset="0"/>
              </a:rPr>
              <a:t>Through being connected in a deep way with the divine energy that flows from Christ, we can respond by fully participating in the mission of Christ in the whole world.  Life in God’s grace becomes our daily walk with God.</a:t>
            </a:r>
          </a:p>
        </p:txBody>
      </p:sp>
      <p:sp>
        <p:nvSpPr>
          <p:cNvPr id="21507" name="Text Box 3">
            <a:extLst>
              <a:ext uri="{FF2B5EF4-FFF2-40B4-BE49-F238E27FC236}">
                <a16:creationId xmlns:a16="http://schemas.microsoft.com/office/drawing/2014/main" id="{EBD4D59A-5279-4166-A8EB-7E3F549ACAB0}"/>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74756" name="Text Box 4">
            <a:extLst>
              <a:ext uri="{FF2B5EF4-FFF2-40B4-BE49-F238E27FC236}">
                <a16:creationId xmlns:a16="http://schemas.microsoft.com/office/drawing/2014/main" id="{D4FAB19F-DBA0-4203-8E5B-11131A69D2A7}"/>
              </a:ext>
            </a:extLst>
          </p:cNvPr>
          <p:cNvSpPr txBox="1">
            <a:spLocks noChangeArrowheads="1"/>
          </p:cNvSpPr>
          <p:nvPr/>
        </p:nvSpPr>
        <p:spPr bwMode="auto">
          <a:xfrm>
            <a:off x="0" y="0"/>
            <a:ext cx="9144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4200" b="1">
                <a:solidFill>
                  <a:schemeClr val="tx2"/>
                </a:solidFill>
                <a:effectLst>
                  <a:outerShdw blurRad="38100" dist="38100" dir="2700000" algn="tl">
                    <a:srgbClr val="000000"/>
                  </a:outerShdw>
                </a:effectLst>
              </a:rPr>
              <a:t>How do we grow in Sanctifying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6E72FF9F-B306-43AA-8A4F-815A792E6734}"/>
              </a:ext>
            </a:extLst>
          </p:cNvPr>
          <p:cNvSpPr>
            <a:spLocks noGrp="1" noChangeArrowheads="1"/>
          </p:cNvSpPr>
          <p:nvPr>
            <p:ph type="subTitle" idx="1"/>
          </p:nvPr>
        </p:nvSpPr>
        <p:spPr>
          <a:xfrm>
            <a:off x="0" y="0"/>
            <a:ext cx="9144000" cy="4495800"/>
          </a:xfrm>
        </p:spPr>
        <p:txBody>
          <a:bodyPr/>
          <a:lstStyle/>
          <a:p>
            <a:pPr marL="457200" indent="-457200" algn="l" eaLnBrk="1" hangingPunct="1">
              <a:buFont typeface="Wingdings" pitchFamily="2" charset="2"/>
              <a:buChar char="n"/>
              <a:defRPr/>
            </a:pPr>
            <a:r>
              <a:rPr lang="en-US" altLang="en-US" sz="4000" dirty="0">
                <a:cs typeface="Arial" charset="0"/>
              </a:rPr>
              <a:t>God wants a relationship with us even more than we want a relationship with God.</a:t>
            </a:r>
          </a:p>
          <a:p>
            <a:pPr marL="457200" indent="-457200" algn="l" eaLnBrk="1" hangingPunct="1">
              <a:buFont typeface="Wingdings" pitchFamily="2" charset="2"/>
              <a:buChar char="n"/>
              <a:defRPr/>
            </a:pPr>
            <a:r>
              <a:rPr lang="en-US" altLang="en-US" sz="4000" dirty="0">
                <a:cs typeface="Arial" charset="0"/>
              </a:rPr>
              <a:t>God’s role in sanctifying grace is to fill us with the Holy Spirit and fire. Our role is to open our hearts and walk in the Spirit with Christ every day.</a:t>
            </a:r>
          </a:p>
        </p:txBody>
      </p:sp>
      <p:sp>
        <p:nvSpPr>
          <p:cNvPr id="22531" name="Text Box 3">
            <a:extLst>
              <a:ext uri="{FF2B5EF4-FFF2-40B4-BE49-F238E27FC236}">
                <a16:creationId xmlns:a16="http://schemas.microsoft.com/office/drawing/2014/main" id="{A435549C-688E-4FC5-AADC-F881E3BA5F3B}"/>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75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C124B82B-52F4-4033-A818-DAF01574CB13}"/>
              </a:ext>
            </a:extLst>
          </p:cNvPr>
          <p:cNvSpPr>
            <a:spLocks noGrp="1" noChangeArrowheads="1"/>
          </p:cNvSpPr>
          <p:nvPr>
            <p:ph type="subTitle" idx="1"/>
          </p:nvPr>
        </p:nvSpPr>
        <p:spPr>
          <a:xfrm>
            <a:off x="0" y="2438400"/>
            <a:ext cx="9144000" cy="1066800"/>
          </a:xfrm>
        </p:spPr>
        <p:txBody>
          <a:bodyPr/>
          <a:lstStyle/>
          <a:p>
            <a:pPr eaLnBrk="1" hangingPunct="1">
              <a:defRPr/>
            </a:pPr>
            <a:r>
              <a:rPr lang="en-US" altLang="en-US" sz="6000" i="1">
                <a:solidFill>
                  <a:schemeClr val="tx2"/>
                </a:solidFill>
                <a:cs typeface="Times New Roman" pitchFamily="18" charset="0"/>
              </a:rPr>
              <a:t>De Colores!</a:t>
            </a:r>
            <a:endParaRPr lang="en-US" altLang="en-US" sz="6000" i="1">
              <a:solidFill>
                <a:schemeClr val="tx2"/>
              </a:solidFill>
              <a:cs typeface="Arial" charset="0"/>
            </a:endParaRPr>
          </a:p>
        </p:txBody>
      </p:sp>
      <p:sp>
        <p:nvSpPr>
          <p:cNvPr id="23555" name="Text Box 3">
            <a:extLst>
              <a:ext uri="{FF2B5EF4-FFF2-40B4-BE49-F238E27FC236}">
                <a16:creationId xmlns:a16="http://schemas.microsoft.com/office/drawing/2014/main" id="{5BA91333-F7A5-4861-AABA-C30E470BE8B8}"/>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514A7200-9297-43C4-BF7A-A65FB9914CD3}"/>
              </a:ext>
            </a:extLst>
          </p:cNvPr>
          <p:cNvSpPr>
            <a:spLocks noGrp="1" noChangeArrowheads="1"/>
          </p:cNvSpPr>
          <p:nvPr>
            <p:ph type="ctrTitle"/>
          </p:nvPr>
        </p:nvSpPr>
        <p:spPr/>
        <p:txBody>
          <a:bodyPr/>
          <a:lstStyle/>
          <a:p>
            <a:pPr eaLnBrk="1" hangingPunct="1">
              <a:defRPr/>
            </a:pPr>
            <a:br>
              <a:rPr lang="en-US" altLang="en-US"/>
            </a:br>
            <a:endParaRPr lang="en-US" altLang="en-US" sz="1200" b="0">
              <a:cs typeface="Times New Roman" pitchFamily="18" charset="0"/>
            </a:endParaRPr>
          </a:p>
        </p:txBody>
      </p:sp>
      <p:sp>
        <p:nvSpPr>
          <p:cNvPr id="64515" name="Rectangle 3">
            <a:extLst>
              <a:ext uri="{FF2B5EF4-FFF2-40B4-BE49-F238E27FC236}">
                <a16:creationId xmlns:a16="http://schemas.microsoft.com/office/drawing/2014/main" id="{9FFAF2FF-D970-48F4-B789-65F39356DAED}"/>
              </a:ext>
            </a:extLst>
          </p:cNvPr>
          <p:cNvSpPr>
            <a:spLocks noGrp="1" noChangeArrowheads="1"/>
          </p:cNvSpPr>
          <p:nvPr>
            <p:ph type="subTitle" idx="1"/>
          </p:nvPr>
        </p:nvSpPr>
        <p:spPr>
          <a:xfrm>
            <a:off x="0" y="1600200"/>
            <a:ext cx="9144000" cy="1447800"/>
          </a:xfrm>
        </p:spPr>
        <p:txBody>
          <a:bodyPr/>
          <a:lstStyle/>
          <a:p>
            <a:pPr eaLnBrk="1" hangingPunct="1">
              <a:defRPr/>
            </a:pPr>
            <a:r>
              <a:rPr lang="en-US" altLang="en-US" sz="7200" b="0">
                <a:cs typeface="Arial" charset="0"/>
              </a:rPr>
              <a:t>Sanctifying Grace</a:t>
            </a:r>
            <a:endParaRPr lang="en-US" altLang="en-US" sz="7200" b="0"/>
          </a:p>
        </p:txBody>
      </p:sp>
      <p:sp>
        <p:nvSpPr>
          <p:cNvPr id="64516" name="Text Box 4">
            <a:extLst>
              <a:ext uri="{FF2B5EF4-FFF2-40B4-BE49-F238E27FC236}">
                <a16:creationId xmlns:a16="http://schemas.microsoft.com/office/drawing/2014/main" id="{E0311AA4-B52C-43CE-B70F-62AECBE001FF}"/>
              </a:ext>
            </a:extLst>
          </p:cNvPr>
          <p:cNvSpPr txBox="1">
            <a:spLocks noChangeArrowheads="1"/>
          </p:cNvSpPr>
          <p:nvPr/>
        </p:nvSpPr>
        <p:spPr bwMode="auto">
          <a:xfrm>
            <a:off x="4800600" y="3962400"/>
            <a:ext cx="295751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4400" dirty="0">
                <a:effectLst>
                  <a:outerShdw blurRad="38100" dist="38100" dir="2700000" algn="tl">
                    <a:srgbClr val="000000"/>
                  </a:outerShdw>
                </a:effectLst>
              </a:rPr>
              <a:t>Stacy Evans</a:t>
            </a:r>
          </a:p>
        </p:txBody>
      </p:sp>
      <p:sp>
        <p:nvSpPr>
          <p:cNvPr id="5125" name="Text Box 5">
            <a:extLst>
              <a:ext uri="{FF2B5EF4-FFF2-40B4-BE49-F238E27FC236}">
                <a16:creationId xmlns:a16="http://schemas.microsoft.com/office/drawing/2014/main" id="{CB76EEA9-3AA0-4DF2-AE5A-656E5AAFC9C7}"/>
              </a:ext>
            </a:extLst>
          </p:cNvPr>
          <p:cNvSpPr txBox="1">
            <a:spLocks noChangeArrowheads="1"/>
          </p:cNvSpPr>
          <p:nvPr/>
        </p:nvSpPr>
        <p:spPr bwMode="auto">
          <a:xfrm>
            <a:off x="4413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pic>
        <p:nvPicPr>
          <p:cNvPr id="5126" name="Picture 6" descr="new-arklogo">
            <a:hlinkClick r:id="rId3"/>
            <a:extLst>
              <a:ext uri="{FF2B5EF4-FFF2-40B4-BE49-F238E27FC236}">
                <a16:creationId xmlns:a16="http://schemas.microsoft.com/office/drawing/2014/main" id="{ACFEEBE2-216B-434B-B825-D62AA01412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57200"/>
            <a:ext cx="28575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B0112998-EE78-4843-92E0-1C32BDD0ECA1}"/>
              </a:ext>
            </a:extLst>
          </p:cNvPr>
          <p:cNvSpPr>
            <a:spLocks noGrp="1" noChangeArrowheads="1"/>
          </p:cNvSpPr>
          <p:nvPr>
            <p:ph type="subTitle" idx="1"/>
          </p:nvPr>
        </p:nvSpPr>
        <p:spPr>
          <a:xfrm>
            <a:off x="762000" y="1143000"/>
            <a:ext cx="7924800" cy="3962400"/>
          </a:xfrm>
        </p:spPr>
        <p:txBody>
          <a:bodyPr/>
          <a:lstStyle/>
          <a:p>
            <a:pPr marL="457200" indent="-457200" algn="l" eaLnBrk="1" hangingPunct="1">
              <a:buFont typeface="Wingdings" pitchFamily="2" charset="2"/>
              <a:buChar char="n"/>
              <a:defRPr/>
            </a:pPr>
            <a:r>
              <a:rPr lang="en-US" altLang="en-US" dirty="0">
                <a:cs typeface="Times New Roman" pitchFamily="18" charset="0"/>
              </a:rPr>
              <a:t>Prevenient grace</a:t>
            </a:r>
          </a:p>
          <a:p>
            <a:pPr marL="457200" indent="-457200" algn="l" eaLnBrk="1" hangingPunct="1">
              <a:buFont typeface="Wingdings" pitchFamily="2" charset="2"/>
              <a:buChar char="n"/>
              <a:defRPr/>
            </a:pPr>
            <a:r>
              <a:rPr lang="en-US" altLang="en-US" dirty="0">
                <a:cs typeface="Times New Roman" pitchFamily="18" charset="0"/>
              </a:rPr>
              <a:t>Justifying grace</a:t>
            </a:r>
          </a:p>
          <a:p>
            <a:pPr marL="457200" indent="-457200" algn="l" eaLnBrk="1" hangingPunct="1">
              <a:buFont typeface="Wingdings" pitchFamily="2" charset="2"/>
              <a:buChar char="n"/>
              <a:defRPr/>
            </a:pPr>
            <a:r>
              <a:rPr lang="en-US" altLang="en-US" dirty="0">
                <a:cs typeface="Times New Roman" pitchFamily="18" charset="0"/>
              </a:rPr>
              <a:t>Means of grace</a:t>
            </a:r>
          </a:p>
          <a:p>
            <a:pPr marL="457200" indent="-457200" algn="l" eaLnBrk="1" hangingPunct="1">
              <a:buFont typeface="Wingdings" pitchFamily="2" charset="2"/>
              <a:buChar char="n"/>
              <a:defRPr/>
            </a:pPr>
            <a:r>
              <a:rPr lang="en-US" altLang="en-US" dirty="0">
                <a:cs typeface="Times New Roman" pitchFamily="18" charset="0"/>
              </a:rPr>
              <a:t>Obstacles to grace</a:t>
            </a:r>
            <a:endParaRPr lang="en-US" altLang="en-US" dirty="0">
              <a:cs typeface="Arial" charset="0"/>
            </a:endParaRPr>
          </a:p>
        </p:txBody>
      </p:sp>
      <p:sp>
        <p:nvSpPr>
          <p:cNvPr id="6147" name="Text Box 3">
            <a:extLst>
              <a:ext uri="{FF2B5EF4-FFF2-40B4-BE49-F238E27FC236}">
                <a16:creationId xmlns:a16="http://schemas.microsoft.com/office/drawing/2014/main" id="{9C0BCBA8-7F28-4190-8B39-2632ED1A99AB}"/>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66564" name="Text Box 4">
            <a:extLst>
              <a:ext uri="{FF2B5EF4-FFF2-40B4-BE49-F238E27FC236}">
                <a16:creationId xmlns:a16="http://schemas.microsoft.com/office/drawing/2014/main" id="{60692141-5B88-4459-AB3A-949F0BCD65E6}"/>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All grace is God’s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5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9BB05617-2BB7-4507-9315-010E45CF91A0}"/>
              </a:ext>
            </a:extLst>
          </p:cNvPr>
          <p:cNvSpPr>
            <a:spLocks noGrp="1" noChangeArrowheads="1"/>
          </p:cNvSpPr>
          <p:nvPr>
            <p:ph type="subTitle" idx="1"/>
          </p:nvPr>
        </p:nvSpPr>
        <p:spPr>
          <a:xfrm>
            <a:off x="533400" y="1066800"/>
            <a:ext cx="8153400" cy="3962400"/>
          </a:xfrm>
        </p:spPr>
        <p:txBody>
          <a:bodyPr/>
          <a:lstStyle/>
          <a:p>
            <a:pPr marL="457200" indent="-457200" algn="l" eaLnBrk="1" hangingPunct="1">
              <a:buFont typeface="Wingdings" pitchFamily="2" charset="2"/>
              <a:buChar char="n"/>
              <a:defRPr/>
            </a:pPr>
            <a:r>
              <a:rPr lang="en-US" altLang="en-US" dirty="0">
                <a:cs typeface="Times New Roman" pitchFamily="18" charset="0"/>
              </a:rPr>
              <a:t>the gift of God providing the desire and the power to grow in our relationship with God.</a:t>
            </a:r>
            <a:endParaRPr lang="en-US" altLang="en-US" dirty="0">
              <a:cs typeface="Arial" charset="0"/>
            </a:endParaRPr>
          </a:p>
        </p:txBody>
      </p:sp>
      <p:sp>
        <p:nvSpPr>
          <p:cNvPr id="7171" name="Text Box 3">
            <a:extLst>
              <a:ext uri="{FF2B5EF4-FFF2-40B4-BE49-F238E27FC236}">
                <a16:creationId xmlns:a16="http://schemas.microsoft.com/office/drawing/2014/main" id="{FAB4A89F-20C4-4267-A4A5-481BDC7385D3}"/>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68612" name="Text Box 4">
            <a:extLst>
              <a:ext uri="{FF2B5EF4-FFF2-40B4-BE49-F238E27FC236}">
                <a16:creationId xmlns:a16="http://schemas.microsoft.com/office/drawing/2014/main" id="{6939C317-0A51-4EBA-9C5C-BF5F58E4872C}"/>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is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DCE5860E-4D18-4777-B2E7-0B4138AF0E04}"/>
              </a:ext>
            </a:extLst>
          </p:cNvPr>
          <p:cNvSpPr>
            <a:spLocks noGrp="1" noChangeArrowheads="1"/>
          </p:cNvSpPr>
          <p:nvPr>
            <p:ph type="subTitle" idx="1"/>
          </p:nvPr>
        </p:nvSpPr>
        <p:spPr>
          <a:xfrm>
            <a:off x="609600" y="1066800"/>
            <a:ext cx="7772400" cy="3962400"/>
          </a:xfrm>
        </p:spPr>
        <p:txBody>
          <a:bodyPr/>
          <a:lstStyle/>
          <a:p>
            <a:pPr marL="457200" indent="-457200" algn="l" eaLnBrk="1" hangingPunct="1">
              <a:spcBef>
                <a:spcPct val="0"/>
              </a:spcBef>
              <a:buFont typeface="Wingdings" pitchFamily="2" charset="2"/>
              <a:buChar char="n"/>
              <a:defRPr/>
            </a:pPr>
            <a:r>
              <a:rPr lang="en-US" altLang="en-US" dirty="0">
                <a:cs typeface="Times New Roman" pitchFamily="18" charset="0"/>
              </a:rPr>
              <a:t>the dynamic power of the Holy Spirit working in and through the heart and life of every believer.</a:t>
            </a:r>
            <a:endParaRPr lang="en-US" altLang="en-US" dirty="0">
              <a:cs typeface="Arial" charset="0"/>
            </a:endParaRPr>
          </a:p>
        </p:txBody>
      </p:sp>
      <p:sp>
        <p:nvSpPr>
          <p:cNvPr id="8195" name="Text Box 3">
            <a:extLst>
              <a:ext uri="{FF2B5EF4-FFF2-40B4-BE49-F238E27FC236}">
                <a16:creationId xmlns:a16="http://schemas.microsoft.com/office/drawing/2014/main" id="{53DC6DE3-509C-4CE0-B89F-4A86A1380775}"/>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72708" name="Text Box 4">
            <a:extLst>
              <a:ext uri="{FF2B5EF4-FFF2-40B4-BE49-F238E27FC236}">
                <a16:creationId xmlns:a16="http://schemas.microsoft.com/office/drawing/2014/main" id="{DAB5C927-E2BE-40A8-8771-5D10721EF477}"/>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is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270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3DE36EC1-0140-4AD4-88E2-D62C10497E42}"/>
              </a:ext>
            </a:extLst>
          </p:cNvPr>
          <p:cNvSpPr>
            <a:spLocks noGrp="1" noChangeArrowheads="1"/>
          </p:cNvSpPr>
          <p:nvPr>
            <p:ph type="subTitle" idx="4294967295"/>
          </p:nvPr>
        </p:nvSpPr>
        <p:spPr>
          <a:xfrm>
            <a:off x="0" y="914400"/>
            <a:ext cx="9144000" cy="39624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457200" indent="-457200" eaLnBrk="1" hangingPunct="1">
              <a:spcBef>
                <a:spcPct val="0"/>
              </a:spcBef>
              <a:defRPr/>
            </a:pPr>
            <a:r>
              <a:rPr lang="en-US" altLang="en-US" dirty="0">
                <a:cs typeface="Times New Roman" pitchFamily="18" charset="0"/>
              </a:rPr>
              <a:t>God’s active love – toward you and me.</a:t>
            </a:r>
          </a:p>
          <a:p>
            <a:pPr marL="457200" indent="-457200" eaLnBrk="1" hangingPunct="1">
              <a:spcBef>
                <a:spcPct val="0"/>
              </a:spcBef>
              <a:defRPr/>
            </a:pPr>
            <a:r>
              <a:rPr lang="en-US" altLang="en-US" dirty="0">
                <a:cs typeface="Times New Roman" pitchFamily="18" charset="0"/>
              </a:rPr>
              <a:t>God’s love in action – toward others and toward the world that God created.</a:t>
            </a:r>
            <a:endParaRPr lang="en-US" altLang="en-US" dirty="0">
              <a:cs typeface="Arial" charset="0"/>
            </a:endParaRPr>
          </a:p>
        </p:txBody>
      </p:sp>
      <p:sp>
        <p:nvSpPr>
          <p:cNvPr id="9219" name="Text Box 3">
            <a:extLst>
              <a:ext uri="{FF2B5EF4-FFF2-40B4-BE49-F238E27FC236}">
                <a16:creationId xmlns:a16="http://schemas.microsoft.com/office/drawing/2014/main" id="{0E8ACC29-E555-4A0C-AF71-9FD18144256C}"/>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72708" name="Text Box 4">
            <a:extLst>
              <a:ext uri="{FF2B5EF4-FFF2-40B4-BE49-F238E27FC236}">
                <a16:creationId xmlns:a16="http://schemas.microsoft.com/office/drawing/2014/main" id="{0782FE43-7A37-4884-9878-4E9B67F94CCA}"/>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is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00CA9BC3-C4BC-4CA3-85E5-F51F5F09396E}"/>
              </a:ext>
            </a:extLst>
          </p:cNvPr>
          <p:cNvSpPr>
            <a:spLocks noGrp="1" noChangeArrowheads="1"/>
          </p:cNvSpPr>
          <p:nvPr>
            <p:ph type="subTitle" idx="4294967295"/>
          </p:nvPr>
        </p:nvSpPr>
        <p:spPr>
          <a:xfrm>
            <a:off x="0" y="914400"/>
            <a:ext cx="9144000" cy="3962400"/>
          </a:xfr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marL="457200" indent="-457200" eaLnBrk="1" hangingPunct="1">
              <a:spcBef>
                <a:spcPct val="0"/>
              </a:spcBef>
              <a:defRPr/>
            </a:pPr>
            <a:r>
              <a:rPr lang="en-US" altLang="en-US" dirty="0">
                <a:cs typeface="Times New Roman" pitchFamily="18" charset="0"/>
              </a:rPr>
              <a:t>the process of opening ourselves to the work of the Holy Spirit in and through us.</a:t>
            </a:r>
          </a:p>
          <a:p>
            <a:pPr marL="457200" indent="-457200" eaLnBrk="1" hangingPunct="1">
              <a:spcBef>
                <a:spcPct val="0"/>
              </a:spcBef>
              <a:defRPr/>
            </a:pPr>
            <a:r>
              <a:rPr lang="en-US" altLang="en-US" dirty="0">
                <a:cs typeface="Times New Roman" pitchFamily="18" charset="0"/>
              </a:rPr>
              <a:t>divine energy transforming our heart and life.</a:t>
            </a:r>
          </a:p>
          <a:p>
            <a:pPr marL="0" indent="0" eaLnBrk="1" hangingPunct="1">
              <a:spcBef>
                <a:spcPct val="0"/>
              </a:spcBef>
              <a:buFont typeface="Wingdings" panose="05000000000000000000" pitchFamily="2" charset="2"/>
              <a:buNone/>
              <a:defRPr/>
            </a:pPr>
            <a:endParaRPr lang="en-US" altLang="en-US" dirty="0">
              <a:cs typeface="Arial" charset="0"/>
            </a:endParaRPr>
          </a:p>
        </p:txBody>
      </p:sp>
      <p:sp>
        <p:nvSpPr>
          <p:cNvPr id="10243" name="Text Box 3">
            <a:extLst>
              <a:ext uri="{FF2B5EF4-FFF2-40B4-BE49-F238E27FC236}">
                <a16:creationId xmlns:a16="http://schemas.microsoft.com/office/drawing/2014/main" id="{FC898266-27D1-446B-A497-C38AF066F59C}"/>
              </a:ext>
            </a:extLst>
          </p:cNvPr>
          <p:cNvSpPr txBox="1">
            <a:spLocks noChangeArrowheads="1"/>
          </p:cNvSpPr>
          <p:nvPr/>
        </p:nvSpPr>
        <p:spPr bwMode="auto">
          <a:xfrm>
            <a:off x="0" y="61722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72708" name="Text Box 4">
            <a:extLst>
              <a:ext uri="{FF2B5EF4-FFF2-40B4-BE49-F238E27FC236}">
                <a16:creationId xmlns:a16="http://schemas.microsoft.com/office/drawing/2014/main" id="{4F69444D-4729-4B83-BB44-D23C290B34F0}"/>
              </a:ext>
            </a:extLst>
          </p:cNvPr>
          <p:cNvSpPr txBox="1">
            <a:spLocks noChangeArrowheads="1"/>
          </p:cNvSpPr>
          <p:nvPr/>
        </p:nvSpPr>
        <p:spPr bwMode="auto">
          <a:xfrm>
            <a:off x="0" y="0"/>
            <a:ext cx="9144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is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27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EFA477CD-8385-4D4F-9821-FD8F156F1E20}"/>
              </a:ext>
            </a:extLst>
          </p:cNvPr>
          <p:cNvSpPr>
            <a:spLocks noGrp="1" noChangeArrowheads="1"/>
          </p:cNvSpPr>
          <p:nvPr>
            <p:ph type="subTitle" idx="1"/>
          </p:nvPr>
        </p:nvSpPr>
        <p:spPr>
          <a:xfrm>
            <a:off x="3810000" y="1600200"/>
            <a:ext cx="1143000" cy="3276600"/>
          </a:xfrm>
        </p:spPr>
        <p:txBody>
          <a:bodyPr/>
          <a:lstStyle/>
          <a:p>
            <a:pPr algn="l" eaLnBrk="1" hangingPunct="1">
              <a:defRPr/>
            </a:pPr>
            <a:r>
              <a:rPr lang="en-US" altLang="en-US">
                <a:cs typeface="Arial" charset="0"/>
              </a:rPr>
              <a:t> </a:t>
            </a:r>
            <a:r>
              <a:rPr lang="en-US" altLang="en-US">
                <a:solidFill>
                  <a:schemeClr val="tx2"/>
                </a:solidFill>
                <a:cs typeface="Arial" charset="0"/>
              </a:rPr>
              <a:t>R</a:t>
            </a:r>
          </a:p>
          <a:p>
            <a:pPr algn="l" eaLnBrk="1" hangingPunct="1">
              <a:defRPr/>
            </a:pPr>
            <a:r>
              <a:rPr lang="en-US" altLang="en-US">
                <a:cs typeface="Arial" charset="0"/>
              </a:rPr>
              <a:t> </a:t>
            </a:r>
            <a:r>
              <a:rPr lang="en-US" altLang="en-US">
                <a:solidFill>
                  <a:schemeClr val="tx2"/>
                </a:solidFill>
                <a:cs typeface="Arial" charset="0"/>
              </a:rPr>
              <a:t>I</a:t>
            </a:r>
          </a:p>
          <a:p>
            <a:pPr algn="l" eaLnBrk="1" hangingPunct="1">
              <a:defRPr/>
            </a:pPr>
            <a:r>
              <a:rPr lang="en-US" altLang="en-US">
                <a:cs typeface="Arial" charset="0"/>
              </a:rPr>
              <a:t> </a:t>
            </a:r>
            <a:r>
              <a:rPr lang="en-US" altLang="en-US">
                <a:solidFill>
                  <a:schemeClr val="tx2"/>
                </a:solidFill>
                <a:cs typeface="Arial" charset="0"/>
              </a:rPr>
              <a:t>P</a:t>
            </a:r>
          </a:p>
          <a:p>
            <a:pPr algn="l" eaLnBrk="1" hangingPunct="1">
              <a:defRPr/>
            </a:pPr>
            <a:r>
              <a:rPr lang="en-US" altLang="en-US">
                <a:cs typeface="Arial" charset="0"/>
              </a:rPr>
              <a:t> </a:t>
            </a:r>
            <a:r>
              <a:rPr lang="en-US" altLang="en-US">
                <a:solidFill>
                  <a:schemeClr val="tx2"/>
                </a:solidFill>
                <a:cs typeface="Arial" charset="0"/>
              </a:rPr>
              <a:t>E</a:t>
            </a:r>
          </a:p>
        </p:txBody>
      </p:sp>
      <p:sp>
        <p:nvSpPr>
          <p:cNvPr id="11267" name="Text Box 3">
            <a:extLst>
              <a:ext uri="{FF2B5EF4-FFF2-40B4-BE49-F238E27FC236}">
                <a16:creationId xmlns:a16="http://schemas.microsoft.com/office/drawing/2014/main" id="{0BD466D9-DCA0-411E-8E3A-A28D1EFD1F72}"/>
              </a:ext>
            </a:extLst>
          </p:cNvPr>
          <p:cNvSpPr txBox="1">
            <a:spLocks noChangeArrowheads="1"/>
          </p:cNvSpPr>
          <p:nvPr/>
        </p:nvSpPr>
        <p:spPr bwMode="auto">
          <a:xfrm>
            <a:off x="288925" y="6137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85000"/>
              <a:buFont typeface="Wingdings" panose="05000000000000000000" pitchFamily="2" charset="2"/>
              <a:buChar char="n"/>
              <a:defRPr sz="4400" b="1">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4000" b="1">
                <a:solidFill>
                  <a:schemeClr val="tx1"/>
                </a:solidFill>
                <a:latin typeface="Times New Roman" panose="02020603050405020304" pitchFamily="18" charset="0"/>
              </a:defRPr>
            </a:lvl2pPr>
            <a:lvl3pPr marL="1143000" indent="-228600" eaLnBrk="0" hangingPunct="0">
              <a:spcBef>
                <a:spcPct val="20000"/>
              </a:spcBef>
              <a:buClr>
                <a:schemeClr val="tx2"/>
              </a:buClr>
              <a:buSzPct val="85000"/>
              <a:buFont typeface="Times New Roman" panose="02020603050405020304" pitchFamily="18" charset="0"/>
              <a:buChar char="■"/>
              <a:defRPr sz="3600" b="1">
                <a:solidFill>
                  <a:schemeClr val="tx1"/>
                </a:solidFill>
                <a:latin typeface="Times New Roman" panose="02020603050405020304" pitchFamily="18" charset="0"/>
              </a:defRPr>
            </a:lvl3pPr>
            <a:lvl4pPr marL="1600200" indent="-228600" eaLnBrk="0" hangingPunct="0">
              <a:spcBef>
                <a:spcPct val="20000"/>
              </a:spcBef>
              <a:buClr>
                <a:schemeClr val="tx2"/>
              </a:buClr>
              <a:buSzPct val="75000"/>
              <a:buFont typeface="Wingdings" panose="05000000000000000000" pitchFamily="2" charset="2"/>
              <a:buChar char="n"/>
              <a:defRPr sz="2000">
                <a:solidFill>
                  <a:schemeClr val="tx1"/>
                </a:solidFill>
                <a:latin typeface="Times New Roman" panose="02020603050405020304" pitchFamily="18" charset="0"/>
              </a:defRPr>
            </a:lvl4pPr>
            <a:lvl5pPr marL="2057400" indent="-228600" eaLnBrk="0" hangingPunct="0">
              <a:spcBef>
                <a:spcPct val="20000"/>
              </a:spcBef>
              <a:buClr>
                <a:schemeClr val="tx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1"/>
              </a:buClr>
              <a:buChar char="–"/>
              <a:defRPr sz="2000">
                <a:solidFill>
                  <a:schemeClr val="tx1"/>
                </a:solidFill>
                <a:latin typeface="Times New Roman" panose="02020603050405020304" pitchFamily="18" charset="0"/>
              </a:defRPr>
            </a:lvl9pPr>
          </a:lstStyle>
          <a:p>
            <a:pPr eaLnBrk="1" hangingPunct="1">
              <a:spcBef>
                <a:spcPct val="0"/>
              </a:spcBef>
              <a:buClrTx/>
              <a:buSzTx/>
              <a:buFontTx/>
              <a:buNone/>
            </a:pPr>
            <a:endParaRPr lang="en-US" altLang="en-US" sz="2400" b="0"/>
          </a:p>
        </p:txBody>
      </p:sp>
      <p:sp>
        <p:nvSpPr>
          <p:cNvPr id="32772" name="Text Box 4">
            <a:extLst>
              <a:ext uri="{FF2B5EF4-FFF2-40B4-BE49-F238E27FC236}">
                <a16:creationId xmlns:a16="http://schemas.microsoft.com/office/drawing/2014/main" id="{42151049-52E9-4456-B74F-85F62F2109E5}"/>
              </a:ext>
            </a:extLst>
          </p:cNvPr>
          <p:cNvSpPr txBox="1">
            <a:spLocks noChangeArrowheads="1"/>
          </p:cNvSpPr>
          <p:nvPr/>
        </p:nvSpPr>
        <p:spPr bwMode="auto">
          <a:xfrm>
            <a:off x="0" y="0"/>
            <a:ext cx="9144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en-US" sz="4800" b="1">
                <a:solidFill>
                  <a:schemeClr val="tx2"/>
                </a:solidFill>
                <a:effectLst>
                  <a:outerShdw blurRad="38100" dist="38100" dir="2700000" algn="tl">
                    <a:srgbClr val="000000"/>
                  </a:outerShdw>
                </a:effectLst>
              </a:rPr>
              <a:t>Sanctifying Grace makes us</a:t>
            </a:r>
          </a:p>
          <a:p>
            <a:pPr algn="ctr">
              <a:defRPr/>
            </a:pPr>
            <a:r>
              <a:rPr lang="en-US" altLang="en-US" sz="4800" b="1">
                <a:solidFill>
                  <a:schemeClr val="tx2"/>
                </a:solidFill>
                <a:effectLst>
                  <a:outerShdw blurRad="38100" dist="38100" dir="2700000" algn="tl">
                    <a:srgbClr val="000000"/>
                  </a:outerShdw>
                </a:effectLst>
              </a:rPr>
              <a:t>RIPE for glory</a:t>
            </a:r>
          </a:p>
        </p:txBody>
      </p:sp>
      <p:pic>
        <p:nvPicPr>
          <p:cNvPr id="11269" name="Picture 5" descr="Grapes%25202%2520bunch">
            <a:extLst>
              <a:ext uri="{FF2B5EF4-FFF2-40B4-BE49-F238E27FC236}">
                <a16:creationId xmlns:a16="http://schemas.microsoft.com/office/drawing/2014/main" id="{352A03D9-4763-496F-8EC7-39409BED55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000" r="25000"/>
          <a:stretch>
            <a:fillRect/>
          </a:stretch>
        </p:blipFill>
        <p:spPr bwMode="auto">
          <a:xfrm>
            <a:off x="1524000" y="1752600"/>
            <a:ext cx="19780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a:extLst>
              <a:ext uri="{FF2B5EF4-FFF2-40B4-BE49-F238E27FC236}">
                <a16:creationId xmlns:a16="http://schemas.microsoft.com/office/drawing/2014/main" id="{CE6BD972-1D75-4941-B4A1-3F76B8277409}"/>
              </a:ext>
            </a:extLst>
          </p:cNvPr>
          <p:cNvSpPr>
            <a:spLocks noChangeArrowheads="1"/>
          </p:cNvSpPr>
          <p:nvPr/>
        </p:nvSpPr>
        <p:spPr bwMode="auto">
          <a:xfrm>
            <a:off x="4419600" y="1600200"/>
            <a:ext cx="33528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lstStyle/>
          <a:p>
            <a:pPr>
              <a:spcBef>
                <a:spcPct val="20000"/>
              </a:spcBef>
              <a:defRPr/>
            </a:pPr>
            <a:r>
              <a:rPr lang="en-US" altLang="en-US" sz="4400" b="1">
                <a:effectLst>
                  <a:outerShdw blurRad="38100" dist="38100" dir="2700000" algn="tl">
                    <a:srgbClr val="000000"/>
                  </a:outerShdw>
                </a:effectLst>
                <a:cs typeface="Arial" charset="0"/>
              </a:rPr>
              <a:t>estoring</a:t>
            </a:r>
          </a:p>
          <a:p>
            <a:pPr>
              <a:spcBef>
                <a:spcPct val="20000"/>
              </a:spcBef>
              <a:defRPr/>
            </a:pPr>
            <a:r>
              <a:rPr lang="en-US" altLang="en-US" sz="4400" b="1">
                <a:effectLst>
                  <a:outerShdw blurRad="38100" dist="38100" dir="2700000" algn="tl">
                    <a:srgbClr val="000000"/>
                  </a:outerShdw>
                </a:effectLst>
                <a:cs typeface="Arial" charset="0"/>
              </a:rPr>
              <a:t>mparting</a:t>
            </a:r>
          </a:p>
          <a:p>
            <a:pPr>
              <a:spcBef>
                <a:spcPct val="20000"/>
              </a:spcBef>
              <a:defRPr/>
            </a:pPr>
            <a:r>
              <a:rPr lang="en-US" altLang="en-US" sz="4400" b="1">
                <a:effectLst>
                  <a:outerShdw blurRad="38100" dist="38100" dir="2700000" algn="tl">
                    <a:srgbClr val="000000"/>
                  </a:outerShdw>
                </a:effectLst>
                <a:cs typeface="Arial" charset="0"/>
              </a:rPr>
              <a:t>erfecting</a:t>
            </a:r>
          </a:p>
          <a:p>
            <a:pPr>
              <a:spcBef>
                <a:spcPct val="20000"/>
              </a:spcBef>
              <a:defRPr/>
            </a:pPr>
            <a:r>
              <a:rPr lang="en-US" altLang="en-US" sz="4400" b="1">
                <a:effectLst>
                  <a:outerShdw blurRad="38100" dist="38100" dir="2700000" algn="tl">
                    <a:srgbClr val="000000"/>
                  </a:outerShdw>
                </a:effectLst>
                <a:cs typeface="Arial" charset="0"/>
              </a:rPr>
              <a:t>quipping</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Blue Diagonal">
  <a:themeElements>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1_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1_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1_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1_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 Diagonal.pot</Template>
  <TotalTime>849</TotalTime>
  <Words>538</Words>
  <Application>Microsoft Office PowerPoint</Application>
  <PresentationFormat>On-screen Show (4:3)</PresentationFormat>
  <Paragraphs>99</Paragraphs>
  <Slides>25</Slides>
  <Notes>20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Times New Roman</vt:lpstr>
      <vt:lpstr>Arial</vt:lpstr>
      <vt:lpstr>Wingdings</vt:lpstr>
      <vt:lpstr>1_Blue Diagonal</vt:lpstr>
      <vt:lpstr>1_Default Design</vt:lpstr>
      <vt:lpstr>Holy Spirit, Thou Art Welcome</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Amazing Grace</dc:title>
  <dc:creator>Kirk Paisley</dc:creator>
  <cp:lastModifiedBy>Belinda</cp:lastModifiedBy>
  <cp:revision>70</cp:revision>
  <cp:lastPrinted>1601-01-01T00:00:00Z</cp:lastPrinted>
  <dcterms:created xsi:type="dcterms:W3CDTF">2002-09-23T01:58:48Z</dcterms:created>
  <dcterms:modified xsi:type="dcterms:W3CDTF">2018-03-06T17:01:50Z</dcterms:modified>
</cp:coreProperties>
</file>