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3" r:id="rId2"/>
    <p:sldMasterId id="2147483685" r:id="rId3"/>
    <p:sldMasterId id="2147483697" r:id="rId4"/>
    <p:sldMasterId id="2147483711" r:id="rId5"/>
    <p:sldMasterId id="2147483824" r:id="rId6"/>
  </p:sldMasterIdLst>
  <p:notesMasterIdLst>
    <p:notesMasterId r:id="rId35"/>
  </p:notesMasterIdLst>
  <p:handoutMasterIdLst>
    <p:handoutMasterId r:id="rId36"/>
  </p:handoutMasterIdLst>
  <p:sldIdLst>
    <p:sldId id="347" r:id="rId7"/>
    <p:sldId id="348" r:id="rId8"/>
    <p:sldId id="360" r:id="rId9"/>
    <p:sldId id="349" r:id="rId10"/>
    <p:sldId id="280" r:id="rId11"/>
    <p:sldId id="281" r:id="rId12"/>
    <p:sldId id="335" r:id="rId13"/>
    <p:sldId id="340" r:id="rId14"/>
    <p:sldId id="284" r:id="rId15"/>
    <p:sldId id="285" r:id="rId16"/>
    <p:sldId id="342" r:id="rId17"/>
    <p:sldId id="294" r:id="rId18"/>
    <p:sldId id="356" r:id="rId19"/>
    <p:sldId id="362" r:id="rId20"/>
    <p:sldId id="289" r:id="rId21"/>
    <p:sldId id="291" r:id="rId22"/>
    <p:sldId id="292" r:id="rId23"/>
    <p:sldId id="336" r:id="rId24"/>
    <p:sldId id="357" r:id="rId25"/>
    <p:sldId id="358" r:id="rId26"/>
    <p:sldId id="363" r:id="rId27"/>
    <p:sldId id="345" r:id="rId28"/>
    <p:sldId id="365" r:id="rId29"/>
    <p:sldId id="364" r:id="rId30"/>
    <p:sldId id="361" r:id="rId31"/>
    <p:sldId id="339" r:id="rId32"/>
    <p:sldId id="346" r:id="rId33"/>
    <p:sldId id="344" r:id="rId3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9" autoAdjust="0"/>
    <p:restoredTop sz="94657" autoAdjust="0"/>
  </p:normalViewPr>
  <p:slideViewPr>
    <p:cSldViewPr>
      <p:cViewPr varScale="1">
        <p:scale>
          <a:sx n="79" d="100"/>
          <a:sy n="79" d="100"/>
        </p:scale>
        <p:origin x="965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E882C763-810A-4D63-8D6E-0B47073CF15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3175" cap="sq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1C35DF20-FEB1-4205-BD1B-C37BFDAC8E8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3175" cap="sq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>
            <a:extLst>
              <a:ext uri="{FF2B5EF4-FFF2-40B4-BE49-F238E27FC236}">
                <a16:creationId xmlns:a16="http://schemas.microsoft.com/office/drawing/2014/main" id="{5D89B155-D8EB-4BEE-97A7-4499D503021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3175" cap="sq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07-Means(MW32-Chow)</a:t>
            </a:r>
          </a:p>
        </p:txBody>
      </p:sp>
      <p:sp>
        <p:nvSpPr>
          <p:cNvPr id="81925" name="Rectangle 5">
            <a:extLst>
              <a:ext uri="{FF2B5EF4-FFF2-40B4-BE49-F238E27FC236}">
                <a16:creationId xmlns:a16="http://schemas.microsoft.com/office/drawing/2014/main" id="{9448E714-5D39-449A-B3DF-DCD717694DC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3175" cap="sq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2B2C81-C44D-4C68-AEAA-62555D4126B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BE3847B0-DAF5-42B5-975B-4F87DC7837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900F2B74-B84E-4DEF-BBC4-ED992745105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>
            <a:extLst>
              <a:ext uri="{FF2B5EF4-FFF2-40B4-BE49-F238E27FC236}">
                <a16:creationId xmlns:a16="http://schemas.microsoft.com/office/drawing/2014/main" id="{0D163A70-1DE0-4B7A-A95E-C41508F1F016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82E7C26B-D970-4D1B-A73B-06146D45FDD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BC6C4920-7285-4AF4-8E59-92BF1925D67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r>
              <a:rPr lang="en-US"/>
              <a:t>07-Means(MW32-Chow)</a:t>
            </a:r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90CC2773-290E-4558-97D8-5C7E2166D2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496AC1D1-C2BE-43B3-951A-26B00A74E3C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9FA26268-A0E9-407D-8D88-D4C0DFDFD3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34E2063-FF87-4F13-8DB6-470749DEA21D}" type="slidenum">
              <a:rPr lang="en-US" altLang="en-US" sz="1200" b="0">
                <a:solidFill>
                  <a:srgbClr val="000000"/>
                </a:solidFill>
              </a:rPr>
              <a:pPr eaLnBrk="1" hangingPunct="1"/>
              <a:t>1</a:t>
            </a:fld>
            <a:endParaRPr lang="en-US" altLang="en-US" sz="1200" b="0">
              <a:solidFill>
                <a:srgbClr val="000000"/>
              </a:solidFill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B14AAB33-3EC0-4DD2-868F-EA63208FD0A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39BD41D4-9C3D-4C3A-B1C1-A5B669DCDE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>
            <a:extLst>
              <a:ext uri="{FF2B5EF4-FFF2-40B4-BE49-F238E27FC236}">
                <a16:creationId xmlns:a16="http://schemas.microsoft.com/office/drawing/2014/main" id="{A82032DD-7A1B-4696-9934-57E71562DF6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3011" name="Rectangle 7">
            <a:extLst>
              <a:ext uri="{FF2B5EF4-FFF2-40B4-BE49-F238E27FC236}">
                <a16:creationId xmlns:a16="http://schemas.microsoft.com/office/drawing/2014/main" id="{E5F59F36-B089-40BA-B00C-96F9A43289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E21027C-A8BF-4961-A850-43478E450B18}" type="slidenum">
              <a:rPr lang="en-US" altLang="en-US" sz="1200" b="0"/>
              <a:pPr eaLnBrk="1" hangingPunct="1"/>
              <a:t>10</a:t>
            </a:fld>
            <a:endParaRPr lang="en-US" altLang="en-US" sz="1200" b="0"/>
          </a:p>
        </p:txBody>
      </p:sp>
      <p:sp>
        <p:nvSpPr>
          <p:cNvPr id="43012" name="Rectangle 2">
            <a:extLst>
              <a:ext uri="{FF2B5EF4-FFF2-40B4-BE49-F238E27FC236}">
                <a16:creationId xmlns:a16="http://schemas.microsoft.com/office/drawing/2014/main" id="{4E3CA137-D790-4AC0-9F17-027CC5A717E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>
            <a:extLst>
              <a:ext uri="{FF2B5EF4-FFF2-40B4-BE49-F238E27FC236}">
                <a16:creationId xmlns:a16="http://schemas.microsoft.com/office/drawing/2014/main" id="{F95F8DB3-6624-4CC0-91AE-8A9697F8FD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>
            <a:extLst>
              <a:ext uri="{FF2B5EF4-FFF2-40B4-BE49-F238E27FC236}">
                <a16:creationId xmlns:a16="http://schemas.microsoft.com/office/drawing/2014/main" id="{2BECFADB-4B51-40E6-9FFB-E5BB02B7ED9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4035" name="Rectangle 7">
            <a:extLst>
              <a:ext uri="{FF2B5EF4-FFF2-40B4-BE49-F238E27FC236}">
                <a16:creationId xmlns:a16="http://schemas.microsoft.com/office/drawing/2014/main" id="{F03B4F39-0653-4BA3-96A4-E7EEA61088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6E9E58F-222A-4367-AA5C-6789588CC695}" type="slidenum">
              <a:rPr lang="en-US" altLang="en-US" sz="1200" b="0"/>
              <a:pPr eaLnBrk="1" hangingPunct="1"/>
              <a:t>11</a:t>
            </a:fld>
            <a:endParaRPr lang="en-US" altLang="en-US" sz="1200" b="0"/>
          </a:p>
        </p:txBody>
      </p:sp>
      <p:sp>
        <p:nvSpPr>
          <p:cNvPr id="44036" name="Rectangle 2">
            <a:extLst>
              <a:ext uri="{FF2B5EF4-FFF2-40B4-BE49-F238E27FC236}">
                <a16:creationId xmlns:a16="http://schemas.microsoft.com/office/drawing/2014/main" id="{77A21096-C4DF-410C-9C38-D3B5EA4FCD9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7" name="Rectangle 3">
            <a:extLst>
              <a:ext uri="{FF2B5EF4-FFF2-40B4-BE49-F238E27FC236}">
                <a16:creationId xmlns:a16="http://schemas.microsoft.com/office/drawing/2014/main" id="{28ECD752-6A58-401F-8D87-F6E0E7FE20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>
            <a:extLst>
              <a:ext uri="{FF2B5EF4-FFF2-40B4-BE49-F238E27FC236}">
                <a16:creationId xmlns:a16="http://schemas.microsoft.com/office/drawing/2014/main" id="{1C892BE7-3E96-4FA1-972E-1278AE177D4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5059" name="Rectangle 7">
            <a:extLst>
              <a:ext uri="{FF2B5EF4-FFF2-40B4-BE49-F238E27FC236}">
                <a16:creationId xmlns:a16="http://schemas.microsoft.com/office/drawing/2014/main" id="{E7A1AF5F-806C-40B7-9131-5AC7202246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B4AFE37-5F28-4B98-AD7C-AEAD2DFAB647}" type="slidenum">
              <a:rPr lang="en-US" altLang="en-US" sz="1200" b="0"/>
              <a:pPr eaLnBrk="1" hangingPunct="1"/>
              <a:t>12</a:t>
            </a:fld>
            <a:endParaRPr lang="en-US" altLang="en-US" sz="1200" b="0"/>
          </a:p>
        </p:txBody>
      </p:sp>
      <p:sp>
        <p:nvSpPr>
          <p:cNvPr id="45060" name="Rectangle 2">
            <a:extLst>
              <a:ext uri="{FF2B5EF4-FFF2-40B4-BE49-F238E27FC236}">
                <a16:creationId xmlns:a16="http://schemas.microsoft.com/office/drawing/2014/main" id="{53240068-7157-4A78-96AF-FB1E9BB76F1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1" name="Rectangle 3">
            <a:extLst>
              <a:ext uri="{FF2B5EF4-FFF2-40B4-BE49-F238E27FC236}">
                <a16:creationId xmlns:a16="http://schemas.microsoft.com/office/drawing/2014/main" id="{9579211F-E2DB-49CD-9005-A047B30FDE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A07B25FE-A0D4-46F6-B1F7-68BCFC7A15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D54E846-220D-493B-9035-90486F6E29C1}" type="slidenum">
              <a:rPr lang="en-US" altLang="en-US" sz="1200" b="0"/>
              <a:pPr eaLnBrk="1" hangingPunct="1"/>
              <a:t>13</a:t>
            </a:fld>
            <a:endParaRPr lang="en-US" altLang="en-US" sz="1200" b="0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9F4CF227-3AA5-4B1D-96EF-3C534C82038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2355D6A3-B112-485D-B3E0-3FE597C97E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>
            <a:extLst>
              <a:ext uri="{FF2B5EF4-FFF2-40B4-BE49-F238E27FC236}">
                <a16:creationId xmlns:a16="http://schemas.microsoft.com/office/drawing/2014/main" id="{1DFB9A92-9F21-424D-9B94-D48DBFB90D2E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7107" name="Rectangle 7">
            <a:extLst>
              <a:ext uri="{FF2B5EF4-FFF2-40B4-BE49-F238E27FC236}">
                <a16:creationId xmlns:a16="http://schemas.microsoft.com/office/drawing/2014/main" id="{3B1498F6-E0C7-479D-B8F1-84D83231F845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4382E12C-8B12-4A36-BBEE-EE8FC48BB8AF}" type="slidenum">
              <a:rPr lang="en-US" altLang="en-US" sz="1200" b="0"/>
              <a:pPr algn="r" eaLnBrk="1" hangingPunct="1"/>
              <a:t>14</a:t>
            </a:fld>
            <a:endParaRPr lang="en-US" altLang="en-US" sz="1200" b="0"/>
          </a:p>
        </p:txBody>
      </p:sp>
      <p:sp>
        <p:nvSpPr>
          <p:cNvPr id="47108" name="Rectangle 2">
            <a:extLst>
              <a:ext uri="{FF2B5EF4-FFF2-40B4-BE49-F238E27FC236}">
                <a16:creationId xmlns:a16="http://schemas.microsoft.com/office/drawing/2014/main" id="{1A847E97-2CA3-4B23-9395-68A02CFE338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9" name="Rectangle 3">
            <a:extLst>
              <a:ext uri="{FF2B5EF4-FFF2-40B4-BE49-F238E27FC236}">
                <a16:creationId xmlns:a16="http://schemas.microsoft.com/office/drawing/2014/main" id="{50FCDEB7-A923-4E20-A690-3D49524E55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>
            <a:extLst>
              <a:ext uri="{FF2B5EF4-FFF2-40B4-BE49-F238E27FC236}">
                <a16:creationId xmlns:a16="http://schemas.microsoft.com/office/drawing/2014/main" id="{555AA73C-D7FD-421D-88D4-F5CEDEB2DCC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8131" name="Rectangle 7">
            <a:extLst>
              <a:ext uri="{FF2B5EF4-FFF2-40B4-BE49-F238E27FC236}">
                <a16:creationId xmlns:a16="http://schemas.microsoft.com/office/drawing/2014/main" id="{A7783403-DF78-479F-8B08-7ACD6185A9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6DC4DE0-A71A-4181-A843-3ABF06B24B80}" type="slidenum">
              <a:rPr lang="en-US" altLang="en-US" sz="1200" b="0"/>
              <a:pPr eaLnBrk="1" hangingPunct="1"/>
              <a:t>15</a:t>
            </a:fld>
            <a:endParaRPr lang="en-US" altLang="en-US" sz="1200" b="0"/>
          </a:p>
        </p:txBody>
      </p:sp>
      <p:sp>
        <p:nvSpPr>
          <p:cNvPr id="48132" name="Rectangle 2">
            <a:extLst>
              <a:ext uri="{FF2B5EF4-FFF2-40B4-BE49-F238E27FC236}">
                <a16:creationId xmlns:a16="http://schemas.microsoft.com/office/drawing/2014/main" id="{4E392FEC-D785-48BF-BB34-69BAA5783C1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3" name="Rectangle 3">
            <a:extLst>
              <a:ext uri="{FF2B5EF4-FFF2-40B4-BE49-F238E27FC236}">
                <a16:creationId xmlns:a16="http://schemas.microsoft.com/office/drawing/2014/main" id="{B61A0EC1-10C3-470C-80A2-06FF918004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>
            <a:extLst>
              <a:ext uri="{FF2B5EF4-FFF2-40B4-BE49-F238E27FC236}">
                <a16:creationId xmlns:a16="http://schemas.microsoft.com/office/drawing/2014/main" id="{08D895DB-8B62-4750-83AF-41DF280BE32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9155" name="Rectangle 7">
            <a:extLst>
              <a:ext uri="{FF2B5EF4-FFF2-40B4-BE49-F238E27FC236}">
                <a16:creationId xmlns:a16="http://schemas.microsoft.com/office/drawing/2014/main" id="{0392680A-F52F-4813-A8FD-58CA2E2BE5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9F9CBE0-A56A-43D5-8719-B921B17F1FFC}" type="slidenum">
              <a:rPr lang="en-US" altLang="en-US" sz="1200" b="0"/>
              <a:pPr eaLnBrk="1" hangingPunct="1"/>
              <a:t>16</a:t>
            </a:fld>
            <a:endParaRPr lang="en-US" altLang="en-US" sz="1200" b="0"/>
          </a:p>
        </p:txBody>
      </p:sp>
      <p:sp>
        <p:nvSpPr>
          <p:cNvPr id="49156" name="Rectangle 2">
            <a:extLst>
              <a:ext uri="{FF2B5EF4-FFF2-40B4-BE49-F238E27FC236}">
                <a16:creationId xmlns:a16="http://schemas.microsoft.com/office/drawing/2014/main" id="{6B78B7F9-97CD-43F6-A363-025237CF6E6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7" name="Rectangle 3">
            <a:extLst>
              <a:ext uri="{FF2B5EF4-FFF2-40B4-BE49-F238E27FC236}">
                <a16:creationId xmlns:a16="http://schemas.microsoft.com/office/drawing/2014/main" id="{FE82A706-7A2D-490E-AEA0-BE8923C866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>
            <a:extLst>
              <a:ext uri="{FF2B5EF4-FFF2-40B4-BE49-F238E27FC236}">
                <a16:creationId xmlns:a16="http://schemas.microsoft.com/office/drawing/2014/main" id="{24A6F50A-E35F-461F-93E6-8799611C2AA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50179" name="Rectangle 7">
            <a:extLst>
              <a:ext uri="{FF2B5EF4-FFF2-40B4-BE49-F238E27FC236}">
                <a16:creationId xmlns:a16="http://schemas.microsoft.com/office/drawing/2014/main" id="{455ABE21-B640-40E1-9C0C-954BFB1663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3ABEBC7-4D29-40C2-9EC4-D171778F110C}" type="slidenum">
              <a:rPr lang="en-US" altLang="en-US" sz="1200" b="0"/>
              <a:pPr eaLnBrk="1" hangingPunct="1"/>
              <a:t>17</a:t>
            </a:fld>
            <a:endParaRPr lang="en-US" altLang="en-US" sz="1200" b="0"/>
          </a:p>
        </p:txBody>
      </p:sp>
      <p:sp>
        <p:nvSpPr>
          <p:cNvPr id="50180" name="Rectangle 2">
            <a:extLst>
              <a:ext uri="{FF2B5EF4-FFF2-40B4-BE49-F238E27FC236}">
                <a16:creationId xmlns:a16="http://schemas.microsoft.com/office/drawing/2014/main" id="{FA077BAD-1A79-4E23-B601-CF51BC2F447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1" name="Rectangle 3">
            <a:extLst>
              <a:ext uri="{FF2B5EF4-FFF2-40B4-BE49-F238E27FC236}">
                <a16:creationId xmlns:a16="http://schemas.microsoft.com/office/drawing/2014/main" id="{001A898E-B120-4226-838A-F9F33FE248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F8EC9BFE-91FF-4000-A48F-97EF98437E1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7343393F-5172-406A-987E-2D9AB571B1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2B3A97AB-D5E6-4709-81F0-F0F55C1838E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136419AF-FFE2-42BF-B53A-5EACDCC42A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1D2980DC-232D-4A3F-B2BF-1FDC8829E3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6DFBFFB-15E7-439B-B8CB-3ACF07FD3FA8}" type="slidenum">
              <a:rPr lang="en-US" altLang="en-US" sz="1200" b="0">
                <a:solidFill>
                  <a:srgbClr val="000000"/>
                </a:solidFill>
              </a:rPr>
              <a:pPr eaLnBrk="1" hangingPunct="1"/>
              <a:t>2</a:t>
            </a:fld>
            <a:endParaRPr lang="en-US" altLang="en-US" sz="1200" b="0">
              <a:solidFill>
                <a:srgbClr val="000000"/>
              </a:solidFill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491EBBEE-E086-469E-BA58-D4448C9CD94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37D4C75B-C03B-4386-B64B-2AAA2EDD86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643425A4-75E5-4DB4-8B39-A2556A56157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9218EDCD-4915-464B-B8C7-01391B73CE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>
            <a:extLst>
              <a:ext uri="{FF2B5EF4-FFF2-40B4-BE49-F238E27FC236}">
                <a16:creationId xmlns:a16="http://schemas.microsoft.com/office/drawing/2014/main" id="{B04F2AF1-D11F-4C26-AE05-7AD8B57E21AC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54275" name="Rectangle 7">
            <a:extLst>
              <a:ext uri="{FF2B5EF4-FFF2-40B4-BE49-F238E27FC236}">
                <a16:creationId xmlns:a16="http://schemas.microsoft.com/office/drawing/2014/main" id="{6D17B01F-5DDE-443F-B155-37B66C71943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99DB7925-025C-42BF-8257-8EEEEDBBB97D}" type="slidenum">
              <a:rPr lang="en-US" altLang="en-US" sz="1200" b="0"/>
              <a:pPr algn="r" eaLnBrk="1" hangingPunct="1"/>
              <a:t>21</a:t>
            </a:fld>
            <a:endParaRPr lang="en-US" altLang="en-US" sz="1200" b="0"/>
          </a:p>
        </p:txBody>
      </p:sp>
      <p:sp>
        <p:nvSpPr>
          <p:cNvPr id="54276" name="Rectangle 2">
            <a:extLst>
              <a:ext uri="{FF2B5EF4-FFF2-40B4-BE49-F238E27FC236}">
                <a16:creationId xmlns:a16="http://schemas.microsoft.com/office/drawing/2014/main" id="{2F0DF6F1-F086-4689-8917-F4F9E07D72C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7" name="Rectangle 3">
            <a:extLst>
              <a:ext uri="{FF2B5EF4-FFF2-40B4-BE49-F238E27FC236}">
                <a16:creationId xmlns:a16="http://schemas.microsoft.com/office/drawing/2014/main" id="{81E0E586-14AD-4246-8575-C1D2D5EF38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199952AE-6D62-48B9-8C4F-E772EA72DE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ADFB554-E96A-4D9E-A8C2-06F97F12666E}" type="slidenum">
              <a:rPr lang="en-US" altLang="en-US" sz="1200" b="0">
                <a:solidFill>
                  <a:srgbClr val="000000"/>
                </a:solidFill>
              </a:rPr>
              <a:pPr eaLnBrk="1" hangingPunct="1"/>
              <a:t>22</a:t>
            </a:fld>
            <a:endParaRPr lang="en-US" altLang="en-US" sz="1200" b="0">
              <a:solidFill>
                <a:srgbClr val="000000"/>
              </a:solidFill>
            </a:endParaRPr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ACDA220C-ABAA-468D-A5E1-6C5295EA02C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87687EE4-8C04-4437-A180-AE0172697F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>
            <a:extLst>
              <a:ext uri="{FF2B5EF4-FFF2-40B4-BE49-F238E27FC236}">
                <a16:creationId xmlns:a16="http://schemas.microsoft.com/office/drawing/2014/main" id="{10071EAC-D0EE-43A0-B7F6-19F1F3BED31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>
                <a:solidFill>
                  <a:srgbClr val="000000"/>
                </a:solidFill>
              </a:rPr>
              <a:t>07-Means(MW32-Chow)</a:t>
            </a:r>
          </a:p>
        </p:txBody>
      </p:sp>
      <p:sp>
        <p:nvSpPr>
          <p:cNvPr id="56323" name="Rectangle 7">
            <a:extLst>
              <a:ext uri="{FF2B5EF4-FFF2-40B4-BE49-F238E27FC236}">
                <a16:creationId xmlns:a16="http://schemas.microsoft.com/office/drawing/2014/main" id="{660A6215-BF1A-4336-8663-ECB77A2F41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51D6267-9A35-4F8A-B384-07F875EA8AC0}" type="slidenum">
              <a:rPr lang="en-US" altLang="en-US" sz="1200" b="0">
                <a:solidFill>
                  <a:srgbClr val="000000"/>
                </a:solidFill>
              </a:rPr>
              <a:pPr eaLnBrk="1" hangingPunct="1"/>
              <a:t>23</a:t>
            </a:fld>
            <a:endParaRPr lang="en-US" altLang="en-US" sz="1200" b="0">
              <a:solidFill>
                <a:srgbClr val="000000"/>
              </a:solidFill>
            </a:endParaRPr>
          </a:p>
        </p:txBody>
      </p:sp>
      <p:sp>
        <p:nvSpPr>
          <p:cNvPr id="56324" name="Rectangle 2">
            <a:extLst>
              <a:ext uri="{FF2B5EF4-FFF2-40B4-BE49-F238E27FC236}">
                <a16:creationId xmlns:a16="http://schemas.microsoft.com/office/drawing/2014/main" id="{3841C037-BB19-4269-8A57-26468E27D72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5" name="Rectangle 3">
            <a:extLst>
              <a:ext uri="{FF2B5EF4-FFF2-40B4-BE49-F238E27FC236}">
                <a16:creationId xmlns:a16="http://schemas.microsoft.com/office/drawing/2014/main" id="{6D81B305-2100-42DB-85EB-7E41C62E64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>
            <a:extLst>
              <a:ext uri="{FF2B5EF4-FFF2-40B4-BE49-F238E27FC236}">
                <a16:creationId xmlns:a16="http://schemas.microsoft.com/office/drawing/2014/main" id="{B9304E66-17F9-4749-8BA0-2BAE87B926BC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57347" name="Rectangle 7">
            <a:extLst>
              <a:ext uri="{FF2B5EF4-FFF2-40B4-BE49-F238E27FC236}">
                <a16:creationId xmlns:a16="http://schemas.microsoft.com/office/drawing/2014/main" id="{DC977814-25F5-45E6-9803-9FFC0FD716E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A8EAFBFE-1274-4609-AE20-F4489B128099}" type="slidenum">
              <a:rPr lang="en-US" altLang="en-US" sz="1200" b="0"/>
              <a:pPr algn="r" eaLnBrk="1" hangingPunct="1"/>
              <a:t>24</a:t>
            </a:fld>
            <a:endParaRPr lang="en-US" altLang="en-US" sz="1200" b="0"/>
          </a:p>
        </p:txBody>
      </p:sp>
      <p:sp>
        <p:nvSpPr>
          <p:cNvPr id="57348" name="Rectangle 2">
            <a:extLst>
              <a:ext uri="{FF2B5EF4-FFF2-40B4-BE49-F238E27FC236}">
                <a16:creationId xmlns:a16="http://schemas.microsoft.com/office/drawing/2014/main" id="{74CAE3FF-179A-4E11-89A7-369D8ED9DFE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9" name="Rectangle 3">
            <a:extLst>
              <a:ext uri="{FF2B5EF4-FFF2-40B4-BE49-F238E27FC236}">
                <a16:creationId xmlns:a16="http://schemas.microsoft.com/office/drawing/2014/main" id="{D2E05021-2305-4CCA-910D-37C15DD308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E2519146-D5FA-489E-A609-3555106AE9F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5636F980-9559-4803-BFCB-72AE0F14FA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>
            <a:extLst>
              <a:ext uri="{FF2B5EF4-FFF2-40B4-BE49-F238E27FC236}">
                <a16:creationId xmlns:a16="http://schemas.microsoft.com/office/drawing/2014/main" id="{EF22F12C-E6DF-4B65-BBBE-7BE117706A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850583F-5C66-48BA-A20C-F38BC8EF7A97}" type="slidenum">
              <a:rPr lang="en-US" altLang="en-US" sz="1200" b="0"/>
              <a:pPr eaLnBrk="1" hangingPunct="1"/>
              <a:t>27</a:t>
            </a:fld>
            <a:endParaRPr lang="en-US" altLang="en-US" sz="1200" b="0"/>
          </a:p>
        </p:txBody>
      </p:sp>
      <p:sp>
        <p:nvSpPr>
          <p:cNvPr id="59395" name="Rectangle 2">
            <a:extLst>
              <a:ext uri="{FF2B5EF4-FFF2-40B4-BE49-F238E27FC236}">
                <a16:creationId xmlns:a16="http://schemas.microsoft.com/office/drawing/2014/main" id="{63A2FBC5-E440-483B-9E5E-03CCA271F4A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>
            <a:extLst>
              <a:ext uri="{FF2B5EF4-FFF2-40B4-BE49-F238E27FC236}">
                <a16:creationId xmlns:a16="http://schemas.microsoft.com/office/drawing/2014/main" id="{40CF280B-5787-4DDE-BAF6-3D8DEC1B25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>
            <a:extLst>
              <a:ext uri="{FF2B5EF4-FFF2-40B4-BE49-F238E27FC236}">
                <a16:creationId xmlns:a16="http://schemas.microsoft.com/office/drawing/2014/main" id="{1E602AC1-4E08-4F3F-B2A2-E6E1D3E5E1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5210652-EF1D-40DD-A88C-41708DBA309C}" type="slidenum">
              <a:rPr lang="en-US" altLang="en-US" sz="1200" b="0">
                <a:solidFill>
                  <a:srgbClr val="000000"/>
                </a:solidFill>
              </a:rPr>
              <a:pPr eaLnBrk="1" hangingPunct="1"/>
              <a:t>28</a:t>
            </a:fld>
            <a:endParaRPr lang="en-US" altLang="en-US" sz="1200" b="0">
              <a:solidFill>
                <a:srgbClr val="000000"/>
              </a:solidFill>
            </a:endParaRPr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4B91FC8C-FBE7-4706-9801-B65A24CE8FC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C00864AE-A887-4FEB-BB41-D2AFF83F23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151BC47C-AB0A-47BC-A8A6-2A8B99D497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590FE55D-53CA-4756-8A47-B9DAA5F55B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B291439B-F4B4-4FC8-A9D1-378BF98A3C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4AE79F7-8BD5-4416-8EBE-174FCDD546BF}" type="slidenum">
              <a:rPr lang="en-US" altLang="en-US" sz="1200" b="0">
                <a:solidFill>
                  <a:srgbClr val="000000"/>
                </a:solidFill>
              </a:rPr>
              <a:pPr eaLnBrk="1" hangingPunct="1"/>
              <a:t>4</a:t>
            </a:fld>
            <a:endParaRPr lang="en-US" altLang="en-US" sz="1200" b="0">
              <a:solidFill>
                <a:srgbClr val="000000"/>
              </a:solidFill>
            </a:endParaRPr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E17AADEA-F199-49AD-AEEE-5EEE95D3E96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D8782691-D02D-44EA-ADA9-EF8DFF9DC1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>
            <a:extLst>
              <a:ext uri="{FF2B5EF4-FFF2-40B4-BE49-F238E27FC236}">
                <a16:creationId xmlns:a16="http://schemas.microsoft.com/office/drawing/2014/main" id="{6BEC30B1-77E0-4977-A565-C954ECDAEA2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37891" name="Rectangle 7">
            <a:extLst>
              <a:ext uri="{FF2B5EF4-FFF2-40B4-BE49-F238E27FC236}">
                <a16:creationId xmlns:a16="http://schemas.microsoft.com/office/drawing/2014/main" id="{07EEE028-E34D-4410-ADCD-3C723F9212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95D1B05-DBEF-43EF-BB94-132CF3139BCD}" type="slidenum">
              <a:rPr lang="en-US" altLang="en-US" sz="1200" b="0"/>
              <a:pPr eaLnBrk="1" hangingPunct="1"/>
              <a:t>5</a:t>
            </a:fld>
            <a:endParaRPr lang="en-US" altLang="en-US" sz="1200" b="0"/>
          </a:p>
        </p:txBody>
      </p:sp>
      <p:sp>
        <p:nvSpPr>
          <p:cNvPr id="37892" name="Rectangle 2">
            <a:extLst>
              <a:ext uri="{FF2B5EF4-FFF2-40B4-BE49-F238E27FC236}">
                <a16:creationId xmlns:a16="http://schemas.microsoft.com/office/drawing/2014/main" id="{8A035186-6190-4E54-9B39-0D2DE139B05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>
            <a:extLst>
              <a:ext uri="{FF2B5EF4-FFF2-40B4-BE49-F238E27FC236}">
                <a16:creationId xmlns:a16="http://schemas.microsoft.com/office/drawing/2014/main" id="{8EB9E769-403B-4048-AD93-C798544F45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>
            <a:extLst>
              <a:ext uri="{FF2B5EF4-FFF2-40B4-BE49-F238E27FC236}">
                <a16:creationId xmlns:a16="http://schemas.microsoft.com/office/drawing/2014/main" id="{16D52B89-51EA-48AF-878D-2459698608C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38915" name="Rectangle 7">
            <a:extLst>
              <a:ext uri="{FF2B5EF4-FFF2-40B4-BE49-F238E27FC236}">
                <a16:creationId xmlns:a16="http://schemas.microsoft.com/office/drawing/2014/main" id="{D7E4024C-FB5B-4C60-A369-62A68230C6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F9310AF-5643-4523-9EF4-E868E1C3182B}" type="slidenum">
              <a:rPr lang="en-US" altLang="en-US" sz="1200" b="0"/>
              <a:pPr eaLnBrk="1" hangingPunct="1"/>
              <a:t>6</a:t>
            </a:fld>
            <a:endParaRPr lang="en-US" altLang="en-US" sz="1200" b="0"/>
          </a:p>
        </p:txBody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id="{938CF7C2-74AD-4EA6-BE21-A828E6817F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48D54727-7522-4993-B375-4AB3482255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>
            <a:extLst>
              <a:ext uri="{FF2B5EF4-FFF2-40B4-BE49-F238E27FC236}">
                <a16:creationId xmlns:a16="http://schemas.microsoft.com/office/drawing/2014/main" id="{369DC753-7F67-4104-A977-39C3B5ABBFA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39939" name="Rectangle 7">
            <a:extLst>
              <a:ext uri="{FF2B5EF4-FFF2-40B4-BE49-F238E27FC236}">
                <a16:creationId xmlns:a16="http://schemas.microsoft.com/office/drawing/2014/main" id="{42BA587A-82D8-45E7-9568-280197A3EB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C8A5F72-BE79-4CFD-9E2A-1A686BC58E60}" type="slidenum">
              <a:rPr lang="en-US" altLang="en-US" sz="1200" b="0"/>
              <a:pPr eaLnBrk="1" hangingPunct="1"/>
              <a:t>7</a:t>
            </a:fld>
            <a:endParaRPr lang="en-US" altLang="en-US" sz="1200" b="0"/>
          </a:p>
        </p:txBody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785FBD55-9695-4729-9A8A-ED78EE42A82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>
            <a:extLst>
              <a:ext uri="{FF2B5EF4-FFF2-40B4-BE49-F238E27FC236}">
                <a16:creationId xmlns:a16="http://schemas.microsoft.com/office/drawing/2014/main" id="{20D0230D-00B6-4A6E-844A-ACE6ABB9BC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AB7056FC-C717-41B7-8716-294B843A636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E94D7B91-F54C-4D78-82CD-99F67B156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>
            <a:extLst>
              <a:ext uri="{FF2B5EF4-FFF2-40B4-BE49-F238E27FC236}">
                <a16:creationId xmlns:a16="http://schemas.microsoft.com/office/drawing/2014/main" id="{68D65D25-DED4-4596-94E9-DBCEDBBB398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1987" name="Rectangle 7">
            <a:extLst>
              <a:ext uri="{FF2B5EF4-FFF2-40B4-BE49-F238E27FC236}">
                <a16:creationId xmlns:a16="http://schemas.microsoft.com/office/drawing/2014/main" id="{1512F55E-8831-4ADD-B362-D683105366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2F3A47B-E88D-4B02-ACFC-072887E41CF0}" type="slidenum">
              <a:rPr lang="en-US" altLang="en-US" sz="1200" b="0"/>
              <a:pPr eaLnBrk="1" hangingPunct="1"/>
              <a:t>9</a:t>
            </a:fld>
            <a:endParaRPr lang="en-US" altLang="en-US" sz="1200" b="0"/>
          </a:p>
        </p:txBody>
      </p:sp>
      <p:sp>
        <p:nvSpPr>
          <p:cNvPr id="41988" name="Rectangle 2">
            <a:extLst>
              <a:ext uri="{FF2B5EF4-FFF2-40B4-BE49-F238E27FC236}">
                <a16:creationId xmlns:a16="http://schemas.microsoft.com/office/drawing/2014/main" id="{FA168A4E-A6FC-4FFB-BFD1-CED792A20CF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>
            <a:extLst>
              <a:ext uri="{FF2B5EF4-FFF2-40B4-BE49-F238E27FC236}">
                <a16:creationId xmlns:a16="http://schemas.microsoft.com/office/drawing/2014/main" id="{B4EFAE0E-B3EC-450B-BF4E-7CFED5AD16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185AF69E-8405-4567-9344-371C1C31C14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92B43A40-E4E4-4FC4-A9A7-CD83516F0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92D81C1C-D662-4869-9797-21393C834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D8327382-3485-45F1-AEBF-F85851F4B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25A9BAD-348B-4C59-B4A6-09980F4B7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538DC10C-B219-47FB-89F8-DB5C112C3F5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83E2833-0BA0-41D6-9DE1-EF64C1A135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BDF77DF5-3EDA-4F00-96D0-D168FED33D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93DD61-A851-4278-9300-4DFEFF8F64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866871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5693B3B-8389-43C5-825F-5956957A99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0C527B0-F7FD-45D5-9239-31E7EFF7A1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6E4EE24-8536-4F2F-83B5-67142484E8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5D5384-450F-4205-B13D-69E167F529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3503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CA6AE85-544F-4DAD-A50A-036466D301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7FDA8D8E-C42C-40D7-972E-39DF3A244E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2656490-17CF-4255-A370-631A42B279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76C8F-F7CE-4895-8468-2DEC6C16B1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7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12453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7405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6719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45315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30852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15662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03006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242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DCD429E-97D8-4066-933C-8FD69F3F13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A3DCB89-F8B7-470C-89C6-0F4BDFF3A1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D118221D-938D-40E8-A332-6F83494363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9186B-159A-428A-9A80-0BC5F44BC5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336292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5324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0998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4278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C32441B9-05C1-44B7-ACE3-472F252AEAC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8E8D7FAE-87F0-42BE-877C-8BC26DB6C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 b="0">
                <a:solidFill>
                  <a:srgbClr val="FFFFFF"/>
                </a:solidFill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26F19062-5216-4839-901E-6FCB73673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 b="0">
                <a:solidFill>
                  <a:srgbClr val="FFFFFF"/>
                </a:solidFill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E336BEC-945C-4F90-B936-FB95E5A67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 b="0">
                <a:solidFill>
                  <a:srgbClr val="FFFFFF"/>
                </a:solidFill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19C3EE63-149E-4EE8-99BB-E1EF58573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 b="0">
                <a:solidFill>
                  <a:srgbClr val="FFFFFF"/>
                </a:solidFill>
              </a:endParaRPr>
            </a:p>
          </p:txBody>
        </p:sp>
      </p:grpSp>
      <p:sp>
        <p:nvSpPr>
          <p:cNvPr id="8602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602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0140059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97185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885097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70015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194917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0405174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115583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7E82098E-F136-42DE-B6A2-73A4AB6960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391444C-4893-487C-90AA-7F7999C26C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1A90A9E-E414-48E0-8689-DFE54DDEAE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77456F-2FA4-43E8-BDEB-D96D4EE93A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300986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026889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910665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189126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39350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250134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55786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96343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06491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7593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3126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58C5847-8AA4-494B-AF89-987B75F073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A6220AE-01DB-4475-96D1-F76A618CBE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11D0DAA2-CF58-42AB-A2DC-8177133D7F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7237CD-3FD8-4458-8280-B5172B7D1B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266660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7222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75892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14531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68779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45067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DE05DB7F-8250-40F6-9FE9-3E7D2F9311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D646696-5234-4528-A9B7-E82A4811DC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00A1DC79-0A3B-4000-A552-229416AAAA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8EA0EB-505E-4D74-9276-A0F65854DF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6479066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2947C15-87D5-4470-A69B-0AB8A0B8B4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1F8E15C-542E-4859-89D9-7A47B3AB8B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00845861-D02F-4BEF-A4E6-5673A06CA4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EA6C81-4ED7-4BAC-8EA9-DDBA2DF0B5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42401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01505FA-C9C7-4B10-9F2A-F57245233C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4304CFE-0705-4A8A-909C-E277F35BAF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497843D-67EE-4D8F-B1CA-01B102B759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2AF208-B2A2-4E0F-BD0B-33F2837F95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442841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8C42BF3C-A8AD-4610-814E-1CA2DC286A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506E3BC1-D269-4F59-B6BA-0D70023D4A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DB20C5E-9422-4FFF-BE2D-4F18152D9E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2A601D-FA1F-4397-92A2-566D616FA5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841280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787215DD-51D2-41BB-B7B8-17AA6CF396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E9F50538-E18F-4C4A-BAF2-E8BD03BFB5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1C5B066C-D3FB-4744-8C5D-EE09A324B6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0CC6E3-AC83-40F6-9F0B-E0EF6A2DA5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19522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7358E3E7-C896-4493-9719-CD309B9334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E632604F-66AC-4950-9FCB-E00B20B339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8E29B927-C559-490B-AC1F-EA321DF485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2B559D-C90C-4710-99BD-87031A22BE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3243439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830149BC-C5AC-4DC7-A1C5-A97B8AA677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EC068201-D662-4090-9536-D9D260EA5E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411D78FD-48B7-4603-B116-950CE9C5FF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091230-EB7E-4ABC-B7C6-4BCFC3BAA8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723754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16C3481A-3221-4BFC-A666-1C69194E0B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0569F3B4-75D5-42CF-9907-1A3864B433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312CD5FC-61E7-4D11-A879-BC52C5C954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A1007C-5FC2-407D-8716-43B724CCF9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8732746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5B6C52E-A723-4EB8-BF19-63A819A568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EB3670B-B4FA-4079-A263-C078F311FA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15CCFAF-B920-48CE-810B-9286398851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B7A65E-F4A6-4375-AC12-14759D2DE3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0498927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11F1E64E-EB59-449E-AB46-D394CE9E94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68388044-7D4B-4E56-8578-8D82EB6E30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09D2B9F7-B474-4BF4-83CE-80B1E9B951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739E4-4B2E-4D2A-BC57-02FB66C3B5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2033412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2DEF26C-C369-40CC-88CB-00E437986D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05B9095-7F9F-4866-B1EE-C9F06CE097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DF64234-D85C-4C6B-A4B0-CAD97B7650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204C76-70E4-434F-9A55-2A5283E2A8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156170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76065A1-ACF6-4E45-A757-B66079E182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E65DDA8-15B9-43AF-BA67-BA773DCEF4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B1F2B877-95A6-44F6-A0B8-E572C15E4A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B91EEB-104C-4DF9-972E-7139978B2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2178150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225794F2-9504-4752-AE32-3073719D769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FD419BB5-3ABB-4428-A64E-036C00D94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77C06CCE-7897-45BE-826E-1DE4F6B06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9087C633-4D51-4498-AFA3-3C0315D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819950-ED4A-40C7-A064-58E580A50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7C786EFC-56BD-460B-90DC-DA78AC8C36A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6CF76329-0243-423E-BF1D-0EF4E7F4A1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B8022DC-D05C-4B35-86F3-1F39C19C08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06436-9B97-434F-B53D-6CFEA8031C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7242269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6AE3280-64B7-41A1-8B2F-82511D64E7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29B08CAF-A5D6-4FA1-B4DF-1B08FDB3A4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4B48BF74-E4B0-4A2B-AB45-59C0FFECE1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2B0E97-66C6-44D0-B607-858647CF11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335167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A57FC59-F524-4544-9F95-666906D9B2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732C0F4-C871-4106-83DE-8797BE4448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39EBDFC-5863-4F59-8C49-E0D3D03671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8DAEB1-605B-414C-ABA8-5E93AE6E84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9035048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BA52D7F-4611-44B0-8230-709F9C8C212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49E32C42-AE10-406B-B6C6-56E32AAEE8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B68070B1-28FC-4F8E-94F3-584B81A425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99BAC-4DFA-4AFF-AE90-26E644E86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321912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8DE04E05-5F07-4368-A499-1BB3DD9188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F548C43-879D-4361-ABBE-6ADD7C8559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D809ABD3-1C37-4FA1-AB51-2751054F5F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9CEB89-A2EE-4CE5-A066-753F0EA380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92072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83997389-5784-441A-B2F6-C3D707DB69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28E1AE56-5F03-4CEC-8A50-93774F8C8A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1B95182E-CB3E-4516-926E-8FE3B8C3C5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AE5C60-9239-494C-8844-28B3E5F2EB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384687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EB5ADE31-2A92-4711-8D1C-81CB6E09E5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136A70D8-E622-4910-9600-6A25E4F4D9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E68FFC4F-87D2-4417-972A-71A5C82880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3FD778-824A-4E5F-9A47-7F755CBEDE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443746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32B17E42-F0C6-4D17-9B2C-6640B1AB67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9FF6420A-3EEB-40BD-94DB-3A0EECCA87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EDC5F8F5-B215-48AD-8ED9-1FA4BD100B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D22022-4076-49B4-954F-0E71C35BF0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5157751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C3BC6EF-C5BD-473B-A2E0-3495AFC175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3389AF3F-4604-43DE-B13F-B78AC57072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880100E-0CEA-4FD8-B745-0024A03A4D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0FB3A0-6FD3-4387-B591-021E339BB0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97800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A2565AC-F7F2-4E23-9023-719B57FE52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71C2C63-E331-465D-A7F2-638781C448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10DE58A5-FADB-4A76-BE86-F867483FEF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EF61C8-BB85-4691-A9EC-0D277F0471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446431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713F47FA-61F7-4238-A1D8-867B226F98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7BB8BD2-2C66-474C-857A-7780D1C11F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E0D591AD-7B05-4840-A1C3-DFD47FC2C3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BEC411-B969-49B1-8BEC-E365259622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804275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271DCDE-5752-46EC-BAFF-3EB64709F1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92A8B237-BBA3-489E-9DBB-854AD9B5B2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47BC91D4-7F1F-4633-9C08-F82AB96811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45C2EA-29DA-45B3-9800-488B52BB15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48291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16E7C91A-B89C-4AEB-B9AD-29CCBECAEC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EC583B1B-85FB-4CF4-ABDA-74393DD6C0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CE65E11B-028A-448B-BFE6-4B8DFA1C92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E06108-138E-4F5A-9783-081B95E060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714071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A52FAE4-8283-494D-AFAC-CBDAFBD844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09150DA6-1FCA-4D81-80ED-2CD3EBA761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D5A4522C-3843-4696-9741-949C794DDD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0F58F0-3A7B-40FD-A52E-08F3DE6AC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945276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1358B0D-47F3-4F63-9A60-AD80D4AB2A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A7659E4C-ED82-4D56-8683-A0BEC8A60E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9E6CFF93-9FC8-4108-A9BD-1A9581AB2A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403267-8B62-4D30-99F8-E3C991B10B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0518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1493DD60-5575-4134-9CD7-37AB9F9951D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0D8A9C52-3915-485C-99ED-C7A67F2C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15870B0F-99C3-4385-B23F-19CA31D0E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BB2E286B-71D8-4839-BA9C-EA874EAD4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967BF054-9ED0-4AE7-A60D-F150ADE16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6A626E11-E659-4BCB-8AA8-5500F332B8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E6719EF-9572-46CF-A13A-65103BAB766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D32B8365-2601-4309-A50F-944EE304AB0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38EB4F74-A3EF-4E2C-B645-CD9E94A9BFC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/>
            </a:lvl1pPr>
          </a:lstStyle>
          <a:p>
            <a:fld id="{A4DA7522-5758-44A9-9EBF-69EEEB5BCCF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EE8A65FD-39DE-45C0-8951-74B1CE930D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2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F9E4B89D-3F9F-4EBD-A204-857E1FB5979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4995" name="Freeform 3">
              <a:extLst>
                <a:ext uri="{FF2B5EF4-FFF2-40B4-BE49-F238E27FC236}">
                  <a16:creationId xmlns:a16="http://schemas.microsoft.com/office/drawing/2014/main" id="{349AC57E-61CC-49A6-BF6D-C17140F39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 b="0">
                <a:solidFill>
                  <a:srgbClr val="FFFFFF"/>
                </a:solidFill>
              </a:endParaRPr>
            </a:p>
          </p:txBody>
        </p:sp>
        <p:sp>
          <p:nvSpPr>
            <p:cNvPr id="84996" name="Freeform 4">
              <a:extLst>
                <a:ext uri="{FF2B5EF4-FFF2-40B4-BE49-F238E27FC236}">
                  <a16:creationId xmlns:a16="http://schemas.microsoft.com/office/drawing/2014/main" id="{B06DFD65-42FE-4112-BD9F-12687DB40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 b="0">
                <a:solidFill>
                  <a:srgbClr val="FFFFFF"/>
                </a:solidFill>
              </a:endParaRPr>
            </a:p>
          </p:txBody>
        </p:sp>
        <p:sp>
          <p:nvSpPr>
            <p:cNvPr id="84997" name="Freeform 5">
              <a:extLst>
                <a:ext uri="{FF2B5EF4-FFF2-40B4-BE49-F238E27FC236}">
                  <a16:creationId xmlns:a16="http://schemas.microsoft.com/office/drawing/2014/main" id="{E072E8C5-2D43-457C-B4CB-D340FCB4D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 b="0">
                <a:solidFill>
                  <a:srgbClr val="FFFFFF"/>
                </a:solidFill>
              </a:endParaRPr>
            </a:p>
          </p:txBody>
        </p:sp>
        <p:sp>
          <p:nvSpPr>
            <p:cNvPr id="84998" name="Freeform 6">
              <a:extLst>
                <a:ext uri="{FF2B5EF4-FFF2-40B4-BE49-F238E27FC236}">
                  <a16:creationId xmlns:a16="http://schemas.microsoft.com/office/drawing/2014/main" id="{180570B1-81DC-4D89-9BED-BAF18750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 b="0">
                <a:solidFill>
                  <a:srgbClr val="FFFFFF"/>
                </a:solidFill>
              </a:endParaRPr>
            </a:p>
          </p:txBody>
        </p:sp>
      </p:grpSp>
      <p:sp>
        <p:nvSpPr>
          <p:cNvPr id="84999" name="Rectangle 7">
            <a:extLst>
              <a:ext uri="{FF2B5EF4-FFF2-40B4-BE49-F238E27FC236}">
                <a16:creationId xmlns:a16="http://schemas.microsoft.com/office/drawing/2014/main" id="{6D4296F9-336C-4D89-8773-E93DC2534B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5000" name="Rectangle 8">
            <a:extLst>
              <a:ext uri="{FF2B5EF4-FFF2-40B4-BE49-F238E27FC236}">
                <a16:creationId xmlns:a16="http://schemas.microsoft.com/office/drawing/2014/main" id="{0B86D212-5D57-408D-8F73-1113FBC30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3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43670AE4-3555-4D5A-9866-A5C14366E49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14F1CC4E-7282-40A6-9B01-5C7C1CCF1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747F7E2C-04DF-40FD-9700-880A99F9D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8F8F884D-0D1B-46AE-8036-F797AA52F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40F44C1D-3885-4DB5-8ADC-C25BB90DB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5" name="Rectangle 7">
            <a:extLst>
              <a:ext uri="{FF2B5EF4-FFF2-40B4-BE49-F238E27FC236}">
                <a16:creationId xmlns:a16="http://schemas.microsoft.com/office/drawing/2014/main" id="{9927AFDA-57C0-474C-B286-D356DABE3A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353049C-BE80-4B19-9B1D-815274FC6D7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A60BC28A-72EF-49D9-A279-B7E7558B27D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AA8B5253-8238-4ED9-BEE9-7C4BA2B88C3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/>
            </a:lvl1pPr>
          </a:lstStyle>
          <a:p>
            <a:fld id="{9761AE02-4BC3-4E3D-8EBE-7C7838271CA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079" name="Rectangle 12">
            <a:extLst>
              <a:ext uri="{FF2B5EF4-FFF2-40B4-BE49-F238E27FC236}">
                <a16:creationId xmlns:a16="http://schemas.microsoft.com/office/drawing/2014/main" id="{4CA4765A-4CD8-4456-A5E6-F5D7DA03B1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>
            <a:extLst>
              <a:ext uri="{FF2B5EF4-FFF2-40B4-BE49-F238E27FC236}">
                <a16:creationId xmlns:a16="http://schemas.microsoft.com/office/drawing/2014/main" id="{12AC70FA-3BDF-4849-8B3D-9784D61D6A2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74799970-1CC0-40BA-9AD5-A8E82B3FB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3C05AABB-6614-44C0-8481-C9AB93053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DA0BF90D-D63E-43F4-902C-BA2D873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4839AF19-6CC2-4839-92B9-A64571E5F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C4B69618-0D12-431C-8C32-8CD929A688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92E56994-D70F-48B5-990C-1500F762E39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6EF6E0B0-7F2A-46BA-AF44-317B300FE31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44376A11-31C9-40B4-9B34-C0233A09BA4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solidFill>
                  <a:srgbClr val="FFFFFF"/>
                </a:solidFill>
              </a:defRPr>
            </a:lvl1pPr>
          </a:lstStyle>
          <a:p>
            <a:fld id="{CA53D867-6BC3-49B4-9207-19FDAFE0C4B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D12951D-8FA3-4C6E-9BC9-2C64816B73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4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C45517D8-9F8E-44F3-8CD8-6A81BB1CCEF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/>
              <a:t>Holy Spirit, Thou Art Welcome</a:t>
            </a:r>
            <a:endParaRPr lang="en-US" sz="4400" dirty="0">
              <a:cs typeface="Times New Roman" pitchFamily="18" charset="0"/>
            </a:endParaRP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4464CF3C-BCD5-49A9-A1E0-4134950A681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7F7CD1C0-A80A-4328-A3DF-261F1BAE9C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>
            <a:extLst>
              <a:ext uri="{FF2B5EF4-FFF2-40B4-BE49-F238E27FC236}">
                <a16:creationId xmlns:a16="http://schemas.microsoft.com/office/drawing/2014/main" id="{0ADCD4D9-83DB-4A75-B4EB-E9C6F22360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Modes of Baptism</a:t>
            </a:r>
          </a:p>
        </p:txBody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5A7DEF88-90EE-4E2C-B126-C77CED3108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371600"/>
            <a:ext cx="4800600" cy="2092325"/>
          </a:xfrm>
        </p:spPr>
        <p:txBody>
          <a:bodyPr/>
          <a:lstStyle/>
          <a:p>
            <a:pPr marL="514350" indent="-514350" eaLnBrk="1" hangingPunct="1">
              <a:buSzPct val="85000"/>
              <a:buFont typeface="+mj-lt"/>
              <a:buAutoNum type="arabicPeriod"/>
              <a:defRPr/>
            </a:pPr>
            <a:r>
              <a:rPr lang="en-US" sz="3600" b="1" dirty="0"/>
              <a:t>Immersion</a:t>
            </a:r>
          </a:p>
          <a:p>
            <a:pPr marL="514350" indent="-514350" eaLnBrk="1" hangingPunct="1">
              <a:buSzPct val="85000"/>
              <a:buFont typeface="+mj-lt"/>
              <a:buAutoNum type="arabicPeriod"/>
              <a:defRPr/>
            </a:pPr>
            <a:r>
              <a:rPr lang="en-US" sz="3600" b="1" dirty="0"/>
              <a:t>Pouring</a:t>
            </a:r>
          </a:p>
          <a:p>
            <a:pPr marL="514350" indent="-514350" eaLnBrk="1" hangingPunct="1">
              <a:buSzPct val="85000"/>
              <a:buFont typeface="+mj-lt"/>
              <a:buAutoNum type="arabicPeriod"/>
              <a:defRPr/>
            </a:pPr>
            <a:r>
              <a:rPr lang="en-US" sz="3600" b="1" dirty="0"/>
              <a:t>Sprinkling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>
            <a:extLst>
              <a:ext uri="{FF2B5EF4-FFF2-40B4-BE49-F238E27FC236}">
                <a16:creationId xmlns:a16="http://schemas.microsoft.com/office/drawing/2014/main" id="{11CC6510-7915-4C6A-A012-3B3E5F47E9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Ages for Baptism</a:t>
            </a:r>
          </a:p>
        </p:txBody>
      </p:sp>
      <p:sp>
        <p:nvSpPr>
          <p:cNvPr id="17411" name="Text Box 6">
            <a:extLst>
              <a:ext uri="{FF2B5EF4-FFF2-40B4-BE49-F238E27FC236}">
                <a16:creationId xmlns:a16="http://schemas.microsoft.com/office/drawing/2014/main" id="{3879967A-3E2D-421C-BD0C-B14021D67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25" y="2632075"/>
            <a:ext cx="626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27CC0708-77A1-486F-8BA3-815A58CF73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066800"/>
            <a:ext cx="8382000" cy="4648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>
              <a:buClr>
                <a:schemeClr val="tx2"/>
              </a:buClr>
              <a:buSzPct val="85000"/>
              <a:defRPr/>
            </a:pP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Adults:</a:t>
            </a:r>
          </a:p>
          <a:p>
            <a:pPr algn="l">
              <a:buClr>
                <a:schemeClr val="tx2"/>
              </a:buClr>
              <a:buSzPct val="85000"/>
              <a:defRPr/>
            </a:pP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	Celebrate both God’s love and 	justifying grace </a:t>
            </a:r>
            <a:r>
              <a:rPr lang="en-US" sz="3600" i="1">
                <a:effectLst>
                  <a:outerShdw blurRad="38100" dist="38100" dir="2700000" algn="tl">
                    <a:srgbClr val="000000"/>
                  </a:outerShdw>
                </a:effectLst>
              </a:rPr>
              <a:t>together </a:t>
            </a: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in one act</a:t>
            </a:r>
            <a:endParaRPr lang="en-US" sz="3600" i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buClr>
                <a:schemeClr val="tx2"/>
              </a:buClr>
              <a:buSzPct val="85000"/>
              <a:defRPr/>
            </a:pPr>
            <a:endParaRPr lang="en-US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buClr>
                <a:schemeClr val="tx2"/>
              </a:buClr>
              <a:buSzPct val="85000"/>
              <a:defRPr/>
            </a:pP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Infants and children:</a:t>
            </a:r>
          </a:p>
          <a:p>
            <a:pPr algn="l">
              <a:buClr>
                <a:schemeClr val="tx2"/>
              </a:buClr>
              <a:buSzPct val="85000"/>
              <a:defRPr/>
            </a:pP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	Celebrate God’s unconditional love 	and divine promise for their lives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9EDC0427-D674-4233-B16A-870E06A9AA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Holy Communion</a:t>
            </a:r>
          </a:p>
        </p:txBody>
      </p:sp>
      <p:sp>
        <p:nvSpPr>
          <p:cNvPr id="107523" name="Text Box 3">
            <a:extLst>
              <a:ext uri="{FF2B5EF4-FFF2-40B4-BE49-F238E27FC236}">
                <a16:creationId xmlns:a16="http://schemas.microsoft.com/office/drawing/2014/main" id="{AFD62670-5EA9-44E1-9D6C-F8413BB07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14400"/>
            <a:ext cx="8382000" cy="3565525"/>
          </a:xfrm>
          <a:prstGeom prst="rect">
            <a:avLst/>
          </a:prstGeom>
          <a:noFill/>
          <a:ln w="3175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Known by many names:</a:t>
            </a:r>
          </a:p>
          <a:p>
            <a:pPr algn="l"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Holy Communion</a:t>
            </a:r>
          </a:p>
          <a:p>
            <a:pPr algn="l"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Lord’s Table</a:t>
            </a:r>
          </a:p>
          <a:p>
            <a:pPr algn="l"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Lord’s Supper</a:t>
            </a:r>
          </a:p>
          <a:p>
            <a:pPr algn="l"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Eucharist (which means ‘grateful’)</a:t>
            </a:r>
          </a:p>
          <a:p>
            <a:pPr algn="l"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Divine Liturgy (Eastern Orthodox)</a:t>
            </a:r>
          </a:p>
          <a:p>
            <a:pPr algn="l">
              <a:buClr>
                <a:schemeClr val="tx1"/>
              </a:buClr>
              <a:buFont typeface="Times New Roman" pitchFamily="18" charset="0"/>
              <a:buChar char="−"/>
              <a:defRPr/>
            </a:pP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Mass (Roman Catholic, some Lutherans)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>
            <a:extLst>
              <a:ext uri="{FF2B5EF4-FFF2-40B4-BE49-F238E27FC236}">
                <a16:creationId xmlns:a16="http://schemas.microsoft.com/office/drawing/2014/main" id="{AA35423E-96A8-46BF-8D57-B73C344C5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914400"/>
            <a:ext cx="8305800" cy="502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406400" indent="-406400" algn="l">
              <a:spcBef>
                <a:spcPts val="400"/>
              </a:spcBef>
              <a:buClr>
                <a:schemeClr val="tx2"/>
              </a:buClr>
              <a:buSzPct val="75000"/>
              <a:defRPr/>
            </a:pP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We experience:</a:t>
            </a:r>
          </a:p>
          <a:p>
            <a:pPr marL="406400" indent="-406400" algn="l">
              <a:spcBef>
                <a:spcPts val="4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400">
                <a:effectLst>
                  <a:outerShdw blurRad="38100" dist="38100" dir="2700000" algn="tl">
                    <a:srgbClr val="000000"/>
                  </a:outerShdw>
                </a:effectLst>
              </a:rPr>
              <a:t>an inward &amp; spiritual grace conveyed through the outward &amp; visible elements of bread and wine/juice </a:t>
            </a:r>
          </a:p>
          <a:p>
            <a:pPr marL="406400" indent="-406400" algn="l">
              <a:spcBef>
                <a:spcPts val="4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400">
                <a:effectLst>
                  <a:outerShdw blurRad="38100" dist="38100" dir="2700000" algn="tl">
                    <a:srgbClr val="000000"/>
                  </a:outerShdw>
                </a:effectLst>
              </a:rPr>
              <a:t>all are welcome and all are fed</a:t>
            </a:r>
          </a:p>
          <a:p>
            <a:pPr marL="406400" indent="-406400" algn="l">
              <a:spcBef>
                <a:spcPts val="4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400">
                <a:effectLst>
                  <a:outerShdw blurRad="38100" dist="38100" dir="2700000" algn="tl">
                    <a:srgbClr val="000000"/>
                  </a:outerShdw>
                </a:effectLst>
              </a:rPr>
              <a:t>a glimpse of the way God intends for the world to be</a:t>
            </a:r>
          </a:p>
        </p:txBody>
      </p:sp>
      <p:sp>
        <p:nvSpPr>
          <p:cNvPr id="212995" name="Text Box 3">
            <a:extLst>
              <a:ext uri="{FF2B5EF4-FFF2-40B4-BE49-F238E27FC236}">
                <a16:creationId xmlns:a16="http://schemas.microsoft.com/office/drawing/2014/main" id="{E7AF68C9-E5BD-4544-8A03-31EE275A6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 anchorCtr="1"/>
          <a:lstStyle/>
          <a:p>
            <a:pPr>
              <a:spcBef>
                <a:spcPct val="10000"/>
              </a:spcBef>
              <a:defRPr/>
            </a:pPr>
            <a:r>
              <a:rPr 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Banquet Table of God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89E055ED-8930-463E-B085-2BBACCB3408A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>
                <a:solidFill>
                  <a:srgbClr val="FFFF00"/>
                </a:solidFill>
              </a:rPr>
              <a:t>4th Inning Stretch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6CBF41B7-8E9C-4C07-BE2B-D96F8B20FF1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5FD5F577-E632-418B-ADE6-D2F6B7D6B19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>
                <a:solidFill>
                  <a:srgbClr val="FFFF00"/>
                </a:solidFill>
              </a:rPr>
              <a:t>Part Two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>
            <a:extLst>
              <a:ext uri="{FF2B5EF4-FFF2-40B4-BE49-F238E27FC236}">
                <a16:creationId xmlns:a16="http://schemas.microsoft.com/office/drawing/2014/main" id="{B4BDE59D-1970-408E-81C5-D1D8854707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Sacred Moments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C378FA98-96E8-4A70-9C4E-3D95194499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839200" cy="4454525"/>
          </a:xfrm>
        </p:spPr>
        <p:txBody>
          <a:bodyPr/>
          <a:lstStyle/>
          <a:p>
            <a:pPr marL="401638" indent="-401638" eaLnBrk="1" hangingPunct="1">
              <a:defRPr/>
            </a:pPr>
            <a:r>
              <a:rPr lang="en-US" sz="3800" b="1"/>
              <a:t>Some come as a surprise</a:t>
            </a:r>
          </a:p>
          <a:p>
            <a:pPr marL="401638" indent="-401638" eaLnBrk="1" hangingPunct="1">
              <a:defRPr/>
            </a:pPr>
            <a:r>
              <a:rPr lang="en-US" sz="3800" b="1"/>
              <a:t>Some come through divine appointment</a:t>
            </a:r>
          </a:p>
          <a:p>
            <a:pPr marL="801688" lvl="1" indent="-401638" eaLnBrk="1" hangingPunct="1">
              <a:defRPr/>
            </a:pPr>
            <a:r>
              <a:rPr lang="en-US" sz="3400" b="1"/>
              <a:t>rites, ordinances, or ceremonies celebrated by the church</a:t>
            </a:r>
          </a:p>
          <a:p>
            <a:pPr marL="801688" lvl="1" indent="-401638" eaLnBrk="1" hangingPunct="1">
              <a:defRPr/>
            </a:pPr>
            <a:r>
              <a:rPr lang="en-US" sz="3400" b="1"/>
              <a:t>daily devotional practices</a:t>
            </a:r>
          </a:p>
          <a:p>
            <a:pPr marL="801688" lvl="1" indent="-401638" eaLnBrk="1" hangingPunct="1">
              <a:defRPr/>
            </a:pPr>
            <a:r>
              <a:rPr lang="en-US" sz="3400" b="1"/>
              <a:t>shared experiences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>
            <a:extLst>
              <a:ext uri="{FF2B5EF4-FFF2-40B4-BE49-F238E27FC236}">
                <a16:creationId xmlns:a16="http://schemas.microsoft.com/office/drawing/2014/main" id="{2BC09029-9960-4980-B100-C4F0D820AB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37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4000" b="1"/>
              <a:t>Sacred Moments –</a:t>
            </a:r>
            <a:br>
              <a:rPr lang="en-US" b="1"/>
            </a:br>
            <a:r>
              <a:rPr lang="en-US" sz="4000" b="1"/>
              <a:t>celebrated by the church</a:t>
            </a:r>
          </a:p>
        </p:txBody>
      </p:sp>
      <p:sp>
        <p:nvSpPr>
          <p:cNvPr id="215043" name="Rectangle 3">
            <a:extLst>
              <a:ext uri="{FF2B5EF4-FFF2-40B4-BE49-F238E27FC236}">
                <a16:creationId xmlns:a16="http://schemas.microsoft.com/office/drawing/2014/main" id="{AFC95EF2-FAC2-4931-971F-C0EADEE9A9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114800"/>
          </a:xfrm>
        </p:spPr>
        <p:txBody>
          <a:bodyPr/>
          <a:lstStyle/>
          <a:p>
            <a:pPr marL="228600" indent="-228600" eaLnBrk="1" hangingPunct="1">
              <a:lnSpc>
                <a:spcPts val="4000"/>
              </a:lnSpc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Confirmation</a:t>
            </a:r>
          </a:p>
          <a:p>
            <a:pPr marL="228600" indent="-228600" eaLnBrk="1" hangingPunct="1">
              <a:lnSpc>
                <a:spcPts val="4000"/>
              </a:lnSpc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Call to Ministry &amp; Ordination</a:t>
            </a:r>
          </a:p>
          <a:p>
            <a:pPr marL="228600" indent="-228600" eaLnBrk="1" hangingPunct="1">
              <a:lnSpc>
                <a:spcPts val="4000"/>
              </a:lnSpc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Singleness &amp; Marriage</a:t>
            </a:r>
          </a:p>
          <a:p>
            <a:pPr marL="347663" lvl="1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sz="3400" b="1" i="1" dirty="0"/>
              <a:t>Marriage is not a lifelong attraction of</a:t>
            </a:r>
          </a:p>
          <a:p>
            <a:pPr marL="347663" lvl="1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sz="3400" b="1" i="1" dirty="0"/>
              <a:t>two individuals to each other, but a call for</a:t>
            </a:r>
          </a:p>
          <a:p>
            <a:pPr marL="347663" lvl="1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sz="3400" b="1" i="1" dirty="0"/>
              <a:t>two people to witness together to God’s love.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>
            <a:extLst>
              <a:ext uri="{FF2B5EF4-FFF2-40B4-BE49-F238E27FC236}">
                <a16:creationId xmlns:a16="http://schemas.microsoft.com/office/drawing/2014/main" id="{32930059-3250-4F80-9522-7C0A53D87C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5181600" cy="3581400"/>
          </a:xfrm>
        </p:spPr>
        <p:txBody>
          <a:bodyPr/>
          <a:lstStyle/>
          <a:p>
            <a:pPr eaLnBrk="1" hangingPunct="1">
              <a:buSzPct val="85000"/>
              <a:buFont typeface="Times New Roman" pitchFamily="18" charset="0"/>
              <a:buAutoNum type="arabicPeriod"/>
              <a:defRPr/>
            </a:pPr>
            <a:r>
              <a:rPr lang="en-US" sz="3400" b="1"/>
              <a:t>Prayer</a:t>
            </a:r>
          </a:p>
          <a:p>
            <a:pPr eaLnBrk="1" hangingPunct="1">
              <a:buSzPct val="85000"/>
              <a:buFont typeface="Times New Roman" pitchFamily="18" charset="0"/>
              <a:buAutoNum type="arabicPeriod"/>
              <a:defRPr/>
            </a:pPr>
            <a:r>
              <a:rPr lang="en-US" sz="3400" b="1"/>
              <a:t>Searching the scripture</a:t>
            </a:r>
          </a:p>
          <a:p>
            <a:pPr eaLnBrk="1" hangingPunct="1">
              <a:buSzPct val="85000"/>
              <a:buFont typeface="Times New Roman" pitchFamily="18" charset="0"/>
              <a:buAutoNum type="arabicPeriod"/>
              <a:defRPr/>
            </a:pPr>
            <a:r>
              <a:rPr lang="en-US" sz="3400" b="1"/>
              <a:t>Worship</a:t>
            </a:r>
          </a:p>
          <a:p>
            <a:pPr eaLnBrk="1" hangingPunct="1">
              <a:buSzPct val="85000"/>
              <a:buFont typeface="Times New Roman" pitchFamily="18" charset="0"/>
              <a:buAutoNum type="arabicPeriod"/>
              <a:defRPr/>
            </a:pPr>
            <a:r>
              <a:rPr lang="en-US" sz="3400" b="1"/>
              <a:t>Finding spiritual friends &amp; actively participating in the Body of Christ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B63B4-34AC-427A-9ADA-3E07D7E7E7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1447800"/>
            <a:ext cx="3048000" cy="3311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85000"/>
              <a:buFont typeface="+mj-lt"/>
              <a:buAutoNum type="arabicPeriod" startAt="5"/>
              <a:defRPr/>
            </a:pPr>
            <a:r>
              <a:rPr lang="en-US" sz="3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Fasting</a:t>
            </a:r>
          </a:p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85000"/>
              <a:buFont typeface="+mj-lt"/>
              <a:buAutoNum type="arabicPeriod" startAt="5"/>
              <a:defRPr/>
            </a:pPr>
            <a:r>
              <a:rPr lang="en-US" sz="3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Generosity</a:t>
            </a:r>
          </a:p>
        </p:txBody>
      </p:sp>
      <p:sp>
        <p:nvSpPr>
          <p:cNvPr id="215042" name="Rectangle 2">
            <a:extLst>
              <a:ext uri="{FF2B5EF4-FFF2-40B4-BE49-F238E27FC236}">
                <a16:creationId xmlns:a16="http://schemas.microsoft.com/office/drawing/2014/main" id="{A8607E2C-9C1E-40A8-9DBD-6574F9289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62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–</a:t>
            </a:r>
            <a:b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daily devotional practices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7">
            <a:extLst>
              <a:ext uri="{FF2B5EF4-FFF2-40B4-BE49-F238E27FC236}">
                <a16:creationId xmlns:a16="http://schemas.microsoft.com/office/drawing/2014/main" id="{8D38FB63-2F1E-4E57-B976-DB34E9FD2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>
            <a:extLst>
              <a:ext uri="{FF2B5EF4-FFF2-40B4-BE49-F238E27FC236}">
                <a16:creationId xmlns:a16="http://schemas.microsoft.com/office/drawing/2014/main" id="{EC767693-4410-4ADC-915E-E55FDA7190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412875"/>
            <a:ext cx="7772400" cy="3311525"/>
          </a:xfrm>
        </p:spPr>
        <p:txBody>
          <a:bodyPr/>
          <a:lstStyle/>
          <a:p>
            <a:pPr marL="228600" indent="-228600" eaLnBrk="1" hangingPunct="1"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Healing</a:t>
            </a:r>
          </a:p>
          <a:p>
            <a:pPr marL="228600" indent="-228600" eaLnBrk="1" hangingPunct="1"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Confession &amp; Forgiveness</a:t>
            </a:r>
          </a:p>
          <a:p>
            <a:pPr marL="228600" indent="-228600" eaLnBrk="1" hangingPunct="1">
              <a:buClr>
                <a:schemeClr val="tx1"/>
              </a:buClr>
              <a:buFont typeface="Times New Roman" pitchFamily="18" charset="0"/>
              <a:buChar char="̶"/>
              <a:defRPr/>
            </a:pPr>
            <a:r>
              <a:rPr lang="en-US" sz="3600" b="1" dirty="0"/>
              <a:t>Reconciliation</a:t>
            </a:r>
          </a:p>
        </p:txBody>
      </p:sp>
      <p:sp>
        <p:nvSpPr>
          <p:cNvPr id="215042" name="Rectangle 2">
            <a:extLst>
              <a:ext uri="{FF2B5EF4-FFF2-40B4-BE49-F238E27FC236}">
                <a16:creationId xmlns:a16="http://schemas.microsoft.com/office/drawing/2014/main" id="{BCDF229F-E4BC-4CC0-981F-925A06A1B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62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–</a:t>
            </a:r>
            <a:b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shared experiences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A98D1C52-E2B0-42F5-A0A1-F95810371F10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>
                <a:solidFill>
                  <a:srgbClr val="FFFF00"/>
                </a:solidFill>
              </a:rPr>
              <a:t>8th Inning Stretch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7">
            <a:extLst>
              <a:ext uri="{FF2B5EF4-FFF2-40B4-BE49-F238E27FC236}">
                <a16:creationId xmlns:a16="http://schemas.microsoft.com/office/drawing/2014/main" id="{C0411A36-38BC-49A0-BE8A-287F6042C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A05D4B98-AE80-415B-B473-11A8130F13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B0D86067-D039-455E-8DD3-6DE65F222B3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>
                <a:solidFill>
                  <a:srgbClr val="FFFF00"/>
                </a:solidFill>
              </a:rPr>
              <a:t>Part Three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>
            <a:extLst>
              <a:ext uri="{FF2B5EF4-FFF2-40B4-BE49-F238E27FC236}">
                <a16:creationId xmlns:a16="http://schemas.microsoft.com/office/drawing/2014/main" id="{F7740CB9-EA28-44CC-85F9-323504A0214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Ask The Pastor…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50FB16EA-530A-4FB1-8C64-81A248B1A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47800"/>
            <a:ext cx="9144000" cy="2400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5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???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A711E82-5331-41EC-9720-5CE4DE25FDF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0723" name="Text Box 3">
            <a:extLst>
              <a:ext uri="{FF2B5EF4-FFF2-40B4-BE49-F238E27FC236}">
                <a16:creationId xmlns:a16="http://schemas.microsoft.com/office/drawing/2014/main" id="{E9E86042-219C-47AF-A6DE-E85FC6048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7">
            <a:extLst>
              <a:ext uri="{FF2B5EF4-FFF2-40B4-BE49-F238E27FC236}">
                <a16:creationId xmlns:a16="http://schemas.microsoft.com/office/drawing/2014/main" id="{322D229F-F12D-4A64-ADEA-87B09F4CF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9C5D3E43-3612-428F-8E58-9654E429544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81B61A6E-C73F-4A24-B86E-3F66064FD05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Means of Grace</a:t>
            </a:r>
            <a:endParaRPr lang="en-US" sz="7200" b="0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63830E05-21DD-433F-95FF-2BB9A1135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3241675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Pastor Shawn</a:t>
            </a:r>
          </a:p>
        </p:txBody>
      </p:sp>
      <p:sp>
        <p:nvSpPr>
          <p:cNvPr id="10245" name="Text Box 5">
            <a:extLst>
              <a:ext uri="{FF2B5EF4-FFF2-40B4-BE49-F238E27FC236}">
                <a16:creationId xmlns:a16="http://schemas.microsoft.com/office/drawing/2014/main" id="{6F476BD0-2407-41B9-B4DE-EB3B6735F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 b="0">
              <a:solidFill>
                <a:srgbClr val="FFFFFF"/>
              </a:solidFill>
            </a:endParaRPr>
          </a:p>
        </p:txBody>
      </p:sp>
      <p:pic>
        <p:nvPicPr>
          <p:cNvPr id="10246" name="Picture 6" descr="new-arklogo">
            <a:hlinkClick r:id="rId3"/>
            <a:extLst>
              <a:ext uri="{FF2B5EF4-FFF2-40B4-BE49-F238E27FC236}">
                <a16:creationId xmlns:a16="http://schemas.microsoft.com/office/drawing/2014/main" id="{46853817-0C53-4CAB-A315-653746E1A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CSY00027_0000[1]">
            <a:extLst>
              <a:ext uri="{FF2B5EF4-FFF2-40B4-BE49-F238E27FC236}">
                <a16:creationId xmlns:a16="http://schemas.microsoft.com/office/drawing/2014/main" id="{38E8C852-3E4B-4F3F-B448-BCA7746E4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2152650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4" name="Text Box 4">
            <a:extLst>
              <a:ext uri="{FF2B5EF4-FFF2-40B4-BE49-F238E27FC236}">
                <a16:creationId xmlns:a16="http://schemas.microsoft.com/office/drawing/2014/main" id="{2E7B9A4C-3821-48F6-8A24-D01B0D83E0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304800"/>
            <a:ext cx="5867400" cy="2409825"/>
          </a:xfrm>
          <a:prstGeom prst="rect">
            <a:avLst/>
          </a:prstGeom>
          <a:noFill/>
          <a:ln w="3175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Means of Grace are… </a:t>
            </a: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where Christ is </a:t>
            </a:r>
            <a:r>
              <a:rPr lang="en-US" sz="36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re-presented</a:t>
            </a: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or becomes present to us anew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885E1183-0551-456E-AC79-459ACE1C6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2895600"/>
            <a:ext cx="6248400" cy="1860550"/>
          </a:xfrm>
          <a:prstGeom prst="rect">
            <a:avLst/>
          </a:prstGeom>
          <a:noFill/>
          <a:ln w="3175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Sacraments are …</a:t>
            </a:r>
          </a:p>
          <a:p>
            <a:pPr algn="l"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given by Jesus’ instruction or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CPE07653_0000[1]">
            <a:extLst>
              <a:ext uri="{FF2B5EF4-FFF2-40B4-BE49-F238E27FC236}">
                <a16:creationId xmlns:a16="http://schemas.microsoft.com/office/drawing/2014/main" id="{CE9CC53A-AB03-4374-823A-CF20FB863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11250"/>
            <a:ext cx="2133600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7" name="Text Box 3">
            <a:extLst>
              <a:ext uri="{FF2B5EF4-FFF2-40B4-BE49-F238E27FC236}">
                <a16:creationId xmlns:a16="http://schemas.microsoft.com/office/drawing/2014/main" id="{ADD69E25-BFE5-4A5E-9B2F-1E9C67FE0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4235450"/>
            <a:ext cx="198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93188" name="Picture 4" descr="MCSO02467_0000[1]">
            <a:extLst>
              <a:ext uri="{FF2B5EF4-FFF2-40B4-BE49-F238E27FC236}">
                <a16:creationId xmlns:a16="http://schemas.microsoft.com/office/drawing/2014/main" id="{796AEAFF-B67C-4E6A-AA9C-BA03B77D6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97050"/>
            <a:ext cx="2743200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9" name="Text Box 5">
            <a:extLst>
              <a:ext uri="{FF2B5EF4-FFF2-40B4-BE49-F238E27FC236}">
                <a16:creationId xmlns:a16="http://schemas.microsoft.com/office/drawing/2014/main" id="{A75137CE-FFC5-406C-8770-27795640AD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23545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Lord’s Supper</a:t>
            </a:r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956DD34A-CE44-49C8-AF62-462C3778B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2400"/>
            <a:ext cx="9144000" cy="762000"/>
          </a:xfrm>
          <a:prstGeom prst="rect">
            <a:avLst/>
          </a:prstGeom>
          <a:noFill/>
          <a:ln w="3175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Commonly Recognized Sacraments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/>
      <p:bldP spid="931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>
            <a:extLst>
              <a:ext uri="{FF2B5EF4-FFF2-40B4-BE49-F238E27FC236}">
                <a16:creationId xmlns:a16="http://schemas.microsoft.com/office/drawing/2014/main" id="{E5CEC056-3AEE-4EE7-AF0C-779D4207F8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219200"/>
          </a:xfrm>
        </p:spPr>
        <p:txBody>
          <a:bodyPr>
            <a:noAutofit/>
          </a:bodyPr>
          <a:lstStyle/>
          <a:p>
            <a:pPr eaLnBrk="1" hangingPunct="1">
              <a:lnSpc>
                <a:spcPts val="4400"/>
              </a:lnSpc>
              <a:defRPr/>
            </a:pPr>
            <a:r>
              <a:rPr lang="en-US" b="1" dirty="0">
                <a:solidFill>
                  <a:srgbClr val="FFFF00"/>
                </a:solidFill>
              </a:rPr>
              <a:t>Sacraments of the </a:t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>
                <a:solidFill>
                  <a:srgbClr val="FFFF00"/>
                </a:solidFill>
              </a:rPr>
              <a:t>Roman Catholic Church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434A7B29-3132-4A4C-A41C-082FAEB03B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447800"/>
            <a:ext cx="8305800" cy="3503613"/>
          </a:xfrm>
          <a:prstGeom prst="rect">
            <a:avLst/>
          </a:prstGeom>
          <a:noFill/>
          <a:ln w="3175" cap="sq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indent="-514350" algn="l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</a:p>
          <a:p>
            <a:pPr marL="514350" indent="-514350" algn="l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Lord’s Supper (Communion)</a:t>
            </a:r>
          </a:p>
          <a:p>
            <a:pPr marL="514350" indent="-514350" algn="l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Penance</a:t>
            </a:r>
          </a:p>
          <a:p>
            <a:pPr marL="514350" indent="-514350" algn="l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Marriage</a:t>
            </a:r>
          </a:p>
          <a:p>
            <a:pPr marL="514350" indent="-514350" algn="l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Holy orders (Ordination)</a:t>
            </a:r>
          </a:p>
          <a:p>
            <a:pPr marL="514350" indent="-514350" algn="l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Confirmation</a:t>
            </a:r>
          </a:p>
          <a:p>
            <a:pPr marL="514350" indent="-514350" algn="l">
              <a:lnSpc>
                <a:spcPts val="3800"/>
              </a:lnSpc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Healing (extreme unction or last rites)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9" name="Rectangle 3">
            <a:extLst>
              <a:ext uri="{FF2B5EF4-FFF2-40B4-BE49-F238E27FC236}">
                <a16:creationId xmlns:a16="http://schemas.microsoft.com/office/drawing/2014/main" id="{00969A79-E0F6-4CCE-A2DF-B7E68EA333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175260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sz="4000" b="1" dirty="0"/>
              <a:t>We may not all </a:t>
            </a:r>
            <a:r>
              <a:rPr lang="en-US" sz="4000" b="1" i="1" dirty="0"/>
              <a:t>believe</a:t>
            </a:r>
            <a:r>
              <a:rPr lang="en-US" sz="4000" b="1" dirty="0"/>
              <a:t> alike,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sz="4000" b="1" dirty="0"/>
              <a:t>but we can all </a:t>
            </a:r>
            <a:r>
              <a:rPr lang="en-US" sz="4000" b="1" i="1" dirty="0"/>
              <a:t>love</a:t>
            </a:r>
            <a:r>
              <a:rPr lang="en-US" sz="4000" b="1" dirty="0"/>
              <a:t> alike.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8B69A711-F485-4B26-AB2C-5AFF744D65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b="1">
                <a:solidFill>
                  <a:srgbClr val="FFFF00"/>
                </a:solidFill>
              </a:rPr>
              <a:t>Baptism …</a:t>
            </a:r>
          </a:p>
        </p:txBody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EE6D95CB-2858-4FCE-8953-EDD3650942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229600" cy="4267200"/>
          </a:xfrm>
        </p:spPr>
        <p:txBody>
          <a:bodyPr/>
          <a:lstStyle/>
          <a:p>
            <a:pPr marL="401638" indent="-401638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4000" b="1"/>
              <a:t>… an outward and visible sign of an inward and spiritual work of grace</a:t>
            </a:r>
          </a:p>
          <a:p>
            <a:pPr marL="401638" indent="-401638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800" b="1"/>
          </a:p>
          <a:p>
            <a:pPr marL="401638" indent="-401638" eaLnBrk="1" hangingPunct="1">
              <a:lnSpc>
                <a:spcPct val="90000"/>
              </a:lnSpc>
              <a:defRPr/>
            </a:pPr>
            <a:r>
              <a:rPr lang="en-US" sz="3400" b="1"/>
              <a:t>Marked start of Jesus’ public ministry</a:t>
            </a:r>
          </a:p>
          <a:p>
            <a:pPr marL="401638" indent="-401638" eaLnBrk="1" hangingPunct="1">
              <a:lnSpc>
                <a:spcPct val="90000"/>
              </a:lnSpc>
              <a:defRPr/>
            </a:pPr>
            <a:r>
              <a:rPr lang="en-US" sz="3400" b="1"/>
              <a:t>Emphasized by John the Baptist</a:t>
            </a:r>
          </a:p>
          <a:p>
            <a:pPr marL="401638" indent="-401638" eaLnBrk="1" hangingPunct="1">
              <a:lnSpc>
                <a:spcPct val="90000"/>
              </a:lnSpc>
              <a:defRPr/>
            </a:pPr>
            <a:r>
              <a:rPr lang="en-US" sz="3400" b="1"/>
              <a:t>Entrusted to Jesus’ disciples</a:t>
            </a:r>
          </a:p>
          <a:p>
            <a:pPr marL="401638" indent="-401638" eaLnBrk="1" hangingPunct="1">
              <a:lnSpc>
                <a:spcPct val="90000"/>
              </a:lnSpc>
              <a:defRPr/>
            </a:pPr>
            <a:r>
              <a:rPr lang="en-US" sz="3400" b="1"/>
              <a:t>Gave birth to the church at Pentecost</a:t>
            </a:r>
          </a:p>
          <a:p>
            <a:pPr marL="401638" indent="-401638" eaLnBrk="1" hangingPunct="1">
              <a:lnSpc>
                <a:spcPct val="90000"/>
              </a:lnSpc>
              <a:defRPr/>
            </a:pPr>
            <a:r>
              <a:rPr lang="en-US" sz="3400" b="1"/>
              <a:t>Marks one’s new identity in Christ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317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317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lue Diagonal">
  <a:themeElements>
    <a:clrScheme name="4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4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317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317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1310</TotalTime>
  <Words>475</Words>
  <Application>Microsoft Office PowerPoint</Application>
  <PresentationFormat>On-screen Show (4:3)</PresentationFormat>
  <Paragraphs>124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Times New Roman</vt:lpstr>
      <vt:lpstr>Arial</vt:lpstr>
      <vt:lpstr>Wingdings</vt:lpstr>
      <vt:lpstr>Blue Diagonal</vt:lpstr>
      <vt:lpstr>1_Default Design</vt:lpstr>
      <vt:lpstr>1_Blue Diagonal</vt:lpstr>
      <vt:lpstr>2_Default Design</vt:lpstr>
      <vt:lpstr>4_Blue Diagonal</vt:lpstr>
      <vt:lpstr>2_Blue Diagonal</vt:lpstr>
      <vt:lpstr>Holy Spirit, Thou Art Welcome</vt:lpstr>
      <vt:lpstr>PowerPoint Presentation</vt:lpstr>
      <vt:lpstr>PowerPoint Presentation</vt:lpstr>
      <vt:lpstr> </vt:lpstr>
      <vt:lpstr>PowerPoint Presentation</vt:lpstr>
      <vt:lpstr>PowerPoint Presentation</vt:lpstr>
      <vt:lpstr>Sacraments of the  Roman Catholic Church</vt:lpstr>
      <vt:lpstr>PowerPoint Presentation</vt:lpstr>
      <vt:lpstr>Baptism …</vt:lpstr>
      <vt:lpstr>Modes of Baptism</vt:lpstr>
      <vt:lpstr>Ages for Baptism</vt:lpstr>
      <vt:lpstr>Holy Communion</vt:lpstr>
      <vt:lpstr>PowerPoint Presentation</vt:lpstr>
      <vt:lpstr>4th Inning Stretch</vt:lpstr>
      <vt:lpstr>PowerPoint Presentation</vt:lpstr>
      <vt:lpstr>Means of Grace</vt:lpstr>
      <vt:lpstr>Sacred Moments</vt:lpstr>
      <vt:lpstr>Sacred Moments – celebrated by the church</vt:lpstr>
      <vt:lpstr>PowerPoint Presentation</vt:lpstr>
      <vt:lpstr>PowerPoint Presentation</vt:lpstr>
      <vt:lpstr>8th Inning Stretch</vt:lpstr>
      <vt:lpstr>PowerPoint Presentation</vt:lpstr>
      <vt:lpstr>Means of Grace</vt:lpstr>
      <vt:lpstr>PowerPoint Presentation</vt:lpstr>
      <vt:lpstr>PowerPoint Presentation</vt:lpstr>
      <vt:lpstr>Ask The Pastor…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125</cp:revision>
  <cp:lastPrinted>2010-02-18T15:27:50Z</cp:lastPrinted>
  <dcterms:created xsi:type="dcterms:W3CDTF">2002-09-23T01:58:48Z</dcterms:created>
  <dcterms:modified xsi:type="dcterms:W3CDTF">2018-03-06T16:48:59Z</dcterms:modified>
</cp:coreProperties>
</file>