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768" r:id="rId2"/>
    <p:sldMasterId id="2147483654" r:id="rId3"/>
    <p:sldMasterId id="2147483776" r:id="rId4"/>
    <p:sldMasterId id="2147483828" r:id="rId5"/>
  </p:sldMasterIdLst>
  <p:notesMasterIdLst>
    <p:notesMasterId r:id="rId19"/>
  </p:notesMasterIdLst>
  <p:sldIdLst>
    <p:sldId id="281" r:id="rId6"/>
    <p:sldId id="256" r:id="rId7"/>
    <p:sldId id="288" r:id="rId8"/>
    <p:sldId id="277" r:id="rId9"/>
    <p:sldId id="260" r:id="rId10"/>
    <p:sldId id="282" r:id="rId11"/>
    <p:sldId id="258" r:id="rId12"/>
    <p:sldId id="290" r:id="rId13"/>
    <p:sldId id="280" r:id="rId14"/>
    <p:sldId id="289" r:id="rId15"/>
    <p:sldId id="285" r:id="rId16"/>
    <p:sldId id="283" r:id="rId17"/>
    <p:sldId id="275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0C06"/>
    <a:srgbClr val="FF0000"/>
    <a:srgbClr val="FF0066"/>
    <a:srgbClr val="33CC33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76EF0803-37A3-401A-994B-50987F2DE5C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724B6FD5-B8C2-4FD2-853C-8929BBE1BA5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1246C61D-4AA8-4A05-8E58-CD36DE638174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3999F392-1FA4-4B4A-800C-C28F20D410E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02DBF13B-E6A2-42E7-8E72-833CCF4AA06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76165EA9-AB7B-4512-BF07-90B420D2E1A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12717B5-C041-42D4-994D-01CC48157D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23E08710-DE23-4C1E-8F85-F3DFDDC2834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4FFC83B-8A68-4B93-BD29-3BA2437005BD}" type="slidenum">
              <a:rPr kumimoji="0" lang="en-US" altLang="en-US"/>
              <a:pPr>
                <a:spcBef>
                  <a:spcPct val="0"/>
                </a:spcBef>
              </a:pPr>
              <a:t>1</a:t>
            </a:fld>
            <a:endParaRPr kumimoji="0" lang="en-US" altLang="en-US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F7F37ACB-EAC8-4376-9B4B-EA0CBAC31AB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8E31EBEF-6843-454F-96D3-DF84044489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945A5C3B-7DDF-44DA-A69E-60027B500DF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0496F99-A9E8-49B2-AF12-DEA67D3C9245}" type="slidenum">
              <a:rPr kumimoji="0" lang="en-US" altLang="en-US"/>
              <a:pPr>
                <a:spcBef>
                  <a:spcPct val="0"/>
                </a:spcBef>
              </a:pPr>
              <a:t>12</a:t>
            </a:fld>
            <a:endParaRPr kumimoji="0" lang="en-US" altLang="en-US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ABBE868B-219E-41FA-B4D3-ED223AE9FAC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3CC06F5E-4B24-4FD7-8CEA-853184DEB4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4E20FF04-EB75-47DA-9DA3-AC0E5AC91D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2689E1F-EDFA-4F16-B498-90E3E560E2F0}" type="slidenum">
              <a:rPr kumimoji="0" lang="en-US" altLang="en-US"/>
              <a:pPr>
                <a:spcBef>
                  <a:spcPct val="0"/>
                </a:spcBef>
              </a:pPr>
              <a:t>13</a:t>
            </a:fld>
            <a:endParaRPr kumimoji="0" lang="en-US" altLang="en-US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B22DF435-D190-435A-A426-7DE2915D3A4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8B8429C4-1225-4BC6-B306-C892D56F64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60E11388-2604-4F44-B6FD-4528ADD6EB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7453523-DC9F-43EE-9FA8-99C31681A46B}" type="slidenum">
              <a:rPr kumimoji="0" lang="en-US" altLang="en-US"/>
              <a:pPr>
                <a:spcBef>
                  <a:spcPct val="0"/>
                </a:spcBef>
              </a:pPr>
              <a:t>2</a:t>
            </a:fld>
            <a:endParaRPr kumimoji="0" lang="en-US" altLang="en-US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0277907C-9C1C-479C-BDBB-F19DEF530AC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6C3CB592-2085-4E31-9080-BBA57A1BEB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9C4C7930-57FD-4387-BE11-5C40B80E09B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F00C39C-6AA2-4A64-914E-920CB638FBA0}" type="slidenum">
              <a:rPr kumimoji="0" lang="en-US" altLang="en-US"/>
              <a:pPr>
                <a:spcBef>
                  <a:spcPct val="0"/>
                </a:spcBef>
              </a:pPr>
              <a:t>4</a:t>
            </a:fld>
            <a:endParaRPr kumimoji="0" lang="en-US" altLang="en-US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71A5A510-F220-4EB6-B365-353A607B1A9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EFD11921-EBB6-4C38-93BD-64231E5493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DEF95626-8DC1-4227-B824-881A2B4E0EA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D21E77C-FE0E-42BD-9D8E-FE9C6F180976}" type="slidenum">
              <a:rPr kumimoji="0" lang="en-US" altLang="en-US"/>
              <a:pPr>
                <a:spcBef>
                  <a:spcPct val="0"/>
                </a:spcBef>
              </a:pPr>
              <a:t>5</a:t>
            </a:fld>
            <a:endParaRPr kumimoji="0" lang="en-US" altLang="en-US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BD346594-572B-49C4-A365-D1215C64993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BD0227BC-884E-4798-960D-CECEF675C4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4286D159-0E82-4EE4-A672-B91117A818E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843CDD9-8F1C-4BAB-BD4B-49D9075F903A}" type="slidenum">
              <a:rPr kumimoji="0" lang="en-US" altLang="en-US"/>
              <a:pPr>
                <a:spcBef>
                  <a:spcPct val="0"/>
                </a:spcBef>
              </a:pPr>
              <a:t>6</a:t>
            </a:fld>
            <a:endParaRPr kumimoji="0"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E3EEC51A-EFFD-4192-ACC8-3729F29DA54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2060CA8A-AEDF-4F5D-9790-FA6805DFEF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3D82D6BF-E066-46A0-BEA7-297A44ADBA3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CDD9477-1F3D-4A3F-8EB7-01265ECE8BDD}" type="slidenum">
              <a:rPr kumimoji="0" lang="en-US" altLang="en-US"/>
              <a:pPr>
                <a:spcBef>
                  <a:spcPct val="0"/>
                </a:spcBef>
              </a:pPr>
              <a:t>7</a:t>
            </a:fld>
            <a:endParaRPr kumimoji="0" lang="en-US" altLang="en-US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4E66A0B9-B379-4890-BE2C-169D7DDAD01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862F1D43-BFFA-404B-B0A5-CBA2303B96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8C052BFC-BD77-46FA-B123-488CEC497E2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9E661C0-29C2-4581-BB46-36E486F9D928}" type="slidenum">
              <a:rPr kumimoji="0"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8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4A100526-9629-4FE8-BBB3-1D21B04D966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7A626AA9-8A16-44C6-92A8-EDAF21AEC2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5CBB8666-93C0-4C16-AB90-F1C6A40AB4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EF9A318-B6FA-4731-BB14-1F93771A521D}" type="slidenum">
              <a:rPr kumimoji="0" lang="en-US" altLang="en-US"/>
              <a:pPr>
                <a:spcBef>
                  <a:spcPct val="0"/>
                </a:spcBef>
              </a:pPr>
              <a:t>9</a:t>
            </a:fld>
            <a:endParaRPr kumimoji="0" lang="en-US" altLang="en-US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81BE4437-74ED-414B-B45E-3F06C5A54B7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9D05E731-84C4-40E2-91CD-8C09F98008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6F1B5655-B02E-4CF9-8947-0696101FF89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E551283-9821-40D7-B4A0-EC162790719D}" type="slidenum">
              <a:rPr kumimoji="0" lang="en-US" altLang="en-US"/>
              <a:pPr>
                <a:spcBef>
                  <a:spcPct val="0"/>
                </a:spcBef>
              </a:pPr>
              <a:t>11</a:t>
            </a:fld>
            <a:endParaRPr kumimoji="0" lang="en-US" altLang="en-US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2C965516-9C9F-4F22-BA16-739FB3EBF8F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3606EAB1-8815-469F-844E-34EBA5E8EB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34D44118-850F-4EDC-9D35-FF7ED720A140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A1EB9DDA-E28B-4ACF-AFA9-313E27B54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68686103-D466-4682-8EA8-C5E54D7CE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E03A1CDE-6A0C-42C8-9CC5-F99568B88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F8AEBA0F-22D6-4522-A5C2-7F519BEFA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98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798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8290843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556230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6199271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A561001-CF65-45AE-81E2-AF5D7E254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8B8AE-EE60-49ED-B93B-7F238E4DFDAD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95960CB-AAED-4272-9F42-738F95182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FC6AEC0-7999-49F6-ADC3-7057C312D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257DA-D74D-45B4-9F17-B40ACDA396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5034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23298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4188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8641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7835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427868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082467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6429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9977895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59866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89603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74962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18499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217E275-D96C-4E2C-954B-5BEC4A239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D7AC1-0FEE-48CB-8FC0-28676A9D251F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D3B0E54-3983-4EA0-8BF1-917754C65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8AC7ED3-C5A1-4F61-BF8F-6DA58F36C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569D7-0B39-4BB5-AD7D-7F7C904B4D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3978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7D7F2E95-867A-4E90-BE23-9A7E3295165A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9404C138-BE89-4A34-9497-1BEA63FB2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9EA4E73A-583E-4F85-898C-FAD15536F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C9AF5ED6-3149-4631-95E7-A7EA176CB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2A6932B1-4F36-4315-B7D1-5925A7A68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E582E41F-C90C-416F-A157-2D8C2D844FA8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F781096A-B080-484F-9202-9A9052B943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701C1F2A-D800-4E52-839C-BD69762BD5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89FA730-0433-42C5-81BA-00CF0F7327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0765158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075E9D30-C285-47C4-A370-06C0E93AD7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CFB743C-0486-4206-A1D6-312C0EC235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579A7564-150A-4441-8AC4-09213BD370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9276C-D6E4-48BA-96A2-051B3FD74E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0989237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4CE5DDFE-493F-471F-A3CC-14B88DBF15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63699860-57F1-4DD0-A5F8-E2F76C79F1E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D26CD382-DB58-49F2-9CBD-23B6B2D9FA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0D827-C21E-402D-92FE-112075443C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1235080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574245E2-3D11-431F-851B-56A3D0FF660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CF8745F-78AA-4213-874A-EBA042C7A1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C40891A0-4057-4390-BF86-D9920BD7B7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1DC11C-B5C6-4E4B-BD8A-43FD4A4026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0194326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D6D05322-2465-44DA-9EE6-C2AD8B9466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BD049AF5-7E07-40B1-ACFF-7CE078FFF5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CD6FDDA7-3A6B-4049-A62C-4686FDC037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DF31C-8ECA-4051-8897-E2FC7372B2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573985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842722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52A30B5F-C898-42B9-9F27-F21868AAD53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579FBA85-75BC-440F-BBC9-0230989B0F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04C8586A-234B-4877-A566-C28F019F36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4213E-F623-4E0C-BDBE-94C2451FD5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6772922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300AC5E9-E0F1-4166-8894-0607D94FFC4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C6D85982-54F8-4389-92B6-BBB5EFE9EC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83ABA73F-9F8E-47D0-BCB5-8A4367C6B7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14B31-3068-480B-ADA9-6748CE5F51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708919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72C6E0D4-CC15-4FC6-8352-133FB1C21F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790DD478-6F64-47B3-9BDE-F41EF3FE147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790B1428-2984-484D-977A-6589D7BF538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039A7E-2431-408C-BB5C-991560DD15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1521716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20F2BD2F-DC82-49F0-9CCD-C423A015D6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D428E783-F446-4044-BABC-F272420D18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770104A6-B276-4EFE-902C-62F60A59C6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7CE981-2F09-4BF2-98D3-3598B8CA57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946031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A1D13F63-F299-4B91-959A-127ED58A022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EEA203B6-F3AD-467D-BB93-38D00D8180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3F49CCD4-B10C-4C32-BAC7-234B9B0DD8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41BE5-40A9-481E-BA42-F07352A80A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774671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FDF63411-5C16-495C-B94B-4700EC2995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D3FFE5AD-993D-433D-B53F-E75240D919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708DFD9D-2DA9-4F5D-9E1D-633A38934E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F58F5-30E4-4A67-8496-920A5146F0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282366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9310854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690802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0323291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84554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101565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715683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26AA188A-FF2C-4D85-B212-826417DB007F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3" name="Freeform 3">
              <a:extLst>
                <a:ext uri="{FF2B5EF4-FFF2-40B4-BE49-F238E27FC236}">
                  <a16:creationId xmlns:a16="http://schemas.microsoft.com/office/drawing/2014/main" id="{C1BEE174-6522-45EF-8A3E-A95EAF85B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" name="Freeform 4">
              <a:extLst>
                <a:ext uri="{FF2B5EF4-FFF2-40B4-BE49-F238E27FC236}">
                  <a16:creationId xmlns:a16="http://schemas.microsoft.com/office/drawing/2014/main" id="{FBC2BE38-C2DF-43E1-8A45-01A3D1F18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" name="Freeform 5">
              <a:extLst>
                <a:ext uri="{FF2B5EF4-FFF2-40B4-BE49-F238E27FC236}">
                  <a16:creationId xmlns:a16="http://schemas.microsoft.com/office/drawing/2014/main" id="{88228718-305D-4E7B-8297-0CB242A4D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6" name="Freeform 6">
              <a:extLst>
                <a:ext uri="{FF2B5EF4-FFF2-40B4-BE49-F238E27FC236}">
                  <a16:creationId xmlns:a16="http://schemas.microsoft.com/office/drawing/2014/main" id="{CB024DF6-2CCB-493F-88A9-7B18CF0D7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8855" name="Rectangle 7">
            <a:extLst>
              <a:ext uri="{FF2B5EF4-FFF2-40B4-BE49-F238E27FC236}">
                <a16:creationId xmlns:a16="http://schemas.microsoft.com/office/drawing/2014/main" id="{9C4FBEC4-8A19-4BCC-B59E-35C07D4D21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8856" name="Rectangle 8">
            <a:extLst>
              <a:ext uri="{FF2B5EF4-FFF2-40B4-BE49-F238E27FC236}">
                <a16:creationId xmlns:a16="http://schemas.microsoft.com/office/drawing/2014/main" id="{05E2AE73-84E0-4163-AACE-30752B86BD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5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>
            <a:extLst>
              <a:ext uri="{FF2B5EF4-FFF2-40B4-BE49-F238E27FC236}">
                <a16:creationId xmlns:a16="http://schemas.microsoft.com/office/drawing/2014/main" id="{ECBB5F9F-A5A3-4E2B-85F8-04619A83222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>
            <a:extLst>
              <a:ext uri="{FF2B5EF4-FFF2-40B4-BE49-F238E27FC236}">
                <a16:creationId xmlns:a16="http://schemas.microsoft.com/office/drawing/2014/main" id="{98391F29-8998-4FE4-878E-B5DA2047BA0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46A17C-8B5D-4046-94C3-C71BCEA543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18C801A-49F1-4EAE-9EF6-84C560EC75E3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65DBE-CC46-4744-B8A5-158B6F5921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96DB82-719B-4F6A-BED0-14D7F7024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6078D17-103C-47B9-90B4-D5F65CD2DA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3079" name="Picture 2">
            <a:extLst>
              <a:ext uri="{FF2B5EF4-FFF2-40B4-BE49-F238E27FC236}">
                <a16:creationId xmlns:a16="http://schemas.microsoft.com/office/drawing/2014/main" id="{E0E3985D-532F-45D5-96EA-4D195662A5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>
            <a:extLst>
              <a:ext uri="{FF2B5EF4-FFF2-40B4-BE49-F238E27FC236}">
                <a16:creationId xmlns:a16="http://schemas.microsoft.com/office/drawing/2014/main" id="{01787B29-0289-4479-9CE4-2DA7FD5FF45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920BB5A1-0779-47D2-AA94-21E3E1161A4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E45130-9724-4ACA-A925-463D057B12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F81EF3C0-69FA-47A2-A572-CC07EB25D84C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3512A-ECF7-4231-8771-C9E59D25F5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41D57B-EFE9-40D0-803D-7802397942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8A9A7A0-97B3-4988-A737-5094419DFE3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4103" name="Picture 2">
            <a:extLst>
              <a:ext uri="{FF2B5EF4-FFF2-40B4-BE49-F238E27FC236}">
                <a16:creationId xmlns:a16="http://schemas.microsoft.com/office/drawing/2014/main" id="{C2FEFBAC-A467-4B05-9705-D7DA925123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>
            <a:extLst>
              <a:ext uri="{FF2B5EF4-FFF2-40B4-BE49-F238E27FC236}">
                <a16:creationId xmlns:a16="http://schemas.microsoft.com/office/drawing/2014/main" id="{05CDF2E9-4254-460F-B2BE-2A9166AE950A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128" name="Freeform 3">
              <a:extLst>
                <a:ext uri="{FF2B5EF4-FFF2-40B4-BE49-F238E27FC236}">
                  <a16:creationId xmlns:a16="http://schemas.microsoft.com/office/drawing/2014/main" id="{A0327475-A7AE-491D-A257-D14C15842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Freeform 4">
              <a:extLst>
                <a:ext uri="{FF2B5EF4-FFF2-40B4-BE49-F238E27FC236}">
                  <a16:creationId xmlns:a16="http://schemas.microsoft.com/office/drawing/2014/main" id="{B150384D-95D1-460E-B203-12DA41C12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Freeform 5">
              <a:extLst>
                <a:ext uri="{FF2B5EF4-FFF2-40B4-BE49-F238E27FC236}">
                  <a16:creationId xmlns:a16="http://schemas.microsoft.com/office/drawing/2014/main" id="{477F4D1D-0A53-4457-8D72-1BB244ECBE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Freeform 6">
              <a:extLst>
                <a:ext uri="{FF2B5EF4-FFF2-40B4-BE49-F238E27FC236}">
                  <a16:creationId xmlns:a16="http://schemas.microsoft.com/office/drawing/2014/main" id="{D8EFF921-CF38-438C-99F4-6B0472C84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3CEBB493-312F-437A-BD9A-1760704F02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E6B90A4A-CD94-4DB5-B0B3-3E36BBF09BE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C8F3FC0A-E239-4371-B2F0-95CDFA1C20F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510463CE-A98C-44FC-8892-D56B13683F5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 smtClean="0"/>
            </a:lvl1pPr>
          </a:lstStyle>
          <a:p>
            <a:pPr>
              <a:defRPr/>
            </a:pPr>
            <a:fld id="{EEC7BDA4-6B47-426A-B593-747DBC2497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18F38B62-532D-4029-A469-74E3AF751C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6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C24B49D9-4ABC-4399-912E-2B75BD9641B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/>
              <a:t>Holy Spirit, Thou Art Welcome</a:t>
            </a:r>
            <a:endParaRPr lang="en-US" sz="4400">
              <a:cs typeface="Times New Roman" pitchFamily="18" charset="0"/>
            </a:endParaRPr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21FEA787-6524-4EC4-907C-24A22D3E137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>
                <a:latin typeface="Arial" charset="0"/>
                <a:cs typeface="Arial" charset="0"/>
              </a:rPr>
              <a:t>Holy Spirit, Thou art welcome in this place;</a:t>
            </a:r>
            <a:endParaRPr lang="en-US" sz="3400" i="1">
              <a:latin typeface="Arial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80900" name="Text Box 4">
            <a:extLst>
              <a:ext uri="{FF2B5EF4-FFF2-40B4-BE49-F238E27FC236}">
                <a16:creationId xmlns:a16="http://schemas.microsoft.com/office/drawing/2014/main" id="{0916F0B9-2122-4606-A593-D5E43AFB4F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1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CCLI#11082353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>
            <a:extLst>
              <a:ext uri="{FF2B5EF4-FFF2-40B4-BE49-F238E27FC236}">
                <a16:creationId xmlns:a16="http://schemas.microsoft.com/office/drawing/2014/main" id="{FD0D3B82-CB68-4E19-A838-A560D83EA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>
            <a:extLst>
              <a:ext uri="{FF2B5EF4-FFF2-40B4-BE49-F238E27FC236}">
                <a16:creationId xmlns:a16="http://schemas.microsoft.com/office/drawing/2014/main" id="{E7FFAB98-5350-4D4D-95EF-F7B3330AED1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3622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6627" name="Text Box 3">
            <a:extLst>
              <a:ext uri="{FF2B5EF4-FFF2-40B4-BE49-F238E27FC236}">
                <a16:creationId xmlns:a16="http://schemas.microsoft.com/office/drawing/2014/main" id="{7028DF5E-BC12-4524-8495-5802CE6C1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7">
            <a:extLst>
              <a:ext uri="{FF2B5EF4-FFF2-40B4-BE49-F238E27FC236}">
                <a16:creationId xmlns:a16="http://schemas.microsoft.com/office/drawing/2014/main" id="{2712D098-1114-4CAD-8080-975F03E97B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715DA403-01C4-4129-8219-E8F8BBC278F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200" b="0">
              <a:cs typeface="Times New Roman" pitchFamily="18" charset="0"/>
            </a:endParaRP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4E00588B-86CE-4D58-8031-5593F832067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b="0">
                <a:cs typeface="Arial" charset="0"/>
              </a:rPr>
              <a:t>Obstacles to Grace</a:t>
            </a:r>
            <a:endParaRPr lang="en-US" sz="7200" b="0"/>
          </a:p>
        </p:txBody>
      </p:sp>
      <p:sp>
        <p:nvSpPr>
          <p:cNvPr id="67588" name="Text Box 4">
            <a:extLst>
              <a:ext uri="{FF2B5EF4-FFF2-40B4-BE49-F238E27FC236}">
                <a16:creationId xmlns:a16="http://schemas.microsoft.com/office/drawing/2014/main" id="{7D7DCABB-229F-4F60-9711-45B38563BC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038600"/>
            <a:ext cx="3300413" cy="7699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Greg </a:t>
            </a:r>
            <a:r>
              <a:rPr lang="en-US" sz="4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Inboden</a:t>
            </a:r>
            <a:endParaRPr lang="en-US" sz="4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17" name="Text Box 5">
            <a:extLst>
              <a:ext uri="{FF2B5EF4-FFF2-40B4-BE49-F238E27FC236}">
                <a16:creationId xmlns:a16="http://schemas.microsoft.com/office/drawing/2014/main" id="{460A2261-6081-4949-A4E8-9F1B2100E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pic>
        <p:nvPicPr>
          <p:cNvPr id="13318" name="Picture 6" descr="new-arklogo">
            <a:hlinkClick r:id="rId3"/>
            <a:extLst>
              <a:ext uri="{FF2B5EF4-FFF2-40B4-BE49-F238E27FC236}">
                <a16:creationId xmlns:a16="http://schemas.microsoft.com/office/drawing/2014/main" id="{710E6681-209A-4B3F-ADA8-C6890557C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155FB401-6922-4304-9CE1-98AB55459D3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4400" y="533400"/>
            <a:ext cx="7391400" cy="4800600"/>
          </a:xfrm>
        </p:spPr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An obstacle to grace is </a:t>
            </a:r>
            <a:r>
              <a:rPr lang="en-US" sz="6000">
                <a:cs typeface="Times New Roman" pitchFamily="18" charset="0"/>
              </a:rPr>
              <a:t>anything</a:t>
            </a:r>
          </a:p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that keeps us from enjoying</a:t>
            </a:r>
          </a:p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the loving relationship</a:t>
            </a:r>
          </a:p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God offers us in Christ</a:t>
            </a:r>
            <a:endParaRPr lang="en-US">
              <a:cs typeface="Arial" charset="0"/>
            </a:endParaRPr>
          </a:p>
        </p:txBody>
      </p:sp>
      <p:sp>
        <p:nvSpPr>
          <p:cNvPr id="15363" name="Text Box 3">
            <a:extLst>
              <a:ext uri="{FF2B5EF4-FFF2-40B4-BE49-F238E27FC236}">
                <a16:creationId xmlns:a16="http://schemas.microsoft.com/office/drawing/2014/main" id="{748B5E86-EC77-40E9-992D-3022482E26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>
            <a:extLst>
              <a:ext uri="{FF2B5EF4-FFF2-40B4-BE49-F238E27FC236}">
                <a16:creationId xmlns:a16="http://schemas.microsoft.com/office/drawing/2014/main" id="{20568C0D-C00B-4DD7-94E9-93D3642B4B3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762000"/>
            <a:ext cx="73914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Self-centeredness rather than God-centeredness.</a:t>
            </a:r>
            <a:endParaRPr lang="en-US">
              <a:cs typeface="Arial" charset="0"/>
            </a:endParaRPr>
          </a:p>
        </p:txBody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492530DF-CD9C-4A84-AFE0-F55C8AB8AB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86020" name="Text Box 4">
            <a:extLst>
              <a:ext uri="{FF2B5EF4-FFF2-40B4-BE49-F238E27FC236}">
                <a16:creationId xmlns:a16="http://schemas.microsoft.com/office/drawing/2014/main" id="{43F50D6C-603D-4D69-B831-F2546B0337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</a:t>
            </a:r>
          </a:p>
        </p:txBody>
      </p:sp>
      <p:sp>
        <p:nvSpPr>
          <p:cNvPr id="86021" name="Text Box 5">
            <a:extLst>
              <a:ext uri="{FF2B5EF4-FFF2-40B4-BE49-F238E27FC236}">
                <a16:creationId xmlns:a16="http://schemas.microsoft.com/office/drawing/2014/main" id="{19D3EFC8-BC60-4D0F-AAED-BAFF5052C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2438400"/>
            <a:ext cx="3200400" cy="2289175"/>
          </a:xfrm>
          <a:prstGeom prst="rect">
            <a:avLst/>
          </a:prstGeom>
          <a:noFill/>
          <a:ln w="63500" cap="sq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9600">
                <a:solidFill>
                  <a:schemeClr val="tx2"/>
                </a:solidFill>
              </a:rPr>
              <a:t>S</a:t>
            </a:r>
            <a:r>
              <a:rPr lang="en-US" altLang="en-US" sz="14000"/>
              <a:t>I</a:t>
            </a:r>
            <a:r>
              <a:rPr lang="en-US" altLang="en-US" sz="9600">
                <a:solidFill>
                  <a:schemeClr val="tx2"/>
                </a:solidFill>
              </a:rPr>
              <a:t>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 build="p"/>
      <p:bldP spid="860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iagram 9">
            <a:extLst>
              <a:ext uri="{FF2B5EF4-FFF2-40B4-BE49-F238E27FC236}">
                <a16:creationId xmlns:a16="http://schemas.microsoft.com/office/drawing/2014/main" id="{EE2A48F1-5785-4590-9FE2-F00EB87AE67A}"/>
              </a:ext>
            </a:extLst>
          </p:cNvPr>
          <p:cNvGrpSpPr>
            <a:grpSpLocks/>
          </p:cNvGrpSpPr>
          <p:nvPr/>
        </p:nvGrpSpPr>
        <p:grpSpPr bwMode="auto">
          <a:xfrm>
            <a:off x="2514600" y="0"/>
            <a:ext cx="5505450" cy="5638800"/>
            <a:chOff x="1512" y="790"/>
            <a:chExt cx="2741" cy="2808"/>
          </a:xfrm>
        </p:grpSpPr>
        <p:sp>
          <p:nvSpPr>
            <p:cNvPr id="3" name="_s1028">
              <a:extLst>
                <a:ext uri="{FF2B5EF4-FFF2-40B4-BE49-F238E27FC236}">
                  <a16:creationId xmlns:a16="http://schemas.microsoft.com/office/drawing/2014/main" id="{EDE3E6B5-FCCA-4A3D-8BCB-BF4D9876A2B7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1772" y="1425"/>
              <a:ext cx="1539" cy="1539"/>
            </a:xfrm>
            <a:custGeom>
              <a:avLst/>
              <a:gdLst>
                <a:gd name="G0" fmla="+- 3600 0 0"/>
                <a:gd name="G1" fmla="+- 21600 0 3600"/>
                <a:gd name="G2" fmla="+- 21600 0 36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600" y="10800"/>
                  </a:moveTo>
                  <a:cubicBezTo>
                    <a:pt x="3600" y="14776"/>
                    <a:pt x="6824" y="18000"/>
                    <a:pt x="10800" y="18000"/>
                  </a:cubicBezTo>
                  <a:cubicBezTo>
                    <a:pt x="14776" y="18000"/>
                    <a:pt x="18000" y="14776"/>
                    <a:pt x="18000" y="10800"/>
                  </a:cubicBezTo>
                  <a:cubicBezTo>
                    <a:pt x="18000" y="6824"/>
                    <a:pt x="14776" y="3600"/>
                    <a:pt x="10800" y="3600"/>
                  </a:cubicBezTo>
                  <a:cubicBezTo>
                    <a:pt x="6824" y="3600"/>
                    <a:pt x="3600" y="6824"/>
                    <a:pt x="3600" y="10800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_s1029">
              <a:extLst>
                <a:ext uri="{FF2B5EF4-FFF2-40B4-BE49-F238E27FC236}">
                  <a16:creationId xmlns:a16="http://schemas.microsoft.com/office/drawing/2014/main" id="{3C4F4DC7-0869-4E96-A15F-7CB94DDA8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1510"/>
              <a:ext cx="410" cy="342"/>
            </a:xfrm>
            <a:prstGeom prst="callout2">
              <a:avLst>
                <a:gd name="adj1" fmla="val 16667"/>
                <a:gd name="adj2" fmla="val -9269"/>
                <a:gd name="adj3" fmla="val 16667"/>
                <a:gd name="adj4" fmla="val -17759"/>
                <a:gd name="adj5" fmla="val 200000"/>
                <a:gd name="adj6" fmla="val -160426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chemeClr val="accent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</a:t>
              </a:r>
            </a:p>
          </p:txBody>
        </p:sp>
        <p:sp>
          <p:nvSpPr>
            <p:cNvPr id="5" name="_s1030">
              <a:extLst>
                <a:ext uri="{FF2B5EF4-FFF2-40B4-BE49-F238E27FC236}">
                  <a16:creationId xmlns:a16="http://schemas.microsoft.com/office/drawing/2014/main" id="{92C0CBA9-345A-47A9-958B-1926BD92330D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2028" y="1681"/>
              <a:ext cx="1026" cy="1026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_s1031">
              <a:extLst>
                <a:ext uri="{FF2B5EF4-FFF2-40B4-BE49-F238E27FC236}">
                  <a16:creationId xmlns:a16="http://schemas.microsoft.com/office/drawing/2014/main" id="{C274C26B-B70E-4550-8B08-F60DC71B5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1168"/>
              <a:ext cx="410" cy="342"/>
            </a:xfrm>
            <a:prstGeom prst="callout2">
              <a:avLst>
                <a:gd name="adj1" fmla="val 16630"/>
                <a:gd name="adj2" fmla="val -9269"/>
                <a:gd name="adj3" fmla="val 16630"/>
                <a:gd name="adj4" fmla="val -17759"/>
                <a:gd name="adj5" fmla="val 300000"/>
                <a:gd name="adj6" fmla="val -223167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</a:t>
              </a:r>
            </a:p>
          </p:txBody>
        </p:sp>
        <p:sp>
          <p:nvSpPr>
            <p:cNvPr id="7" name="_s1032">
              <a:extLst>
                <a:ext uri="{FF2B5EF4-FFF2-40B4-BE49-F238E27FC236}">
                  <a16:creationId xmlns:a16="http://schemas.microsoft.com/office/drawing/2014/main" id="{BC4A4A48-DA42-41AF-BA22-E695A67AC03F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2285" y="1938"/>
              <a:ext cx="513" cy="5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_s1033">
              <a:extLst>
                <a:ext uri="{FF2B5EF4-FFF2-40B4-BE49-F238E27FC236}">
                  <a16:creationId xmlns:a16="http://schemas.microsoft.com/office/drawing/2014/main" id="{CBDD110F-D09B-4ECB-BC6B-3715185E2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826"/>
              <a:ext cx="410" cy="342"/>
            </a:xfrm>
            <a:prstGeom prst="callout2">
              <a:avLst>
                <a:gd name="adj1" fmla="val 16667"/>
                <a:gd name="adj2" fmla="val -9269"/>
                <a:gd name="adj3" fmla="val 16667"/>
                <a:gd name="adj4" fmla="val -17569"/>
                <a:gd name="adj5" fmla="val 400000"/>
                <a:gd name="adj6" fmla="val -316796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rgbClr val="FA0C0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God’s Will</a:t>
              </a:r>
            </a:p>
          </p:txBody>
        </p:sp>
      </p:grpSp>
      <p:sp>
        <p:nvSpPr>
          <p:cNvPr id="32770" name="Rectangle 2">
            <a:extLst>
              <a:ext uri="{FF2B5EF4-FFF2-40B4-BE49-F238E27FC236}">
                <a16:creationId xmlns:a16="http://schemas.microsoft.com/office/drawing/2014/main" id="{F5C09132-DAAA-43AF-BAC8-159D7A517AB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4343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cs typeface="Arial" charset="0"/>
              </a:rPr>
              <a:t>To Miss the Mark</a:t>
            </a:r>
          </a:p>
        </p:txBody>
      </p:sp>
      <p:sp>
        <p:nvSpPr>
          <p:cNvPr id="1035" name="Text Box 3">
            <a:extLst>
              <a:ext uri="{FF2B5EF4-FFF2-40B4-BE49-F238E27FC236}">
                <a16:creationId xmlns:a16="http://schemas.microsoft.com/office/drawing/2014/main" id="{56811AC1-21DE-43D4-B210-027FE1B247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2C5D480A-9F1F-4CF6-A121-8E19FEA8D0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228600"/>
            <a:ext cx="64008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 = Hamartia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/>
      <p:bldP spid="3277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>
            <a:extLst>
              <a:ext uri="{FF2B5EF4-FFF2-40B4-BE49-F238E27FC236}">
                <a16:creationId xmlns:a16="http://schemas.microsoft.com/office/drawing/2014/main" id="{B7E7B80B-2FE9-4222-91F2-A5929E649E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3124200"/>
            <a:ext cx="144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Spiritual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Blindness</a:t>
            </a:r>
          </a:p>
        </p:txBody>
      </p:sp>
      <p:sp>
        <p:nvSpPr>
          <p:cNvPr id="71683" name="Text Box 3">
            <a:extLst>
              <a:ext uri="{FF2B5EF4-FFF2-40B4-BE49-F238E27FC236}">
                <a16:creationId xmlns:a16="http://schemas.microsoft.com/office/drawing/2014/main" id="{A420D51E-BFFC-4320-8759-D2BE79FCD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667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Bitterness</a:t>
            </a:r>
          </a:p>
        </p:txBody>
      </p:sp>
      <p:sp>
        <p:nvSpPr>
          <p:cNvPr id="71684" name="Text Box 4">
            <a:extLst>
              <a:ext uri="{FF2B5EF4-FFF2-40B4-BE49-F238E27FC236}">
                <a16:creationId xmlns:a16="http://schemas.microsoft.com/office/drawing/2014/main" id="{70D4C69E-5DCE-43E0-B728-6A8E63CC5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286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Lack of love</a:t>
            </a:r>
          </a:p>
        </p:txBody>
      </p:sp>
      <p:sp>
        <p:nvSpPr>
          <p:cNvPr id="20485" name="Text Box 5">
            <a:extLst>
              <a:ext uri="{FF2B5EF4-FFF2-40B4-BE49-F238E27FC236}">
                <a16:creationId xmlns:a16="http://schemas.microsoft.com/office/drawing/2014/main" id="{F1DA18DC-F904-4807-9775-B5CF8F3624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1686" name="Text Box 6">
            <a:extLst>
              <a:ext uri="{FF2B5EF4-FFF2-40B4-BE49-F238E27FC236}">
                <a16:creationId xmlns:a16="http://schemas.microsoft.com/office/drawing/2014/main" id="{88C05D08-A23C-4752-8A2D-5E4C9B461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Obstacles to Grace</a:t>
            </a:r>
          </a:p>
        </p:txBody>
      </p:sp>
      <p:sp>
        <p:nvSpPr>
          <p:cNvPr id="20487" name="Text Box 7">
            <a:extLst>
              <a:ext uri="{FF2B5EF4-FFF2-40B4-BE49-F238E27FC236}">
                <a16:creationId xmlns:a16="http://schemas.microsoft.com/office/drawing/2014/main" id="{B75FB27D-1576-494D-BCC3-887AC25A3E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1688" name="Text Box 8">
            <a:extLst>
              <a:ext uri="{FF2B5EF4-FFF2-40B4-BE49-F238E27FC236}">
                <a16:creationId xmlns:a16="http://schemas.microsoft.com/office/drawing/2014/main" id="{F78DFDB3-60F1-44F6-8041-B57FEB695BB5}"/>
              </a:ext>
            </a:extLst>
          </p:cNvPr>
          <p:cNvSpPr txBox="1">
            <a:spLocks noChangeArrowheads="1"/>
          </p:cNvSpPr>
          <p:nvPr/>
        </p:nvSpPr>
        <p:spPr bwMode="auto">
          <a:xfrm rot="20712368">
            <a:off x="3605213" y="3730625"/>
            <a:ext cx="1852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Ignoring God</a:t>
            </a:r>
          </a:p>
        </p:txBody>
      </p:sp>
      <p:sp>
        <p:nvSpPr>
          <p:cNvPr id="71689" name="Text Box 9">
            <a:extLst>
              <a:ext uri="{FF2B5EF4-FFF2-40B4-BE49-F238E27FC236}">
                <a16:creationId xmlns:a16="http://schemas.microsoft.com/office/drawing/2014/main" id="{D6B771A9-A332-4AFF-A9AE-0F72ACE1FB2A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917950" y="1066800"/>
            <a:ext cx="1147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Idolatry</a:t>
            </a:r>
          </a:p>
        </p:txBody>
      </p:sp>
      <p:sp>
        <p:nvSpPr>
          <p:cNvPr id="71690" name="Text Box 10">
            <a:extLst>
              <a:ext uri="{FF2B5EF4-FFF2-40B4-BE49-F238E27FC236}">
                <a16:creationId xmlns:a16="http://schemas.microsoft.com/office/drawing/2014/main" id="{23F073EB-4A7F-470C-AF0D-E02130550F34}"/>
              </a:ext>
            </a:extLst>
          </p:cNvPr>
          <p:cNvSpPr txBox="1">
            <a:spLocks noChangeArrowheads="1"/>
          </p:cNvSpPr>
          <p:nvPr/>
        </p:nvSpPr>
        <p:spPr bwMode="auto">
          <a:xfrm rot="20532854">
            <a:off x="3746500" y="1447800"/>
            <a:ext cx="1554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Blasphemy</a:t>
            </a:r>
          </a:p>
        </p:txBody>
      </p:sp>
      <p:sp>
        <p:nvSpPr>
          <p:cNvPr id="71691" name="Text Box 11">
            <a:extLst>
              <a:ext uri="{FF2B5EF4-FFF2-40B4-BE49-F238E27FC236}">
                <a16:creationId xmlns:a16="http://schemas.microsoft.com/office/drawing/2014/main" id="{702CB5BC-CEE1-4A50-ADBB-A23BCDCC3A5B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600450" y="1827213"/>
            <a:ext cx="1936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Resisting God</a:t>
            </a:r>
          </a:p>
        </p:txBody>
      </p:sp>
      <p:sp>
        <p:nvSpPr>
          <p:cNvPr id="71692" name="Text Box 12">
            <a:extLst>
              <a:ext uri="{FF2B5EF4-FFF2-40B4-BE49-F238E27FC236}">
                <a16:creationId xmlns:a16="http://schemas.microsoft.com/office/drawing/2014/main" id="{9032C74B-C554-4804-8A41-7C0EE3F4D579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581400" y="4173538"/>
            <a:ext cx="1841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Disobedience</a:t>
            </a:r>
          </a:p>
        </p:txBody>
      </p:sp>
      <p:sp>
        <p:nvSpPr>
          <p:cNvPr id="71693" name="Text Box 13">
            <a:extLst>
              <a:ext uri="{FF2B5EF4-FFF2-40B4-BE49-F238E27FC236}">
                <a16:creationId xmlns:a16="http://schemas.microsoft.com/office/drawing/2014/main" id="{16F9CEE5-91D8-43D8-8588-09041C06A09B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894138" y="4572000"/>
            <a:ext cx="1249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Unbelief</a:t>
            </a:r>
          </a:p>
        </p:txBody>
      </p:sp>
      <p:sp>
        <p:nvSpPr>
          <p:cNvPr id="71694" name="Text Box 14">
            <a:extLst>
              <a:ext uri="{FF2B5EF4-FFF2-40B4-BE49-F238E27FC236}">
                <a16:creationId xmlns:a16="http://schemas.microsoft.com/office/drawing/2014/main" id="{6B1A1F63-4C9C-4E05-A108-5145C69657B3}"/>
              </a:ext>
            </a:extLst>
          </p:cNvPr>
          <p:cNvSpPr txBox="1">
            <a:spLocks noChangeArrowheads="1"/>
          </p:cNvSpPr>
          <p:nvPr/>
        </p:nvSpPr>
        <p:spPr bwMode="auto">
          <a:xfrm rot="20758627">
            <a:off x="3844925" y="4953000"/>
            <a:ext cx="1401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Ignorance</a:t>
            </a:r>
          </a:p>
        </p:txBody>
      </p:sp>
      <p:sp>
        <p:nvSpPr>
          <p:cNvPr id="71695" name="Text Box 15">
            <a:extLst>
              <a:ext uri="{FF2B5EF4-FFF2-40B4-BE49-F238E27FC236}">
                <a16:creationId xmlns:a16="http://schemas.microsoft.com/office/drawing/2014/main" id="{F338F414-46AC-4DBB-8A1A-9FA634B479FC}"/>
              </a:ext>
            </a:extLst>
          </p:cNvPr>
          <p:cNvSpPr txBox="1">
            <a:spLocks noChangeArrowheads="1"/>
          </p:cNvSpPr>
          <p:nvPr/>
        </p:nvSpPr>
        <p:spPr bwMode="auto">
          <a:xfrm rot="-864366">
            <a:off x="4114800" y="5410200"/>
            <a:ext cx="827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Pride</a:t>
            </a:r>
          </a:p>
        </p:txBody>
      </p:sp>
      <p:sp>
        <p:nvSpPr>
          <p:cNvPr id="71696" name="Text Box 16">
            <a:extLst>
              <a:ext uri="{FF2B5EF4-FFF2-40B4-BE49-F238E27FC236}">
                <a16:creationId xmlns:a16="http://schemas.microsoft.com/office/drawing/2014/main" id="{D7401D1D-D727-4DB0-A979-38F5CAAC6EE8}"/>
              </a:ext>
            </a:extLst>
          </p:cNvPr>
          <p:cNvSpPr txBox="1">
            <a:spLocks noChangeArrowheads="1"/>
          </p:cNvSpPr>
          <p:nvPr/>
        </p:nvSpPr>
        <p:spPr bwMode="auto">
          <a:xfrm rot="-884547">
            <a:off x="3581400" y="5789613"/>
            <a:ext cx="196215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Unforgiveness</a:t>
            </a:r>
          </a:p>
        </p:txBody>
      </p:sp>
      <p:sp>
        <p:nvSpPr>
          <p:cNvPr id="71697" name="Text Box 17">
            <a:extLst>
              <a:ext uri="{FF2B5EF4-FFF2-40B4-BE49-F238E27FC236}">
                <a16:creationId xmlns:a16="http://schemas.microsoft.com/office/drawing/2014/main" id="{0410958B-7D06-416E-BF94-050D6E668708}"/>
              </a:ext>
            </a:extLst>
          </p:cNvPr>
          <p:cNvSpPr txBox="1">
            <a:spLocks noChangeArrowheads="1"/>
          </p:cNvSpPr>
          <p:nvPr/>
        </p:nvSpPr>
        <p:spPr bwMode="auto">
          <a:xfrm rot="18818818">
            <a:off x="950119" y="2840832"/>
            <a:ext cx="1189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Murder</a:t>
            </a:r>
          </a:p>
        </p:txBody>
      </p:sp>
      <p:sp>
        <p:nvSpPr>
          <p:cNvPr id="71698" name="Text Box 18">
            <a:extLst>
              <a:ext uri="{FF2B5EF4-FFF2-40B4-BE49-F238E27FC236}">
                <a16:creationId xmlns:a16="http://schemas.microsoft.com/office/drawing/2014/main" id="{45E19EE6-6C94-47AF-AD6D-AED2EBC5964B}"/>
              </a:ext>
            </a:extLst>
          </p:cNvPr>
          <p:cNvSpPr txBox="1">
            <a:spLocks noChangeArrowheads="1"/>
          </p:cNvSpPr>
          <p:nvPr/>
        </p:nvSpPr>
        <p:spPr bwMode="auto">
          <a:xfrm rot="18881823">
            <a:off x="1524000" y="2778125"/>
            <a:ext cx="1447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Addiction</a:t>
            </a:r>
          </a:p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 &amp; Abuse</a:t>
            </a:r>
          </a:p>
        </p:txBody>
      </p:sp>
      <p:sp>
        <p:nvSpPr>
          <p:cNvPr id="71699" name="Text Box 19">
            <a:extLst>
              <a:ext uri="{FF2B5EF4-FFF2-40B4-BE49-F238E27FC236}">
                <a16:creationId xmlns:a16="http://schemas.microsoft.com/office/drawing/2014/main" id="{672F4C4A-020B-4087-80D8-DE45E51124A1}"/>
              </a:ext>
            </a:extLst>
          </p:cNvPr>
          <p:cNvSpPr txBox="1">
            <a:spLocks noChangeArrowheads="1"/>
          </p:cNvSpPr>
          <p:nvPr/>
        </p:nvSpPr>
        <p:spPr bwMode="auto">
          <a:xfrm rot="18737603">
            <a:off x="2221707" y="2921794"/>
            <a:ext cx="957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Lying</a:t>
            </a:r>
          </a:p>
        </p:txBody>
      </p:sp>
      <p:sp>
        <p:nvSpPr>
          <p:cNvPr id="71700" name="Text Box 20">
            <a:extLst>
              <a:ext uri="{FF2B5EF4-FFF2-40B4-BE49-F238E27FC236}">
                <a16:creationId xmlns:a16="http://schemas.microsoft.com/office/drawing/2014/main" id="{91DA867B-4EAD-4085-8324-41E1BC3721AF}"/>
              </a:ext>
            </a:extLst>
          </p:cNvPr>
          <p:cNvSpPr txBox="1">
            <a:spLocks noChangeArrowheads="1"/>
          </p:cNvSpPr>
          <p:nvPr/>
        </p:nvSpPr>
        <p:spPr bwMode="auto">
          <a:xfrm rot="18773972">
            <a:off x="2743200" y="2792413"/>
            <a:ext cx="1363663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Gossip /</a:t>
            </a:r>
          </a:p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Slander</a:t>
            </a:r>
          </a:p>
        </p:txBody>
      </p:sp>
      <p:sp>
        <p:nvSpPr>
          <p:cNvPr id="71701" name="Text Box 21">
            <a:extLst>
              <a:ext uri="{FF2B5EF4-FFF2-40B4-BE49-F238E27FC236}">
                <a16:creationId xmlns:a16="http://schemas.microsoft.com/office/drawing/2014/main" id="{CA580BEB-D706-4EF5-A96C-971FD90E056E}"/>
              </a:ext>
            </a:extLst>
          </p:cNvPr>
          <p:cNvSpPr txBox="1">
            <a:spLocks noChangeArrowheads="1"/>
          </p:cNvSpPr>
          <p:nvPr/>
        </p:nvSpPr>
        <p:spPr bwMode="auto">
          <a:xfrm rot="-2856080">
            <a:off x="5124450" y="2800350"/>
            <a:ext cx="1181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Stealing</a:t>
            </a:r>
          </a:p>
        </p:txBody>
      </p:sp>
      <p:sp>
        <p:nvSpPr>
          <p:cNvPr id="71702" name="Text Box 22">
            <a:extLst>
              <a:ext uri="{FF2B5EF4-FFF2-40B4-BE49-F238E27FC236}">
                <a16:creationId xmlns:a16="http://schemas.microsoft.com/office/drawing/2014/main" id="{44B8962A-A6C8-45C2-9E8B-B52394257F9D}"/>
              </a:ext>
            </a:extLst>
          </p:cNvPr>
          <p:cNvSpPr txBox="1">
            <a:spLocks noChangeArrowheads="1"/>
          </p:cNvSpPr>
          <p:nvPr/>
        </p:nvSpPr>
        <p:spPr bwMode="auto">
          <a:xfrm rot="-2851170">
            <a:off x="5522118" y="2783682"/>
            <a:ext cx="1300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Coveting</a:t>
            </a:r>
          </a:p>
        </p:txBody>
      </p:sp>
      <p:sp>
        <p:nvSpPr>
          <p:cNvPr id="71703" name="Text Box 23">
            <a:extLst>
              <a:ext uri="{FF2B5EF4-FFF2-40B4-BE49-F238E27FC236}">
                <a16:creationId xmlns:a16="http://schemas.microsoft.com/office/drawing/2014/main" id="{611EF94F-0B69-4101-AA65-C72391FB2A1F}"/>
              </a:ext>
            </a:extLst>
          </p:cNvPr>
          <p:cNvSpPr txBox="1">
            <a:spLocks noChangeArrowheads="1"/>
          </p:cNvSpPr>
          <p:nvPr/>
        </p:nvSpPr>
        <p:spPr bwMode="auto">
          <a:xfrm rot="-2775309">
            <a:off x="6004718" y="2834482"/>
            <a:ext cx="124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Laziness</a:t>
            </a:r>
          </a:p>
        </p:txBody>
      </p:sp>
      <p:sp>
        <p:nvSpPr>
          <p:cNvPr id="71704" name="Text Box 24">
            <a:extLst>
              <a:ext uri="{FF2B5EF4-FFF2-40B4-BE49-F238E27FC236}">
                <a16:creationId xmlns:a16="http://schemas.microsoft.com/office/drawing/2014/main" id="{5DC73406-7C86-41B3-A20B-2BFF6DDFE95B}"/>
              </a:ext>
            </a:extLst>
          </p:cNvPr>
          <p:cNvSpPr txBox="1">
            <a:spLocks noChangeArrowheads="1"/>
          </p:cNvSpPr>
          <p:nvPr/>
        </p:nvSpPr>
        <p:spPr bwMode="auto">
          <a:xfrm rot="-2924612">
            <a:off x="6503193" y="2793207"/>
            <a:ext cx="1319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Dishonor</a:t>
            </a:r>
          </a:p>
        </p:txBody>
      </p:sp>
      <p:sp>
        <p:nvSpPr>
          <p:cNvPr id="71705" name="Line 25">
            <a:extLst>
              <a:ext uri="{FF2B5EF4-FFF2-40B4-BE49-F238E27FC236}">
                <a16:creationId xmlns:a16="http://schemas.microsoft.com/office/drawing/2014/main" id="{26DFF199-39C2-4CF0-ACEA-9C6CC2E349F6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1200" y="914400"/>
            <a:ext cx="0" cy="129540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6" name="Line 26">
            <a:extLst>
              <a:ext uri="{FF2B5EF4-FFF2-40B4-BE49-F238E27FC236}">
                <a16:creationId xmlns:a16="http://schemas.microsoft.com/office/drawing/2014/main" id="{7505310A-B82D-442B-8478-FD679DE8BC19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2209800"/>
            <a:ext cx="1600200" cy="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7" name="Text Box 27">
            <a:extLst>
              <a:ext uri="{FF2B5EF4-FFF2-40B4-BE49-F238E27FC236}">
                <a16:creationId xmlns:a16="http://schemas.microsoft.com/office/drawing/2014/main" id="{BEE3D367-BDF6-4D58-A4E4-E4AF53328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91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relationships with others </a:t>
            </a:r>
          </a:p>
        </p:txBody>
      </p:sp>
      <p:sp>
        <p:nvSpPr>
          <p:cNvPr id="71708" name="Text Box 28">
            <a:extLst>
              <a:ext uri="{FF2B5EF4-FFF2-40B4-BE49-F238E27FC236}">
                <a16:creationId xmlns:a16="http://schemas.microsoft.com/office/drawing/2014/main" id="{74B9BE0C-8875-4043-B43D-02AEA8EF0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93345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 with God</a:t>
            </a:r>
          </a:p>
        </p:txBody>
      </p:sp>
      <p:sp>
        <p:nvSpPr>
          <p:cNvPr id="71709" name="Text Box 29">
            <a:extLst>
              <a:ext uri="{FF2B5EF4-FFF2-40B4-BE49-F238E27FC236}">
                <a16:creationId xmlns:a16="http://schemas.microsoft.com/office/drawing/2014/main" id="{3F3888E6-CD58-49C8-BB20-1F4ED97633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990600"/>
            <a:ext cx="1828800" cy="5546725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         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71710" name="Text Box 30">
            <a:extLst>
              <a:ext uri="{FF2B5EF4-FFF2-40B4-BE49-F238E27FC236}">
                <a16:creationId xmlns:a16="http://schemas.microsoft.com/office/drawing/2014/main" id="{34D20A73-B833-4782-A845-0495BF0F8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75" y="2362200"/>
            <a:ext cx="6626225" cy="1331913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1711" name="Text Box 31">
            <a:extLst>
              <a:ext uri="{FF2B5EF4-FFF2-40B4-BE49-F238E27FC236}">
                <a16:creationId xmlns:a16="http://schemas.microsoft.com/office/drawing/2014/main" id="{6851691B-9112-4990-91A0-237080D17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472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 with self</a:t>
            </a:r>
          </a:p>
        </p:txBody>
      </p:sp>
      <p:pic>
        <p:nvPicPr>
          <p:cNvPr id="71712" name="Picture 32">
            <a:extLst>
              <a:ext uri="{FF2B5EF4-FFF2-40B4-BE49-F238E27FC236}">
                <a16:creationId xmlns:a16="http://schemas.microsoft.com/office/drawing/2014/main" id="{24EF04E3-86D3-423A-BD1A-710023E4A7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038600"/>
            <a:ext cx="10668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3" name="Text Box 33">
            <a:extLst>
              <a:ext uri="{FF2B5EF4-FFF2-40B4-BE49-F238E27FC236}">
                <a16:creationId xmlns:a16="http://schemas.microsoft.com/office/drawing/2014/main" id="{5AF34F93-88AB-4EEF-8FA8-F6EDE1DAB4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75" y="2438400"/>
            <a:ext cx="6626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 b="1">
                <a:solidFill>
                  <a:srgbClr val="000000"/>
                </a:solidFill>
              </a:rPr>
              <a:t>Through Jesus Christ we can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 b="1">
                <a:solidFill>
                  <a:srgbClr val="000000"/>
                </a:solidFill>
              </a:rPr>
              <a:t>overcome the obstacles to grace.</a:t>
            </a:r>
            <a:endParaRPr lang="en-US" altLang="en-US" sz="28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/>
      <p:bldP spid="71684" grpId="0"/>
      <p:bldP spid="71688" grpId="0"/>
      <p:bldP spid="71689" grpId="0"/>
      <p:bldP spid="71690" grpId="0"/>
      <p:bldP spid="71691" grpId="0"/>
      <p:bldP spid="71692" grpId="0"/>
      <p:bldP spid="71693" grpId="0"/>
      <p:bldP spid="71694" grpId="0"/>
      <p:bldP spid="71695" grpId="0"/>
      <p:bldP spid="71696" grpId="0"/>
      <p:bldP spid="71699" grpId="0"/>
      <p:bldP spid="71702" grpId="0" build="allAtOnce"/>
      <p:bldP spid="71703" grpId="0"/>
      <p:bldP spid="71704" grpId="0"/>
      <p:bldP spid="71707" grpId="0"/>
      <p:bldP spid="71708" grpId="0"/>
      <p:bldP spid="71709" grpId="0" animBg="1"/>
      <p:bldP spid="71710" grpId="0" animBg="1"/>
      <p:bldP spid="71711" grpId="0"/>
      <p:bldP spid="717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>
            <a:extLst>
              <a:ext uri="{FF2B5EF4-FFF2-40B4-BE49-F238E27FC236}">
                <a16:creationId xmlns:a16="http://schemas.microsoft.com/office/drawing/2014/main" id="{400BB4B9-9D58-477C-B1B0-B3DF945CA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73731" name="Text Box 3">
            <a:extLst>
              <a:ext uri="{FF2B5EF4-FFF2-40B4-BE49-F238E27FC236}">
                <a16:creationId xmlns:a16="http://schemas.microsoft.com/office/drawing/2014/main" id="{CC9AD4F8-8A2A-41DB-910E-901009B848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Obstacles to Grace</a:t>
            </a:r>
          </a:p>
        </p:txBody>
      </p:sp>
      <p:sp>
        <p:nvSpPr>
          <p:cNvPr id="22532" name="Text Box 4">
            <a:extLst>
              <a:ext uri="{FF2B5EF4-FFF2-40B4-BE49-F238E27FC236}">
                <a16:creationId xmlns:a16="http://schemas.microsoft.com/office/drawing/2014/main" id="{FC9E4A75-92B2-4CE8-AB2A-21767FD61E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73733" name="Text Box 5">
            <a:extLst>
              <a:ext uri="{FF2B5EF4-FFF2-40B4-BE49-F238E27FC236}">
                <a16:creationId xmlns:a16="http://schemas.microsoft.com/office/drawing/2014/main" id="{DFBA831B-7E34-4FE8-8340-B804935156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990600"/>
            <a:ext cx="1676400" cy="56388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solidFill>
                  <a:schemeClr val="bg2"/>
                </a:solidFill>
              </a:rPr>
              <a:t>Jesus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solidFill>
                  <a:schemeClr val="bg2"/>
                </a:solidFill>
              </a:rPr>
              <a:t>restores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solidFill>
                  <a:schemeClr val="bg2"/>
                </a:solidFill>
              </a:rPr>
              <a:t>our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solidFill>
                  <a:schemeClr val="bg2"/>
                </a:solidFill>
              </a:rPr>
              <a:t>relationship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solidFill>
                  <a:schemeClr val="bg2"/>
                </a:solidFill>
              </a:rPr>
              <a:t> with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solidFill>
                  <a:schemeClr val="bg2"/>
                </a:solidFill>
              </a:rPr>
              <a:t> God</a:t>
            </a:r>
          </a:p>
        </p:txBody>
      </p:sp>
      <p:sp>
        <p:nvSpPr>
          <p:cNvPr id="73734" name="Text Box 6">
            <a:extLst>
              <a:ext uri="{FF2B5EF4-FFF2-40B4-BE49-F238E27FC236}">
                <a16:creationId xmlns:a16="http://schemas.microsoft.com/office/drawing/2014/main" id="{D2E06E44-22B5-43BD-ADC3-F6E713D04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solidFill>
                  <a:schemeClr val="bg2"/>
                </a:solidFill>
              </a:rPr>
              <a:t>Jesus restores our relationships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solidFill>
                  <a:schemeClr val="bg2"/>
                </a:solidFill>
              </a:rPr>
              <a:t>with ourselves and our neighbors</a:t>
            </a:r>
            <a:endParaRPr lang="en-US" altLang="en-US" sz="2200" b="0">
              <a:solidFill>
                <a:schemeClr val="bg2"/>
              </a:solidFill>
            </a:endParaRPr>
          </a:p>
        </p:txBody>
      </p:sp>
      <p:sp>
        <p:nvSpPr>
          <p:cNvPr id="73735" name="Line 7">
            <a:extLst>
              <a:ext uri="{FF2B5EF4-FFF2-40B4-BE49-F238E27FC236}">
                <a16:creationId xmlns:a16="http://schemas.microsoft.com/office/drawing/2014/main" id="{317D0659-FBB2-4A19-8AEF-FEE38695565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219200"/>
            <a:ext cx="0" cy="27432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3736" name="Line 8">
            <a:extLst>
              <a:ext uri="{FF2B5EF4-FFF2-40B4-BE49-F238E27FC236}">
                <a16:creationId xmlns:a16="http://schemas.microsoft.com/office/drawing/2014/main" id="{489D4AEE-D7C9-4397-9621-A33A58E1F4EA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7000" y="2895600"/>
            <a:ext cx="533400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3737" name="Line 9">
            <a:extLst>
              <a:ext uri="{FF2B5EF4-FFF2-40B4-BE49-F238E27FC236}">
                <a16:creationId xmlns:a16="http://schemas.microsoft.com/office/drawing/2014/main" id="{9C81B23E-D8F1-4C41-83AD-66B9AEAEE5C0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2895600"/>
            <a:ext cx="533400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3" grpId="0" build="p" animBg="1"/>
      <p:bldP spid="73734" grpId="0" build="p" animBg="1"/>
    </p:bldLst>
  </p:timing>
</p:sld>
</file>

<file path=ppt/theme/theme1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1070</TotalTime>
  <Words>214</Words>
  <Application>Microsoft Office PowerPoint</Application>
  <PresentationFormat>On-screen Show (4:3)</PresentationFormat>
  <Paragraphs>95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Times New Roman</vt:lpstr>
      <vt:lpstr>Arial</vt:lpstr>
      <vt:lpstr>Wingdings</vt:lpstr>
      <vt:lpstr>Calibri</vt:lpstr>
      <vt:lpstr>1_Blue Diagonal</vt:lpstr>
      <vt:lpstr>Custom Design</vt:lpstr>
      <vt:lpstr>1_Default Design</vt:lpstr>
      <vt:lpstr>1_Custom Design</vt:lpstr>
      <vt:lpstr>2_Blue Diagonal</vt:lpstr>
      <vt:lpstr>Holy Spirit, Thou Art Welcome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77</cp:revision>
  <cp:lastPrinted>1601-01-01T00:00:00Z</cp:lastPrinted>
  <dcterms:created xsi:type="dcterms:W3CDTF">2002-09-23T01:58:48Z</dcterms:created>
  <dcterms:modified xsi:type="dcterms:W3CDTF">2018-03-06T16:56:17Z</dcterms:modified>
</cp:coreProperties>
</file>