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662" r:id="rId2"/>
    <p:sldMasterId id="2147483720" r:id="rId3"/>
  </p:sldMasterIdLst>
  <p:notesMasterIdLst>
    <p:notesMasterId r:id="rId24"/>
  </p:notesMasterIdLst>
  <p:sldIdLst>
    <p:sldId id="318" r:id="rId4"/>
    <p:sldId id="319" r:id="rId5"/>
    <p:sldId id="358" r:id="rId6"/>
    <p:sldId id="278" r:id="rId7"/>
    <p:sldId id="268" r:id="rId8"/>
    <p:sldId id="286" r:id="rId9"/>
    <p:sldId id="289" r:id="rId10"/>
    <p:sldId id="347" r:id="rId11"/>
    <p:sldId id="355" r:id="rId12"/>
    <p:sldId id="348" r:id="rId13"/>
    <p:sldId id="350" r:id="rId14"/>
    <p:sldId id="351" r:id="rId15"/>
    <p:sldId id="294" r:id="rId16"/>
    <p:sldId id="354" r:id="rId17"/>
    <p:sldId id="258" r:id="rId18"/>
    <p:sldId id="280" r:id="rId19"/>
    <p:sldId id="367" r:id="rId20"/>
    <p:sldId id="366" r:id="rId21"/>
    <p:sldId id="265" r:id="rId22"/>
    <p:sldId id="363" r:id="rId2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036" autoAdjust="0"/>
    <p:restoredTop sz="94657" autoAdjust="0"/>
  </p:normalViewPr>
  <p:slideViewPr>
    <p:cSldViewPr>
      <p:cViewPr varScale="1">
        <p:scale>
          <a:sx n="72" d="100"/>
          <a:sy n="72" d="100"/>
        </p:scale>
        <p:origin x="461" y="6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2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>
            <a:extLst>
              <a:ext uri="{FF2B5EF4-FFF2-40B4-BE49-F238E27FC236}">
                <a16:creationId xmlns:a16="http://schemas.microsoft.com/office/drawing/2014/main" id="{6414C77E-5827-433E-8546-19B7E85346B1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795" name="Rectangle 3">
            <a:extLst>
              <a:ext uri="{FF2B5EF4-FFF2-40B4-BE49-F238E27FC236}">
                <a16:creationId xmlns:a16="http://schemas.microsoft.com/office/drawing/2014/main" id="{21EFCE83-6634-4520-9CC7-A74340659874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5604" name="Rectangle 4">
            <a:extLst>
              <a:ext uri="{FF2B5EF4-FFF2-40B4-BE49-F238E27FC236}">
                <a16:creationId xmlns:a16="http://schemas.microsoft.com/office/drawing/2014/main" id="{83DD46D2-A7E5-42E2-8073-1BF1512ED742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7" name="Rectangle 5">
            <a:extLst>
              <a:ext uri="{FF2B5EF4-FFF2-40B4-BE49-F238E27FC236}">
                <a16:creationId xmlns:a16="http://schemas.microsoft.com/office/drawing/2014/main" id="{815585B5-B92C-44AF-BECB-69FB2BCAE2F8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33798" name="Rectangle 6">
            <a:extLst>
              <a:ext uri="{FF2B5EF4-FFF2-40B4-BE49-F238E27FC236}">
                <a16:creationId xmlns:a16="http://schemas.microsoft.com/office/drawing/2014/main" id="{ED925C7C-BBEF-4B41-BD97-04D44105C7B4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799" name="Rectangle 7">
            <a:extLst>
              <a:ext uri="{FF2B5EF4-FFF2-40B4-BE49-F238E27FC236}">
                <a16:creationId xmlns:a16="http://schemas.microsoft.com/office/drawing/2014/main" id="{308A9CAF-C7B8-4045-AB28-7D7497FD190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5CF9E920-3446-40DB-A9AB-C70CA4F36F14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7">
            <a:extLst>
              <a:ext uri="{FF2B5EF4-FFF2-40B4-BE49-F238E27FC236}">
                <a16:creationId xmlns:a16="http://schemas.microsoft.com/office/drawing/2014/main" id="{711452FC-D799-4F4E-80DA-E0DD61C090F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7C1E408-485D-44E5-9217-E355896D0EE5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11267" name="Rectangle 2">
            <a:extLst>
              <a:ext uri="{FF2B5EF4-FFF2-40B4-BE49-F238E27FC236}">
                <a16:creationId xmlns:a16="http://schemas.microsoft.com/office/drawing/2014/main" id="{298563E4-DB36-4885-A899-940E04EC6CF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8" name="Rectangle 3">
            <a:extLst>
              <a:ext uri="{FF2B5EF4-FFF2-40B4-BE49-F238E27FC236}">
                <a16:creationId xmlns:a16="http://schemas.microsoft.com/office/drawing/2014/main" id="{836DFF6A-7AD1-4E7E-AFB8-48C9168E63E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7555211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>
            <a:extLst>
              <a:ext uri="{FF2B5EF4-FFF2-40B4-BE49-F238E27FC236}">
                <a16:creationId xmlns:a16="http://schemas.microsoft.com/office/drawing/2014/main" id="{2A91010B-B562-4331-88D3-21B0526D047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CC9E9530-C63D-441C-85A8-75FD269E7D6C}" type="slidenum">
              <a:rPr lang="en-US" altLang="en-US" sz="1200"/>
              <a:pPr eaLnBrk="1" hangingPunct="1"/>
              <a:t>11</a:t>
            </a:fld>
            <a:endParaRPr lang="en-US" altLang="en-US" sz="1200"/>
          </a:p>
        </p:txBody>
      </p:sp>
      <p:sp>
        <p:nvSpPr>
          <p:cNvPr id="36867" name="Rectangle 2">
            <a:extLst>
              <a:ext uri="{FF2B5EF4-FFF2-40B4-BE49-F238E27FC236}">
                <a16:creationId xmlns:a16="http://schemas.microsoft.com/office/drawing/2014/main" id="{8FFE1D35-B24A-429E-9BED-57913B17F136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>
            <a:extLst>
              <a:ext uri="{FF2B5EF4-FFF2-40B4-BE49-F238E27FC236}">
                <a16:creationId xmlns:a16="http://schemas.microsoft.com/office/drawing/2014/main" id="{5E5D4988-C8DD-4BBF-BF73-48BD886A5CE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>
            <a:extLst>
              <a:ext uri="{FF2B5EF4-FFF2-40B4-BE49-F238E27FC236}">
                <a16:creationId xmlns:a16="http://schemas.microsoft.com/office/drawing/2014/main" id="{6E76E539-ABCA-4F95-B0C0-A0809E30307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EFD3576B-DC20-4F42-BC26-E984D1B7D0B1}" type="slidenum">
              <a:rPr lang="en-US" altLang="en-US" sz="1200"/>
              <a:pPr eaLnBrk="1" hangingPunct="1"/>
              <a:t>12</a:t>
            </a:fld>
            <a:endParaRPr lang="en-US" altLang="en-US" sz="1200"/>
          </a:p>
        </p:txBody>
      </p:sp>
      <p:sp>
        <p:nvSpPr>
          <p:cNvPr id="37891" name="Rectangle 2">
            <a:extLst>
              <a:ext uri="{FF2B5EF4-FFF2-40B4-BE49-F238E27FC236}">
                <a16:creationId xmlns:a16="http://schemas.microsoft.com/office/drawing/2014/main" id="{E3152EC7-CFCE-4BFD-A093-C93F27F60FC7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>
            <a:extLst>
              <a:ext uri="{FF2B5EF4-FFF2-40B4-BE49-F238E27FC236}">
                <a16:creationId xmlns:a16="http://schemas.microsoft.com/office/drawing/2014/main" id="{E17552F5-1727-413F-8990-E15F62BAB65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>
            <a:extLst>
              <a:ext uri="{FF2B5EF4-FFF2-40B4-BE49-F238E27FC236}">
                <a16:creationId xmlns:a16="http://schemas.microsoft.com/office/drawing/2014/main" id="{1A989CC2-E638-4A1B-A6A3-E1ACEAF3DFA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170ACA9B-C79E-4F89-B60F-943E43B78E5F}" type="slidenum">
              <a:rPr lang="en-US" altLang="en-US" sz="1200"/>
              <a:pPr eaLnBrk="1" hangingPunct="1"/>
              <a:t>13</a:t>
            </a:fld>
            <a:endParaRPr lang="en-US" altLang="en-US" sz="1200"/>
          </a:p>
        </p:txBody>
      </p:sp>
      <p:sp>
        <p:nvSpPr>
          <p:cNvPr id="38915" name="Rectangle 2">
            <a:extLst>
              <a:ext uri="{FF2B5EF4-FFF2-40B4-BE49-F238E27FC236}">
                <a16:creationId xmlns:a16="http://schemas.microsoft.com/office/drawing/2014/main" id="{4040A4E3-EEE9-4BEA-B937-60A0714631B6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>
            <a:extLst>
              <a:ext uri="{FF2B5EF4-FFF2-40B4-BE49-F238E27FC236}">
                <a16:creationId xmlns:a16="http://schemas.microsoft.com/office/drawing/2014/main" id="{DB8AAC61-41F9-411F-BE1F-10C3E7C05E0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>
            <a:extLst>
              <a:ext uri="{FF2B5EF4-FFF2-40B4-BE49-F238E27FC236}">
                <a16:creationId xmlns:a16="http://schemas.microsoft.com/office/drawing/2014/main" id="{849FA11F-A772-423D-9165-F522850F7AB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8887F936-FA93-471D-8E0D-A83A4CF470B9}" type="slidenum">
              <a:rPr lang="en-US" altLang="en-US" sz="1200"/>
              <a:pPr eaLnBrk="1" hangingPunct="1"/>
              <a:t>14</a:t>
            </a:fld>
            <a:endParaRPr lang="en-US" altLang="en-US" sz="1200"/>
          </a:p>
        </p:txBody>
      </p:sp>
      <p:sp>
        <p:nvSpPr>
          <p:cNvPr id="39939" name="Rectangle 2">
            <a:extLst>
              <a:ext uri="{FF2B5EF4-FFF2-40B4-BE49-F238E27FC236}">
                <a16:creationId xmlns:a16="http://schemas.microsoft.com/office/drawing/2014/main" id="{5619341F-4705-4FFB-952D-2BB774B4473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>
            <a:extLst>
              <a:ext uri="{FF2B5EF4-FFF2-40B4-BE49-F238E27FC236}">
                <a16:creationId xmlns:a16="http://schemas.microsoft.com/office/drawing/2014/main" id="{0ACDB747-4271-455E-B703-45914A864AE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>
            <a:extLst>
              <a:ext uri="{FF2B5EF4-FFF2-40B4-BE49-F238E27FC236}">
                <a16:creationId xmlns:a16="http://schemas.microsoft.com/office/drawing/2014/main" id="{B5D72DAE-5F9F-48DC-8D1E-9DD6ABAE9E5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0187E0E7-E25C-460D-85F5-2C4C09829D0D}" type="slidenum">
              <a:rPr lang="en-US" altLang="en-US" sz="1200"/>
              <a:pPr eaLnBrk="1" hangingPunct="1"/>
              <a:t>15</a:t>
            </a:fld>
            <a:endParaRPr lang="en-US" altLang="en-US" sz="1200"/>
          </a:p>
        </p:txBody>
      </p:sp>
      <p:sp>
        <p:nvSpPr>
          <p:cNvPr id="41987" name="Rectangle 2">
            <a:extLst>
              <a:ext uri="{FF2B5EF4-FFF2-40B4-BE49-F238E27FC236}">
                <a16:creationId xmlns:a16="http://schemas.microsoft.com/office/drawing/2014/main" id="{96D0F0AD-D0AE-48A3-ADA0-533B69CC810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8" name="Rectangle 3">
            <a:extLst>
              <a:ext uri="{FF2B5EF4-FFF2-40B4-BE49-F238E27FC236}">
                <a16:creationId xmlns:a16="http://schemas.microsoft.com/office/drawing/2014/main" id="{68687DC4-6D87-4A1F-98D6-BB579F08E0D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>
            <a:extLst>
              <a:ext uri="{FF2B5EF4-FFF2-40B4-BE49-F238E27FC236}">
                <a16:creationId xmlns:a16="http://schemas.microsoft.com/office/drawing/2014/main" id="{A1F3D7C0-5889-48F1-938C-4B908C96FFE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9FB34317-71DE-41E7-9B06-4D9852CDB52D}" type="slidenum">
              <a:rPr lang="en-US" altLang="en-US" sz="1200"/>
              <a:pPr eaLnBrk="1" hangingPunct="1"/>
              <a:t>16</a:t>
            </a:fld>
            <a:endParaRPr lang="en-US" altLang="en-US" sz="1200"/>
          </a:p>
        </p:txBody>
      </p:sp>
      <p:sp>
        <p:nvSpPr>
          <p:cNvPr id="43011" name="Rectangle 2">
            <a:extLst>
              <a:ext uri="{FF2B5EF4-FFF2-40B4-BE49-F238E27FC236}">
                <a16:creationId xmlns:a16="http://schemas.microsoft.com/office/drawing/2014/main" id="{8CF8FC89-9A51-4109-BD44-542587A380A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2" name="Rectangle 3">
            <a:extLst>
              <a:ext uri="{FF2B5EF4-FFF2-40B4-BE49-F238E27FC236}">
                <a16:creationId xmlns:a16="http://schemas.microsoft.com/office/drawing/2014/main" id="{5BD16A37-6AD8-45B7-9693-4C08F775A0E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>
            <a:extLst>
              <a:ext uri="{FF2B5EF4-FFF2-40B4-BE49-F238E27FC236}">
                <a16:creationId xmlns:a16="http://schemas.microsoft.com/office/drawing/2014/main" id="{1A989CC2-E638-4A1B-A6A3-E1ACEAF3DFA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170ACA9B-C79E-4F89-B60F-943E43B78E5F}" type="slidenum">
              <a:rPr lang="en-US" altLang="en-US" sz="1200"/>
              <a:pPr eaLnBrk="1" hangingPunct="1"/>
              <a:t>17</a:t>
            </a:fld>
            <a:endParaRPr lang="en-US" altLang="en-US" sz="1200"/>
          </a:p>
        </p:txBody>
      </p:sp>
      <p:sp>
        <p:nvSpPr>
          <p:cNvPr id="38915" name="Rectangle 2">
            <a:extLst>
              <a:ext uri="{FF2B5EF4-FFF2-40B4-BE49-F238E27FC236}">
                <a16:creationId xmlns:a16="http://schemas.microsoft.com/office/drawing/2014/main" id="{4040A4E3-EEE9-4BEA-B937-60A0714631B6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>
            <a:extLst>
              <a:ext uri="{FF2B5EF4-FFF2-40B4-BE49-F238E27FC236}">
                <a16:creationId xmlns:a16="http://schemas.microsoft.com/office/drawing/2014/main" id="{DB8AAC61-41F9-411F-BE1F-10C3E7C05E0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4108876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>
            <a:extLst>
              <a:ext uri="{FF2B5EF4-FFF2-40B4-BE49-F238E27FC236}">
                <a16:creationId xmlns:a16="http://schemas.microsoft.com/office/drawing/2014/main" id="{9E75345C-3181-45F7-BA30-C81BC0C8E82E}"/>
              </a:ext>
            </a:extLst>
          </p:cNvPr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/>
            <a:fld id="{FDCF276C-BBAD-4E5A-8C53-22C0CE0FD167}" type="slidenum">
              <a:rPr lang="en-US" altLang="en-US" sz="1200"/>
              <a:pPr algn="r" eaLnBrk="1" hangingPunct="1"/>
              <a:t>18</a:t>
            </a:fld>
            <a:endParaRPr lang="en-US" altLang="en-US" sz="1200"/>
          </a:p>
        </p:txBody>
      </p:sp>
      <p:sp>
        <p:nvSpPr>
          <p:cNvPr id="45059" name="Rectangle 2">
            <a:extLst>
              <a:ext uri="{FF2B5EF4-FFF2-40B4-BE49-F238E27FC236}">
                <a16:creationId xmlns:a16="http://schemas.microsoft.com/office/drawing/2014/main" id="{4F132205-192E-476A-ADAF-1FB7DEC7E19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0" name="Rectangle 3">
            <a:extLst>
              <a:ext uri="{FF2B5EF4-FFF2-40B4-BE49-F238E27FC236}">
                <a16:creationId xmlns:a16="http://schemas.microsoft.com/office/drawing/2014/main" id="{3F7EFCA0-22AF-493A-A11B-4E438F51092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>
            <a:extLst>
              <a:ext uri="{FF2B5EF4-FFF2-40B4-BE49-F238E27FC236}">
                <a16:creationId xmlns:a16="http://schemas.microsoft.com/office/drawing/2014/main" id="{4A4D22FE-786E-40F7-B4EA-ED8817693555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15AB78DD-D68C-4AAA-A2CB-51FD84F65BCC}" type="slidenum">
              <a:rPr lang="en-US" altLang="en-US" sz="1200"/>
              <a:pPr eaLnBrk="1" hangingPunct="1"/>
              <a:t>19</a:t>
            </a:fld>
            <a:endParaRPr lang="en-US" altLang="en-US" sz="1200"/>
          </a:p>
        </p:txBody>
      </p:sp>
      <p:sp>
        <p:nvSpPr>
          <p:cNvPr id="50179" name="Rectangle 2">
            <a:extLst>
              <a:ext uri="{FF2B5EF4-FFF2-40B4-BE49-F238E27FC236}">
                <a16:creationId xmlns:a16="http://schemas.microsoft.com/office/drawing/2014/main" id="{87ECDE1B-2DE0-4515-A2FC-EBFD497614C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0" name="Rectangle 3">
            <a:extLst>
              <a:ext uri="{FF2B5EF4-FFF2-40B4-BE49-F238E27FC236}">
                <a16:creationId xmlns:a16="http://schemas.microsoft.com/office/drawing/2014/main" id="{1B01545E-4F91-40AA-9C75-D4EA0A29FA1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7">
            <a:extLst>
              <a:ext uri="{FF2B5EF4-FFF2-40B4-BE49-F238E27FC236}">
                <a16:creationId xmlns:a16="http://schemas.microsoft.com/office/drawing/2014/main" id="{485CFB6B-B90D-454E-880B-A5D11962FBD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A66F301-4002-4992-8FEF-BDE1335F0B76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13315" name="Rectangle 2">
            <a:extLst>
              <a:ext uri="{FF2B5EF4-FFF2-40B4-BE49-F238E27FC236}">
                <a16:creationId xmlns:a16="http://schemas.microsoft.com/office/drawing/2014/main" id="{6D62CB3B-BDB1-4C32-B61B-CD6D3350258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6" name="Rectangle 3">
            <a:extLst>
              <a:ext uri="{FF2B5EF4-FFF2-40B4-BE49-F238E27FC236}">
                <a16:creationId xmlns:a16="http://schemas.microsoft.com/office/drawing/2014/main" id="{027DC3F6-7678-40C7-B598-2C0AE580AF2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521845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>
            <a:extLst>
              <a:ext uri="{FF2B5EF4-FFF2-40B4-BE49-F238E27FC236}">
                <a16:creationId xmlns:a16="http://schemas.microsoft.com/office/drawing/2014/main" id="{CDB7E963-7EAA-487C-ACD0-FF3F195287A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45C02001-0268-4477-B057-6EC5FDFEB3E4}" type="slidenum">
              <a:rPr lang="en-US" altLang="en-US" sz="1200"/>
              <a:pPr eaLnBrk="1" hangingPunct="1"/>
              <a:t>4</a:t>
            </a:fld>
            <a:endParaRPr lang="en-US" altLang="en-US" sz="1200"/>
          </a:p>
        </p:txBody>
      </p:sp>
      <p:sp>
        <p:nvSpPr>
          <p:cNvPr id="27651" name="Rectangle 2">
            <a:extLst>
              <a:ext uri="{FF2B5EF4-FFF2-40B4-BE49-F238E27FC236}">
                <a16:creationId xmlns:a16="http://schemas.microsoft.com/office/drawing/2014/main" id="{5532D6EA-F4E1-48BF-8C41-5F9EE92E6E4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>
            <a:extLst>
              <a:ext uri="{FF2B5EF4-FFF2-40B4-BE49-F238E27FC236}">
                <a16:creationId xmlns:a16="http://schemas.microsoft.com/office/drawing/2014/main" id="{559CDF1B-2322-46BB-A208-893795411B6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>
            <a:extLst>
              <a:ext uri="{FF2B5EF4-FFF2-40B4-BE49-F238E27FC236}">
                <a16:creationId xmlns:a16="http://schemas.microsoft.com/office/drawing/2014/main" id="{A3127F99-7F21-45D4-847F-E6A869E89B9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A8786569-4A11-45D5-A3A5-41B174CD1D97}" type="slidenum">
              <a:rPr lang="en-US" altLang="en-US" sz="1200"/>
              <a:pPr eaLnBrk="1" hangingPunct="1"/>
              <a:t>5</a:t>
            </a:fld>
            <a:endParaRPr lang="en-US" altLang="en-US" sz="1200"/>
          </a:p>
        </p:txBody>
      </p:sp>
      <p:sp>
        <p:nvSpPr>
          <p:cNvPr id="28675" name="Rectangle 2">
            <a:extLst>
              <a:ext uri="{FF2B5EF4-FFF2-40B4-BE49-F238E27FC236}">
                <a16:creationId xmlns:a16="http://schemas.microsoft.com/office/drawing/2014/main" id="{2B29E50C-8FAB-4A4D-832B-690B24EE03C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>
            <a:extLst>
              <a:ext uri="{FF2B5EF4-FFF2-40B4-BE49-F238E27FC236}">
                <a16:creationId xmlns:a16="http://schemas.microsoft.com/office/drawing/2014/main" id="{2FA730D4-DB17-4FFC-A42C-52F153687AC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>
            <a:extLst>
              <a:ext uri="{FF2B5EF4-FFF2-40B4-BE49-F238E27FC236}">
                <a16:creationId xmlns:a16="http://schemas.microsoft.com/office/drawing/2014/main" id="{5FFD9221-ABB4-4405-8DDB-2AF48F03B7C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191A239C-7CF9-450D-8C64-00DD65A2E89E}" type="slidenum">
              <a:rPr lang="en-US" altLang="en-US" sz="1200"/>
              <a:pPr eaLnBrk="1" hangingPunct="1"/>
              <a:t>6</a:t>
            </a:fld>
            <a:endParaRPr lang="en-US" altLang="en-US" sz="1200"/>
          </a:p>
        </p:txBody>
      </p:sp>
      <p:sp>
        <p:nvSpPr>
          <p:cNvPr id="29699" name="Rectangle 2">
            <a:extLst>
              <a:ext uri="{FF2B5EF4-FFF2-40B4-BE49-F238E27FC236}">
                <a16:creationId xmlns:a16="http://schemas.microsoft.com/office/drawing/2014/main" id="{4CACC370-0C5C-45BA-976C-89FBA976A7C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>
            <a:extLst>
              <a:ext uri="{FF2B5EF4-FFF2-40B4-BE49-F238E27FC236}">
                <a16:creationId xmlns:a16="http://schemas.microsoft.com/office/drawing/2014/main" id="{201DC770-3519-4267-A3F6-344AA533CC4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>
            <a:extLst>
              <a:ext uri="{FF2B5EF4-FFF2-40B4-BE49-F238E27FC236}">
                <a16:creationId xmlns:a16="http://schemas.microsoft.com/office/drawing/2014/main" id="{02A5B67F-165E-4A4C-877D-45B4373D7FC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7BA5478A-BE35-4C01-9F50-A98598997BDA}" type="slidenum">
              <a:rPr lang="en-US" altLang="en-US" sz="1200"/>
              <a:pPr eaLnBrk="1" hangingPunct="1"/>
              <a:t>7</a:t>
            </a:fld>
            <a:endParaRPr lang="en-US" altLang="en-US" sz="1200"/>
          </a:p>
        </p:txBody>
      </p:sp>
      <p:sp>
        <p:nvSpPr>
          <p:cNvPr id="31747" name="Rectangle 2">
            <a:extLst>
              <a:ext uri="{FF2B5EF4-FFF2-40B4-BE49-F238E27FC236}">
                <a16:creationId xmlns:a16="http://schemas.microsoft.com/office/drawing/2014/main" id="{CBA8DBA9-457F-4F03-94BB-6E6251AF2B1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>
            <a:extLst>
              <a:ext uri="{FF2B5EF4-FFF2-40B4-BE49-F238E27FC236}">
                <a16:creationId xmlns:a16="http://schemas.microsoft.com/office/drawing/2014/main" id="{69E0C3CD-D22A-40FE-BE7D-48B267191F1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>
            <a:extLst>
              <a:ext uri="{FF2B5EF4-FFF2-40B4-BE49-F238E27FC236}">
                <a16:creationId xmlns:a16="http://schemas.microsoft.com/office/drawing/2014/main" id="{4CCA896D-D604-4E1F-870D-7194F3F116D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3A5D79BA-FB49-4CA6-86DB-68413E28F459}" type="slidenum">
              <a:rPr lang="en-US" altLang="en-US" sz="1200"/>
              <a:pPr eaLnBrk="1" hangingPunct="1"/>
              <a:t>8</a:t>
            </a:fld>
            <a:endParaRPr lang="en-US" altLang="en-US" sz="1200"/>
          </a:p>
        </p:txBody>
      </p:sp>
      <p:sp>
        <p:nvSpPr>
          <p:cNvPr id="32771" name="Rectangle 2">
            <a:extLst>
              <a:ext uri="{FF2B5EF4-FFF2-40B4-BE49-F238E27FC236}">
                <a16:creationId xmlns:a16="http://schemas.microsoft.com/office/drawing/2014/main" id="{C5419BCC-76C5-4402-93CD-AB029199633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>
            <a:extLst>
              <a:ext uri="{FF2B5EF4-FFF2-40B4-BE49-F238E27FC236}">
                <a16:creationId xmlns:a16="http://schemas.microsoft.com/office/drawing/2014/main" id="{9EF279E3-30CB-4769-9E71-2C30CDE1E88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>
            <a:extLst>
              <a:ext uri="{FF2B5EF4-FFF2-40B4-BE49-F238E27FC236}">
                <a16:creationId xmlns:a16="http://schemas.microsoft.com/office/drawing/2014/main" id="{522D7FE6-2FFC-4E92-8743-4423FC9F9CF7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81CCB5DF-5D1B-4077-8F7B-3CC16ABED23F}" type="slidenum">
              <a:rPr lang="en-US" altLang="en-US" sz="1200"/>
              <a:pPr eaLnBrk="1" hangingPunct="1"/>
              <a:t>9</a:t>
            </a:fld>
            <a:endParaRPr lang="en-US" altLang="en-US" sz="1200"/>
          </a:p>
        </p:txBody>
      </p:sp>
      <p:sp>
        <p:nvSpPr>
          <p:cNvPr id="33795" name="Rectangle 2">
            <a:extLst>
              <a:ext uri="{FF2B5EF4-FFF2-40B4-BE49-F238E27FC236}">
                <a16:creationId xmlns:a16="http://schemas.microsoft.com/office/drawing/2014/main" id="{DD510416-AA3E-400F-B44E-A0E09BFC832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>
            <a:extLst>
              <a:ext uri="{FF2B5EF4-FFF2-40B4-BE49-F238E27FC236}">
                <a16:creationId xmlns:a16="http://schemas.microsoft.com/office/drawing/2014/main" id="{3CF26488-5B0E-4CA3-B8A5-C74D9831E9B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>
            <a:extLst>
              <a:ext uri="{FF2B5EF4-FFF2-40B4-BE49-F238E27FC236}">
                <a16:creationId xmlns:a16="http://schemas.microsoft.com/office/drawing/2014/main" id="{8ED90359-EC39-4D5A-BEFA-B8CE60B2F74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3094B0B5-3BD8-494A-82E7-57CAC4719747}" type="slidenum">
              <a:rPr lang="en-US" altLang="en-US" sz="1200"/>
              <a:pPr eaLnBrk="1" hangingPunct="1"/>
              <a:t>10</a:t>
            </a:fld>
            <a:endParaRPr lang="en-US" altLang="en-US" sz="1200"/>
          </a:p>
        </p:txBody>
      </p:sp>
      <p:sp>
        <p:nvSpPr>
          <p:cNvPr id="35843" name="Rectangle 2">
            <a:extLst>
              <a:ext uri="{FF2B5EF4-FFF2-40B4-BE49-F238E27FC236}">
                <a16:creationId xmlns:a16="http://schemas.microsoft.com/office/drawing/2014/main" id="{BDA19D16-B4DF-48B2-9E2C-652A6E8DDF2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4" name="Rectangle 3">
            <a:extLst>
              <a:ext uri="{FF2B5EF4-FFF2-40B4-BE49-F238E27FC236}">
                <a16:creationId xmlns:a16="http://schemas.microsoft.com/office/drawing/2014/main" id="{A4BF2935-7CE9-4540-9630-509ABC1EB6A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>
            <a:extLst>
              <a:ext uri="{FF2B5EF4-FFF2-40B4-BE49-F238E27FC236}">
                <a16:creationId xmlns:a16="http://schemas.microsoft.com/office/drawing/2014/main" id="{CBBCB92B-49AC-4D40-8B47-CBA9C88D6614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8478838" cy="6173788"/>
            <a:chOff x="0" y="0"/>
            <a:chExt cx="5341" cy="3889"/>
          </a:xfrm>
        </p:grpSpPr>
        <p:sp>
          <p:nvSpPr>
            <p:cNvPr id="5" name="Freeform 3">
              <a:extLst>
                <a:ext uri="{FF2B5EF4-FFF2-40B4-BE49-F238E27FC236}">
                  <a16:creationId xmlns:a16="http://schemas.microsoft.com/office/drawing/2014/main" id="{3ABAF40B-6896-4942-976F-B40657B7F45F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0"/>
              <a:ext cx="3863" cy="3889"/>
            </a:xfrm>
            <a:custGeom>
              <a:avLst/>
              <a:gdLst>
                <a:gd name="T0" fmla="*/ 3862 w 3863"/>
                <a:gd name="T1" fmla="*/ 3418 h 3889"/>
                <a:gd name="T2" fmla="*/ 457 w 3863"/>
                <a:gd name="T3" fmla="*/ 0 h 3889"/>
                <a:gd name="T4" fmla="*/ 0 w 3863"/>
                <a:gd name="T5" fmla="*/ 0 h 3889"/>
                <a:gd name="T6" fmla="*/ 0 w 3863"/>
                <a:gd name="T7" fmla="*/ 481 h 3889"/>
                <a:gd name="T8" fmla="*/ 3394 w 3863"/>
                <a:gd name="T9" fmla="*/ 3888 h 3889"/>
                <a:gd name="T10" fmla="*/ 3862 w 3863"/>
                <a:gd name="T11" fmla="*/ 3418 h 388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" name="Freeform 4">
              <a:extLst>
                <a:ext uri="{FF2B5EF4-FFF2-40B4-BE49-F238E27FC236}">
                  <a16:creationId xmlns:a16="http://schemas.microsoft.com/office/drawing/2014/main" id="{4BEF6358-CC93-40AC-8031-EA7EDCB8C59D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" y="0"/>
              <a:ext cx="3394" cy="3223"/>
            </a:xfrm>
            <a:custGeom>
              <a:avLst/>
              <a:gdLst>
                <a:gd name="T0" fmla="*/ 370 w 3394"/>
                <a:gd name="T1" fmla="*/ 0 h 3223"/>
                <a:gd name="T2" fmla="*/ 3393 w 3394"/>
                <a:gd name="T3" fmla="*/ 3036 h 3223"/>
                <a:gd name="T4" fmla="*/ 3208 w 3394"/>
                <a:gd name="T5" fmla="*/ 3222 h 3223"/>
                <a:gd name="T6" fmla="*/ 0 w 3394"/>
                <a:gd name="T7" fmla="*/ 0 h 3223"/>
                <a:gd name="T8" fmla="*/ 370 w 3394"/>
                <a:gd name="T9" fmla="*/ 0 h 32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7" name="Freeform 5">
              <a:extLst>
                <a:ext uri="{FF2B5EF4-FFF2-40B4-BE49-F238E27FC236}">
                  <a16:creationId xmlns:a16="http://schemas.microsoft.com/office/drawing/2014/main" id="{B067D2AD-F606-43C1-9890-A4B2191B84C7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7" y="0"/>
              <a:ext cx="2859" cy="2556"/>
            </a:xfrm>
            <a:custGeom>
              <a:avLst/>
              <a:gdLst>
                <a:gd name="T0" fmla="*/ 630 w 2859"/>
                <a:gd name="T1" fmla="*/ 0 h 2556"/>
                <a:gd name="T2" fmla="*/ 2858 w 2859"/>
                <a:gd name="T3" fmla="*/ 2238 h 2556"/>
                <a:gd name="T4" fmla="*/ 2543 w 2859"/>
                <a:gd name="T5" fmla="*/ 2555 h 2556"/>
                <a:gd name="T6" fmla="*/ 0 w 2859"/>
                <a:gd name="T7" fmla="*/ 0 h 2556"/>
                <a:gd name="T8" fmla="*/ 630 w 2859"/>
                <a:gd name="T9" fmla="*/ 0 h 25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8" name="Freeform 6">
              <a:extLst>
                <a:ext uri="{FF2B5EF4-FFF2-40B4-BE49-F238E27FC236}">
                  <a16:creationId xmlns:a16="http://schemas.microsoft.com/office/drawing/2014/main" id="{8517F589-CFF2-4573-A284-B98C4EEE667B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5" y="0"/>
              <a:ext cx="2286" cy="2121"/>
            </a:xfrm>
            <a:custGeom>
              <a:avLst/>
              <a:gdLst>
                <a:gd name="T0" fmla="*/ 0 w 2286"/>
                <a:gd name="T1" fmla="*/ 0 h 2121"/>
                <a:gd name="T2" fmla="*/ 2111 w 2286"/>
                <a:gd name="T3" fmla="*/ 2120 h 2121"/>
                <a:gd name="T4" fmla="*/ 2285 w 2286"/>
                <a:gd name="T5" fmla="*/ 1945 h 2121"/>
                <a:gd name="T6" fmla="*/ 348 w 2286"/>
                <a:gd name="T7" fmla="*/ 0 h 2121"/>
                <a:gd name="T8" fmla="*/ 0 w 2286"/>
                <a:gd name="T9" fmla="*/ 0 h 21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3079" name="Rectangle 7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143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2819400"/>
            <a:ext cx="6400800" cy="1752600"/>
          </a:xfrm>
          <a:extLst/>
        </p:spPr>
        <p:txBody>
          <a:bodyPr lIns="92075" tIns="46038" rIns="92075" bIns="46038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noProof="0"/>
              <a:t>Click to edit Master subtitle style</a:t>
            </a:r>
          </a:p>
        </p:txBody>
      </p:sp>
      <p:sp>
        <p:nvSpPr>
          <p:cNvPr id="9" name="Rectangle 9">
            <a:extLst>
              <a:ext uri="{FF2B5EF4-FFF2-40B4-BE49-F238E27FC236}">
                <a16:creationId xmlns:a16="http://schemas.microsoft.com/office/drawing/2014/main" id="{A8C549E9-407B-4C46-8B97-05EC85C4A7B9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Rectangle 10">
            <a:extLst>
              <a:ext uri="{FF2B5EF4-FFF2-40B4-BE49-F238E27FC236}">
                <a16:creationId xmlns:a16="http://schemas.microsoft.com/office/drawing/2014/main" id="{8E7ED3D7-5DDF-493E-90ED-B920794C0A8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Rectangle 11">
            <a:extLst>
              <a:ext uri="{FF2B5EF4-FFF2-40B4-BE49-F238E27FC236}">
                <a16:creationId xmlns:a16="http://schemas.microsoft.com/office/drawing/2014/main" id="{1FFEBCC3-1E97-4B49-9978-9E797A38E88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8725B30-E5A8-4362-AE13-C30D58736AC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75784941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9">
            <a:extLst>
              <a:ext uri="{FF2B5EF4-FFF2-40B4-BE49-F238E27FC236}">
                <a16:creationId xmlns:a16="http://schemas.microsoft.com/office/drawing/2014/main" id="{B5318D5E-8D0D-4C1E-AF04-FF9B1CF497E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>
            <a:extLst>
              <a:ext uri="{FF2B5EF4-FFF2-40B4-BE49-F238E27FC236}">
                <a16:creationId xmlns:a16="http://schemas.microsoft.com/office/drawing/2014/main" id="{727C6B26-B04B-4D56-88D4-1072C783E5C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>
            <a:extLst>
              <a:ext uri="{FF2B5EF4-FFF2-40B4-BE49-F238E27FC236}">
                <a16:creationId xmlns:a16="http://schemas.microsoft.com/office/drawing/2014/main" id="{999D06E9-E881-45AD-986F-87290F2BD5A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376D763-3EB1-4180-B65E-70AF7129AF9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40166288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228600"/>
            <a:ext cx="1943100" cy="5867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28600"/>
            <a:ext cx="5676900" cy="5867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9">
            <a:extLst>
              <a:ext uri="{FF2B5EF4-FFF2-40B4-BE49-F238E27FC236}">
                <a16:creationId xmlns:a16="http://schemas.microsoft.com/office/drawing/2014/main" id="{EF281C0C-8A1A-4FED-AF4B-32B38938C5C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>
            <a:extLst>
              <a:ext uri="{FF2B5EF4-FFF2-40B4-BE49-F238E27FC236}">
                <a16:creationId xmlns:a16="http://schemas.microsoft.com/office/drawing/2014/main" id="{D90802D2-7EB3-4F1D-9985-7F4EEFB9C59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>
            <a:extLst>
              <a:ext uri="{FF2B5EF4-FFF2-40B4-BE49-F238E27FC236}">
                <a16:creationId xmlns:a16="http://schemas.microsoft.com/office/drawing/2014/main" id="{913846CC-EF3F-4999-AA76-95A0B9E5098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EA3791B-C145-41F2-A25E-0ABEB76D27B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76545275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CB75AA3A-EC0E-418B-BFD9-C8F2ED5306F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C6B233-C198-488C-BE9B-09A7A1D5472F}" type="datetimeFigureOut">
              <a:rPr lang="en-US"/>
              <a:pPr>
                <a:defRPr/>
              </a:pPr>
              <a:t>7/7/2018</a:t>
            </a:fld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CDF190B0-5F73-4010-AE3D-54CEE4C9B41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8C2BA597-CB7D-4453-8CC4-C28086D909B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C1B1189-69B4-4615-A202-494165C34B6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058406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B2B07CAD-C705-4581-B4F7-BBEF2D4EE37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940969-07E8-45FF-91D6-656BFBEEA0F7}" type="datetimeFigureOut">
              <a:rPr lang="en-US"/>
              <a:pPr>
                <a:defRPr/>
              </a:pPr>
              <a:t>7/7/2018</a:t>
            </a:fld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D0E5A1AC-6520-48BB-B497-87840A41D49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A24A493B-050F-4621-BDDF-F7ADFBA51D3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3B56DFA-3CE3-4135-BB3C-58121F3445C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0201854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81FB3E96-EEA3-4D4F-9414-E36A89F4505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56C975-B862-454B-8D7B-3B14F06E3310}" type="datetimeFigureOut">
              <a:rPr lang="en-US"/>
              <a:pPr>
                <a:defRPr/>
              </a:pPr>
              <a:t>7/7/2018</a:t>
            </a:fld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41F75568-69CF-45CC-87D5-18BD2BB0CBE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9C39C1F7-C387-420A-90D4-1686C7463AD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8DD44AE-8B9B-4C9E-BD10-1BBF613E79A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5913423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EBF184D-F296-4645-9AC1-6180F70B5D4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CE46D8-4D9D-4020-91A8-82C4BD564D2D}" type="datetimeFigureOut">
              <a:rPr lang="en-US"/>
              <a:pPr>
                <a:defRPr/>
              </a:pPr>
              <a:t>7/7/2018</a:t>
            </a:fld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B074568-B38B-428E-9B41-FEDB663BAFB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090B4D2-2CC7-474A-8377-E708E582E1D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B5E0452-7F76-4247-A2BB-E26C0AD04E5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4108822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A9F0DFAE-3F7D-4A4D-B167-976FAB4DCB5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3FF169-9F82-494B-A6B4-B1C5C9341D44}" type="datetimeFigureOut">
              <a:rPr lang="en-US"/>
              <a:pPr>
                <a:defRPr/>
              </a:pPr>
              <a:t>7/7/2018</a:t>
            </a:fld>
            <a:endParaRPr 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17E0A4BF-80B8-4882-A3C0-1773502EEEB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CDA6B2B6-14F4-4DCF-AC3F-92165FB60C0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82C346C-6223-4D5B-BEB2-1727BF4AEA0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0144516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9C48A7D2-AA1F-4525-975A-63B588881BE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6BA896-6457-4BCE-93F2-D64AD3FDF431}" type="datetimeFigureOut">
              <a:rPr lang="en-US"/>
              <a:pPr>
                <a:defRPr/>
              </a:pPr>
              <a:t>7/7/2018</a:t>
            </a:fld>
            <a:endParaRPr lang="en-US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B42F9DF9-2FD3-4699-8C5E-3BB1B8EC5F0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4886E5B1-49DE-449D-A951-B6C334313BD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6C650A8-AC51-4291-8F70-5FBD0665B45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8001102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2B1DC183-BAA9-4385-89F5-C1DA7FE861F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E72B05-0919-4318-9035-1C4ECB731A28}" type="datetimeFigureOut">
              <a:rPr lang="en-US"/>
              <a:pPr>
                <a:defRPr/>
              </a:pPr>
              <a:t>7/7/2018</a:t>
            </a:fld>
            <a:endParaRPr lang="en-US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AB4BB1AE-B7E7-43BE-A567-EA199F74309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9F288E41-FE94-415E-9E36-8F21AF46DBB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F031745-81AC-455B-963A-884F0933400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5252027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E78E55E-18D3-4B3D-AEAC-84BC7F0106E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CB673E-AD48-47DB-A797-A914941451B6}" type="datetimeFigureOut">
              <a:rPr lang="en-US"/>
              <a:pPr>
                <a:defRPr/>
              </a:pPr>
              <a:t>7/7/2018</a:t>
            </a:fld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87BF0D1-4790-4DFB-9CC7-DCC5C5D09F6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D718391-3FFB-4C10-A636-9AD7C02B800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962DD7A-9E04-4CCD-B1D4-B6859A2F93F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158842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9">
            <a:extLst>
              <a:ext uri="{FF2B5EF4-FFF2-40B4-BE49-F238E27FC236}">
                <a16:creationId xmlns:a16="http://schemas.microsoft.com/office/drawing/2014/main" id="{CEF3338D-8299-4177-BA5E-3FF268ADF85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>
            <a:extLst>
              <a:ext uri="{FF2B5EF4-FFF2-40B4-BE49-F238E27FC236}">
                <a16:creationId xmlns:a16="http://schemas.microsoft.com/office/drawing/2014/main" id="{B92B4565-1C02-4575-8EF7-5F806851623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>
            <a:extLst>
              <a:ext uri="{FF2B5EF4-FFF2-40B4-BE49-F238E27FC236}">
                <a16:creationId xmlns:a16="http://schemas.microsoft.com/office/drawing/2014/main" id="{E367DD19-62ED-4CCC-A1E9-ED94EE3205B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E0D82CB-7E21-4C93-90A6-52AA72AA5FD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71304702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0058B13-32D1-48AB-8C5C-56EB3463F61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9373C8-4757-4CCD-81B5-E441CDCE19BA}" type="datetimeFigureOut">
              <a:rPr lang="en-US"/>
              <a:pPr>
                <a:defRPr/>
              </a:pPr>
              <a:t>7/7/2018</a:t>
            </a:fld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C45C2E5-2E0F-466F-B5C1-D1D4B29C4CF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A9E97E5-D419-4F75-9B94-2FE56557EEA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9D1D0FD-7E0D-428A-B5FC-F9531864D34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3914755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5832611F-1432-4CA0-8DA5-17FD6B6E564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42BAE3-C761-4282-9B90-BD547F925437}" type="datetimeFigureOut">
              <a:rPr lang="en-US"/>
              <a:pPr>
                <a:defRPr/>
              </a:pPr>
              <a:t>7/7/2018</a:t>
            </a:fld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7AF1AB06-3D34-4F49-8F36-808EC6B1DCC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9451CFDB-4D35-459F-82D1-37DBDF4858B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FF96D00-DC2A-483F-8040-AC7B4B378AD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9213100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31D85A1A-B19E-4CD1-9294-51927B868F8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1707B6-D9D9-4902-8AC6-3D1FD3F66C2F}" type="datetimeFigureOut">
              <a:rPr lang="en-US"/>
              <a:pPr>
                <a:defRPr/>
              </a:pPr>
              <a:t>7/7/2018</a:t>
            </a:fld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EE974DC3-6352-45DA-A7DB-8FCDE1DE4AF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69A47A97-3F43-4F0D-820C-34A5DE7541B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632D55E-1423-45AD-BE53-F4A4A4C1D31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9976362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8">
            <a:extLst>
              <a:ext uri="{FF2B5EF4-FFF2-40B4-BE49-F238E27FC236}">
                <a16:creationId xmlns:a16="http://schemas.microsoft.com/office/drawing/2014/main" id="{FFF760E4-0D4C-4A3D-99C6-DBD93006E1FE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8478838" cy="6173788"/>
            <a:chOff x="0" y="0"/>
            <a:chExt cx="5341" cy="3889"/>
          </a:xfrm>
        </p:grpSpPr>
        <p:sp>
          <p:nvSpPr>
            <p:cNvPr id="4" name="Freeform 9">
              <a:extLst>
                <a:ext uri="{FF2B5EF4-FFF2-40B4-BE49-F238E27FC236}">
                  <a16:creationId xmlns:a16="http://schemas.microsoft.com/office/drawing/2014/main" id="{F1ADBCF3-F6B7-4A2B-9E8D-9232F9538714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0"/>
              <a:ext cx="3863" cy="3889"/>
            </a:xfrm>
            <a:custGeom>
              <a:avLst/>
              <a:gdLst>
                <a:gd name="T0" fmla="*/ 3862 w 3863"/>
                <a:gd name="T1" fmla="*/ 3418 h 3889"/>
                <a:gd name="T2" fmla="*/ 457 w 3863"/>
                <a:gd name="T3" fmla="*/ 0 h 3889"/>
                <a:gd name="T4" fmla="*/ 0 w 3863"/>
                <a:gd name="T5" fmla="*/ 0 h 3889"/>
                <a:gd name="T6" fmla="*/ 0 w 3863"/>
                <a:gd name="T7" fmla="*/ 481 h 3889"/>
                <a:gd name="T8" fmla="*/ 3394 w 3863"/>
                <a:gd name="T9" fmla="*/ 3888 h 3889"/>
                <a:gd name="T10" fmla="*/ 3862 w 3863"/>
                <a:gd name="T11" fmla="*/ 3418 h 388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" name="Freeform 10">
              <a:extLst>
                <a:ext uri="{FF2B5EF4-FFF2-40B4-BE49-F238E27FC236}">
                  <a16:creationId xmlns:a16="http://schemas.microsoft.com/office/drawing/2014/main" id="{819BB873-4BB4-4E20-AD43-8D6ADF17A471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" y="0"/>
              <a:ext cx="3394" cy="3223"/>
            </a:xfrm>
            <a:custGeom>
              <a:avLst/>
              <a:gdLst>
                <a:gd name="T0" fmla="*/ 370 w 3394"/>
                <a:gd name="T1" fmla="*/ 0 h 3223"/>
                <a:gd name="T2" fmla="*/ 3393 w 3394"/>
                <a:gd name="T3" fmla="*/ 3036 h 3223"/>
                <a:gd name="T4" fmla="*/ 3208 w 3394"/>
                <a:gd name="T5" fmla="*/ 3222 h 3223"/>
                <a:gd name="T6" fmla="*/ 0 w 3394"/>
                <a:gd name="T7" fmla="*/ 0 h 3223"/>
                <a:gd name="T8" fmla="*/ 370 w 3394"/>
                <a:gd name="T9" fmla="*/ 0 h 32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" name="Freeform 11">
              <a:extLst>
                <a:ext uri="{FF2B5EF4-FFF2-40B4-BE49-F238E27FC236}">
                  <a16:creationId xmlns:a16="http://schemas.microsoft.com/office/drawing/2014/main" id="{B4B60855-A996-414F-B144-72366594AB00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7" y="0"/>
              <a:ext cx="2859" cy="2556"/>
            </a:xfrm>
            <a:custGeom>
              <a:avLst/>
              <a:gdLst>
                <a:gd name="T0" fmla="*/ 630 w 2859"/>
                <a:gd name="T1" fmla="*/ 0 h 2556"/>
                <a:gd name="T2" fmla="*/ 2858 w 2859"/>
                <a:gd name="T3" fmla="*/ 2238 h 2556"/>
                <a:gd name="T4" fmla="*/ 2543 w 2859"/>
                <a:gd name="T5" fmla="*/ 2555 h 2556"/>
                <a:gd name="T6" fmla="*/ 0 w 2859"/>
                <a:gd name="T7" fmla="*/ 0 h 2556"/>
                <a:gd name="T8" fmla="*/ 630 w 2859"/>
                <a:gd name="T9" fmla="*/ 0 h 25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" name="Freeform 12">
              <a:extLst>
                <a:ext uri="{FF2B5EF4-FFF2-40B4-BE49-F238E27FC236}">
                  <a16:creationId xmlns:a16="http://schemas.microsoft.com/office/drawing/2014/main" id="{CC5CABD6-E941-4D2E-A5FA-79A404A739B3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5" y="0"/>
              <a:ext cx="2286" cy="2121"/>
            </a:xfrm>
            <a:custGeom>
              <a:avLst/>
              <a:gdLst>
                <a:gd name="T0" fmla="*/ 0 w 2286"/>
                <a:gd name="T1" fmla="*/ 0 h 2121"/>
                <a:gd name="T2" fmla="*/ 2111 w 2286"/>
                <a:gd name="T3" fmla="*/ 2120 h 2121"/>
                <a:gd name="T4" fmla="*/ 2285 w 2286"/>
                <a:gd name="T5" fmla="*/ 1945 h 2121"/>
                <a:gd name="T6" fmla="*/ 348 w 2286"/>
                <a:gd name="T7" fmla="*/ 0 h 2121"/>
                <a:gd name="T8" fmla="*/ 0 w 2286"/>
                <a:gd name="T9" fmla="*/ 0 h 21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080" name="Rectangle 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0" y="609600"/>
            <a:ext cx="9144000" cy="6019800"/>
          </a:xfrm>
          <a:ln w="9525">
            <a:headEnd/>
            <a:tailEnd/>
          </a:ln>
        </p:spPr>
        <p:txBody>
          <a:bodyPr lIns="92075" tIns="46038" rIns="92075" bIns="46038"/>
          <a:lstStyle>
            <a:lvl1pPr marL="0" indent="0"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65154591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2741629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5597496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1447800"/>
            <a:ext cx="44958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47800"/>
            <a:ext cx="44958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95635988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702675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12429444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625313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9">
            <a:extLst>
              <a:ext uri="{FF2B5EF4-FFF2-40B4-BE49-F238E27FC236}">
                <a16:creationId xmlns:a16="http://schemas.microsoft.com/office/drawing/2014/main" id="{823C3678-A851-4AFA-9A5C-11C4A7C706E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>
            <a:extLst>
              <a:ext uri="{FF2B5EF4-FFF2-40B4-BE49-F238E27FC236}">
                <a16:creationId xmlns:a16="http://schemas.microsoft.com/office/drawing/2014/main" id="{413C9D7D-6895-4D03-AB04-779EBDD985C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>
            <a:extLst>
              <a:ext uri="{FF2B5EF4-FFF2-40B4-BE49-F238E27FC236}">
                <a16:creationId xmlns:a16="http://schemas.microsoft.com/office/drawing/2014/main" id="{FD00B191-DD40-418B-8E93-F909F1FE2ED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9C024F0-E9EF-44E1-B6E0-4671E969592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84442833"/>
      </p:ext>
    </p:extLst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1313825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7379533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813717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0"/>
            <a:ext cx="2286000" cy="65532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0"/>
            <a:ext cx="6705600" cy="6553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7014929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641475"/>
            <a:ext cx="3810000" cy="44545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1475"/>
            <a:ext cx="3810000" cy="44545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9">
            <a:extLst>
              <a:ext uri="{FF2B5EF4-FFF2-40B4-BE49-F238E27FC236}">
                <a16:creationId xmlns:a16="http://schemas.microsoft.com/office/drawing/2014/main" id="{A975B207-48F7-4E08-AFB5-CE98B1ABBD7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>
            <a:extLst>
              <a:ext uri="{FF2B5EF4-FFF2-40B4-BE49-F238E27FC236}">
                <a16:creationId xmlns:a16="http://schemas.microsoft.com/office/drawing/2014/main" id="{BC7E9E3D-03E6-41AF-8572-0FD2B4C2206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1">
            <a:extLst>
              <a:ext uri="{FF2B5EF4-FFF2-40B4-BE49-F238E27FC236}">
                <a16:creationId xmlns:a16="http://schemas.microsoft.com/office/drawing/2014/main" id="{F15757AE-EE46-4F2B-BF8A-02FF43FF7B8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9E168ED-920C-48D4-A55E-B365B3D21D7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30663675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9">
            <a:extLst>
              <a:ext uri="{FF2B5EF4-FFF2-40B4-BE49-F238E27FC236}">
                <a16:creationId xmlns:a16="http://schemas.microsoft.com/office/drawing/2014/main" id="{779CA095-0CB7-495D-B582-5F20C067DFF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0">
            <a:extLst>
              <a:ext uri="{FF2B5EF4-FFF2-40B4-BE49-F238E27FC236}">
                <a16:creationId xmlns:a16="http://schemas.microsoft.com/office/drawing/2014/main" id="{D42988D9-665E-43E0-A41E-581B6661358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11">
            <a:extLst>
              <a:ext uri="{FF2B5EF4-FFF2-40B4-BE49-F238E27FC236}">
                <a16:creationId xmlns:a16="http://schemas.microsoft.com/office/drawing/2014/main" id="{E29C01F9-F801-4078-BEBC-582D558875F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8DED0DB-393D-4FA5-90C6-2C14101902E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63939983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9">
            <a:extLst>
              <a:ext uri="{FF2B5EF4-FFF2-40B4-BE49-F238E27FC236}">
                <a16:creationId xmlns:a16="http://schemas.microsoft.com/office/drawing/2014/main" id="{FB470BA2-6374-4318-9267-B81827CD164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0">
            <a:extLst>
              <a:ext uri="{FF2B5EF4-FFF2-40B4-BE49-F238E27FC236}">
                <a16:creationId xmlns:a16="http://schemas.microsoft.com/office/drawing/2014/main" id="{1FB96CBE-3E9D-46C0-9B2C-42282929BDD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1">
            <a:extLst>
              <a:ext uri="{FF2B5EF4-FFF2-40B4-BE49-F238E27FC236}">
                <a16:creationId xmlns:a16="http://schemas.microsoft.com/office/drawing/2014/main" id="{7CE10823-C42A-41D1-AFD5-5EE6B031BD9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D9D7891-09DD-4D6D-9BA5-619889E19FE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42345850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>
            <a:extLst>
              <a:ext uri="{FF2B5EF4-FFF2-40B4-BE49-F238E27FC236}">
                <a16:creationId xmlns:a16="http://schemas.microsoft.com/office/drawing/2014/main" id="{B60D1A48-1299-4303-AD15-AAF2C5F9307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0">
            <a:extLst>
              <a:ext uri="{FF2B5EF4-FFF2-40B4-BE49-F238E27FC236}">
                <a16:creationId xmlns:a16="http://schemas.microsoft.com/office/drawing/2014/main" id="{FC004DFA-5D05-434D-B548-CD3286A1D9D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1">
            <a:extLst>
              <a:ext uri="{FF2B5EF4-FFF2-40B4-BE49-F238E27FC236}">
                <a16:creationId xmlns:a16="http://schemas.microsoft.com/office/drawing/2014/main" id="{A90762F8-F434-4DE8-82CD-5BCB9E41686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25BDC43-FE79-4834-B242-DB77EFF863D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54942633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9">
            <a:extLst>
              <a:ext uri="{FF2B5EF4-FFF2-40B4-BE49-F238E27FC236}">
                <a16:creationId xmlns:a16="http://schemas.microsoft.com/office/drawing/2014/main" id="{3C6A6229-C43C-46F3-B0F1-10D6C27DEE3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>
            <a:extLst>
              <a:ext uri="{FF2B5EF4-FFF2-40B4-BE49-F238E27FC236}">
                <a16:creationId xmlns:a16="http://schemas.microsoft.com/office/drawing/2014/main" id="{939060D7-09E5-4F72-972D-3024E11B0ED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1">
            <a:extLst>
              <a:ext uri="{FF2B5EF4-FFF2-40B4-BE49-F238E27FC236}">
                <a16:creationId xmlns:a16="http://schemas.microsoft.com/office/drawing/2014/main" id="{DBEB9EEF-7D5F-4D99-90D2-7A79192B858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92E8D0E-731C-4476-83D0-6D4E8755E61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83835204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9">
            <a:extLst>
              <a:ext uri="{FF2B5EF4-FFF2-40B4-BE49-F238E27FC236}">
                <a16:creationId xmlns:a16="http://schemas.microsoft.com/office/drawing/2014/main" id="{14DC6AD8-BC12-4B20-B477-E1E19957250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>
            <a:extLst>
              <a:ext uri="{FF2B5EF4-FFF2-40B4-BE49-F238E27FC236}">
                <a16:creationId xmlns:a16="http://schemas.microsoft.com/office/drawing/2014/main" id="{F612328A-3EB9-4C5A-9BD2-2E37598F230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1">
            <a:extLst>
              <a:ext uri="{FF2B5EF4-FFF2-40B4-BE49-F238E27FC236}">
                <a16:creationId xmlns:a16="http://schemas.microsoft.com/office/drawing/2014/main" id="{20B28B2B-0A5E-4873-BFED-1C062992349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3787C6-7DC9-42B0-87BC-FD2E74202BC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08318372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>
            <a:extLst>
              <a:ext uri="{FF2B5EF4-FFF2-40B4-BE49-F238E27FC236}">
                <a16:creationId xmlns:a16="http://schemas.microsoft.com/office/drawing/2014/main" id="{91DE0D17-66C3-4ABA-BA30-7B9D1DFC0333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8478838" cy="6173788"/>
            <a:chOff x="0" y="0"/>
            <a:chExt cx="5341" cy="3889"/>
          </a:xfrm>
        </p:grpSpPr>
        <p:sp>
          <p:nvSpPr>
            <p:cNvPr id="1032" name="Freeform 3">
              <a:extLst>
                <a:ext uri="{FF2B5EF4-FFF2-40B4-BE49-F238E27FC236}">
                  <a16:creationId xmlns:a16="http://schemas.microsoft.com/office/drawing/2014/main" id="{B4075D5F-55BC-4053-9A5C-44C33A2CCC17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0"/>
              <a:ext cx="3863" cy="3889"/>
            </a:xfrm>
            <a:custGeom>
              <a:avLst/>
              <a:gdLst>
                <a:gd name="T0" fmla="*/ 3862 w 3863"/>
                <a:gd name="T1" fmla="*/ 3418 h 3889"/>
                <a:gd name="T2" fmla="*/ 457 w 3863"/>
                <a:gd name="T3" fmla="*/ 0 h 3889"/>
                <a:gd name="T4" fmla="*/ 0 w 3863"/>
                <a:gd name="T5" fmla="*/ 0 h 3889"/>
                <a:gd name="T6" fmla="*/ 0 w 3863"/>
                <a:gd name="T7" fmla="*/ 481 h 3889"/>
                <a:gd name="T8" fmla="*/ 3394 w 3863"/>
                <a:gd name="T9" fmla="*/ 3888 h 3889"/>
                <a:gd name="T10" fmla="*/ 3862 w 3863"/>
                <a:gd name="T11" fmla="*/ 3418 h 388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33" name="Freeform 4">
              <a:extLst>
                <a:ext uri="{FF2B5EF4-FFF2-40B4-BE49-F238E27FC236}">
                  <a16:creationId xmlns:a16="http://schemas.microsoft.com/office/drawing/2014/main" id="{83244197-3651-4710-AC39-2698D317217D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" y="0"/>
              <a:ext cx="3394" cy="3223"/>
            </a:xfrm>
            <a:custGeom>
              <a:avLst/>
              <a:gdLst>
                <a:gd name="T0" fmla="*/ 370 w 3394"/>
                <a:gd name="T1" fmla="*/ 0 h 3223"/>
                <a:gd name="T2" fmla="*/ 3393 w 3394"/>
                <a:gd name="T3" fmla="*/ 3036 h 3223"/>
                <a:gd name="T4" fmla="*/ 3208 w 3394"/>
                <a:gd name="T5" fmla="*/ 3222 h 3223"/>
                <a:gd name="T6" fmla="*/ 0 w 3394"/>
                <a:gd name="T7" fmla="*/ 0 h 3223"/>
                <a:gd name="T8" fmla="*/ 370 w 3394"/>
                <a:gd name="T9" fmla="*/ 0 h 32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34" name="Freeform 5">
              <a:extLst>
                <a:ext uri="{FF2B5EF4-FFF2-40B4-BE49-F238E27FC236}">
                  <a16:creationId xmlns:a16="http://schemas.microsoft.com/office/drawing/2014/main" id="{509E750C-7098-4F1F-A331-BDBE3D1424D6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7" y="0"/>
              <a:ext cx="2859" cy="2556"/>
            </a:xfrm>
            <a:custGeom>
              <a:avLst/>
              <a:gdLst>
                <a:gd name="T0" fmla="*/ 630 w 2859"/>
                <a:gd name="T1" fmla="*/ 0 h 2556"/>
                <a:gd name="T2" fmla="*/ 2858 w 2859"/>
                <a:gd name="T3" fmla="*/ 2238 h 2556"/>
                <a:gd name="T4" fmla="*/ 2543 w 2859"/>
                <a:gd name="T5" fmla="*/ 2555 h 2556"/>
                <a:gd name="T6" fmla="*/ 0 w 2859"/>
                <a:gd name="T7" fmla="*/ 0 h 2556"/>
                <a:gd name="T8" fmla="*/ 630 w 2859"/>
                <a:gd name="T9" fmla="*/ 0 h 25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35" name="Freeform 6">
              <a:extLst>
                <a:ext uri="{FF2B5EF4-FFF2-40B4-BE49-F238E27FC236}">
                  <a16:creationId xmlns:a16="http://schemas.microsoft.com/office/drawing/2014/main" id="{CFE9579F-001C-4D75-A4F2-A37A21084EEE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5" y="0"/>
              <a:ext cx="2286" cy="2121"/>
            </a:xfrm>
            <a:custGeom>
              <a:avLst/>
              <a:gdLst>
                <a:gd name="T0" fmla="*/ 0 w 2286"/>
                <a:gd name="T1" fmla="*/ 0 h 2121"/>
                <a:gd name="T2" fmla="*/ 2111 w 2286"/>
                <a:gd name="T3" fmla="*/ 2120 h 2121"/>
                <a:gd name="T4" fmla="*/ 2285 w 2286"/>
                <a:gd name="T5" fmla="*/ 1945 h 2121"/>
                <a:gd name="T6" fmla="*/ 348 w 2286"/>
                <a:gd name="T7" fmla="*/ 0 h 2121"/>
                <a:gd name="T8" fmla="*/ 0 w 2286"/>
                <a:gd name="T9" fmla="*/ 0 h 21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2055" name="Rectangle 7">
            <a:extLst>
              <a:ext uri="{FF2B5EF4-FFF2-40B4-BE49-F238E27FC236}">
                <a16:creationId xmlns:a16="http://schemas.microsoft.com/office/drawing/2014/main" id="{C061DFF6-381B-4BC9-87AD-B07E8651CC4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28600"/>
            <a:ext cx="7772400" cy="1219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2057" name="Rectangle 9">
            <a:extLst>
              <a:ext uri="{FF2B5EF4-FFF2-40B4-BE49-F238E27FC236}">
                <a16:creationId xmlns:a16="http://schemas.microsoft.com/office/drawing/2014/main" id="{BFE39437-A4F3-4020-89FE-A1EB4B9A4D23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50000"/>
              </a:spcBef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8" name="Rectangle 10">
            <a:extLst>
              <a:ext uri="{FF2B5EF4-FFF2-40B4-BE49-F238E27FC236}">
                <a16:creationId xmlns:a16="http://schemas.microsoft.com/office/drawing/2014/main" id="{673F9707-8132-4ACC-A720-3401688C155F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50000"/>
              </a:spcBef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9" name="Rectangle 11">
            <a:extLst>
              <a:ext uri="{FF2B5EF4-FFF2-40B4-BE49-F238E27FC236}">
                <a16:creationId xmlns:a16="http://schemas.microsoft.com/office/drawing/2014/main" id="{686DE62B-141A-43A7-B4F8-AF03E9C2538E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50000"/>
              </a:spcBef>
              <a:defRPr sz="1400"/>
            </a:lvl1pPr>
          </a:lstStyle>
          <a:p>
            <a:fld id="{DBE5689A-0AD9-4402-A52F-F5B019BAEE8A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2060" name="Rectangle 12">
            <a:extLst>
              <a:ext uri="{FF2B5EF4-FFF2-40B4-BE49-F238E27FC236}">
                <a16:creationId xmlns:a16="http://schemas.microsoft.com/office/drawing/2014/main" id="{161E612E-666C-41EE-A5EC-E08EA807624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641475"/>
            <a:ext cx="7772400" cy="44545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19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»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>
            <a:extLst>
              <a:ext uri="{FF2B5EF4-FFF2-40B4-BE49-F238E27FC236}">
                <a16:creationId xmlns:a16="http://schemas.microsoft.com/office/drawing/2014/main" id="{FB6C2E1A-044A-4215-A615-301F36C9119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051" name="Rectangle 3">
            <a:extLst>
              <a:ext uri="{FF2B5EF4-FFF2-40B4-BE49-F238E27FC236}">
                <a16:creationId xmlns:a16="http://schemas.microsoft.com/office/drawing/2014/main" id="{A5B7E23C-96D3-4CE7-9050-C20FD9B3215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59396" name="Rectangle 4">
            <a:extLst>
              <a:ext uri="{FF2B5EF4-FFF2-40B4-BE49-F238E27FC236}">
                <a16:creationId xmlns:a16="http://schemas.microsoft.com/office/drawing/2014/main" id="{508FAEFE-A0B6-4D85-9F78-A707A0CB5EEA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latin typeface="+mn-lt"/>
              </a:defRPr>
            </a:lvl1pPr>
          </a:lstStyle>
          <a:p>
            <a:pPr>
              <a:defRPr/>
            </a:pPr>
            <a:fld id="{71FEBEBB-5C3C-4307-A06C-24096A452844}" type="datetimeFigureOut">
              <a:rPr lang="en-US"/>
              <a:pPr>
                <a:defRPr/>
              </a:pPr>
              <a:t>7/7/2018</a:t>
            </a:fld>
            <a:endParaRPr lang="en-US"/>
          </a:p>
        </p:txBody>
      </p:sp>
      <p:sp>
        <p:nvSpPr>
          <p:cNvPr id="59397" name="Rectangle 5">
            <a:extLst>
              <a:ext uri="{FF2B5EF4-FFF2-40B4-BE49-F238E27FC236}">
                <a16:creationId xmlns:a16="http://schemas.microsoft.com/office/drawing/2014/main" id="{96B88916-3DC5-4D50-9E89-095C8EDCFE5C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9398" name="Rectangle 6">
            <a:extLst>
              <a:ext uri="{FF2B5EF4-FFF2-40B4-BE49-F238E27FC236}">
                <a16:creationId xmlns:a16="http://schemas.microsoft.com/office/drawing/2014/main" id="{7771A4D2-7D8C-4E7D-8B8C-85C34D3CFF38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panose="020B0604020202020204" pitchFamily="34" charset="0"/>
              </a:defRPr>
            </a:lvl1pPr>
          </a:lstStyle>
          <a:p>
            <a:fld id="{A3A10B43-E60C-45BC-A02C-0E0461469680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2">
            <a:extLst>
              <a:ext uri="{FF2B5EF4-FFF2-40B4-BE49-F238E27FC236}">
                <a16:creationId xmlns:a16="http://schemas.microsoft.com/office/drawing/2014/main" id="{EB50CC5E-8504-4994-847A-E4FC3B2787AF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8478838" cy="6173788"/>
            <a:chOff x="0" y="0"/>
            <a:chExt cx="5341" cy="3889"/>
          </a:xfrm>
        </p:grpSpPr>
        <p:sp>
          <p:nvSpPr>
            <p:cNvPr id="2053" name="Freeform 3">
              <a:extLst>
                <a:ext uri="{FF2B5EF4-FFF2-40B4-BE49-F238E27FC236}">
                  <a16:creationId xmlns:a16="http://schemas.microsoft.com/office/drawing/2014/main" id="{FF8ED6B3-BA2C-4796-9EF8-891227979A2A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0"/>
              <a:ext cx="3863" cy="3889"/>
            </a:xfrm>
            <a:custGeom>
              <a:avLst/>
              <a:gdLst>
                <a:gd name="T0" fmla="*/ 3862 w 3863"/>
                <a:gd name="T1" fmla="*/ 3418 h 3889"/>
                <a:gd name="T2" fmla="*/ 457 w 3863"/>
                <a:gd name="T3" fmla="*/ 0 h 3889"/>
                <a:gd name="T4" fmla="*/ 0 w 3863"/>
                <a:gd name="T5" fmla="*/ 0 h 3889"/>
                <a:gd name="T6" fmla="*/ 0 w 3863"/>
                <a:gd name="T7" fmla="*/ 481 h 3889"/>
                <a:gd name="T8" fmla="*/ 3394 w 3863"/>
                <a:gd name="T9" fmla="*/ 3888 h 3889"/>
                <a:gd name="T10" fmla="*/ 3862 w 3863"/>
                <a:gd name="T11" fmla="*/ 3418 h 388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54" name="Freeform 4">
              <a:extLst>
                <a:ext uri="{FF2B5EF4-FFF2-40B4-BE49-F238E27FC236}">
                  <a16:creationId xmlns:a16="http://schemas.microsoft.com/office/drawing/2014/main" id="{B4C76C5C-5898-4A83-8863-6CE956F6D1F7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" y="0"/>
              <a:ext cx="3394" cy="3223"/>
            </a:xfrm>
            <a:custGeom>
              <a:avLst/>
              <a:gdLst>
                <a:gd name="T0" fmla="*/ 370 w 3394"/>
                <a:gd name="T1" fmla="*/ 0 h 3223"/>
                <a:gd name="T2" fmla="*/ 3393 w 3394"/>
                <a:gd name="T3" fmla="*/ 3036 h 3223"/>
                <a:gd name="T4" fmla="*/ 3208 w 3394"/>
                <a:gd name="T5" fmla="*/ 3222 h 3223"/>
                <a:gd name="T6" fmla="*/ 0 w 3394"/>
                <a:gd name="T7" fmla="*/ 0 h 3223"/>
                <a:gd name="T8" fmla="*/ 370 w 3394"/>
                <a:gd name="T9" fmla="*/ 0 h 32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" name="Freeform 5">
              <a:extLst>
                <a:ext uri="{FF2B5EF4-FFF2-40B4-BE49-F238E27FC236}">
                  <a16:creationId xmlns:a16="http://schemas.microsoft.com/office/drawing/2014/main" id="{4571C3AD-F845-4D01-B98B-0AAD66BFE9E5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7" y="0"/>
              <a:ext cx="2859" cy="2556"/>
            </a:xfrm>
            <a:custGeom>
              <a:avLst/>
              <a:gdLst>
                <a:gd name="T0" fmla="*/ 630 w 2859"/>
                <a:gd name="T1" fmla="*/ 0 h 2556"/>
                <a:gd name="T2" fmla="*/ 2858 w 2859"/>
                <a:gd name="T3" fmla="*/ 2238 h 2556"/>
                <a:gd name="T4" fmla="*/ 2543 w 2859"/>
                <a:gd name="T5" fmla="*/ 2555 h 2556"/>
                <a:gd name="T6" fmla="*/ 0 w 2859"/>
                <a:gd name="T7" fmla="*/ 0 h 2556"/>
                <a:gd name="T8" fmla="*/ 630 w 2859"/>
                <a:gd name="T9" fmla="*/ 0 h 25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56" name="Freeform 6">
              <a:extLst>
                <a:ext uri="{FF2B5EF4-FFF2-40B4-BE49-F238E27FC236}">
                  <a16:creationId xmlns:a16="http://schemas.microsoft.com/office/drawing/2014/main" id="{BE55E489-5CB8-4DC4-97AD-CA3845BA1C76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5" y="0"/>
              <a:ext cx="2286" cy="2121"/>
            </a:xfrm>
            <a:custGeom>
              <a:avLst/>
              <a:gdLst>
                <a:gd name="T0" fmla="*/ 0 w 2286"/>
                <a:gd name="T1" fmla="*/ 0 h 2121"/>
                <a:gd name="T2" fmla="*/ 2111 w 2286"/>
                <a:gd name="T3" fmla="*/ 2120 h 2121"/>
                <a:gd name="T4" fmla="*/ 2285 w 2286"/>
                <a:gd name="T5" fmla="*/ 1945 h 2121"/>
                <a:gd name="T6" fmla="*/ 348 w 2286"/>
                <a:gd name="T7" fmla="*/ 0 h 2121"/>
                <a:gd name="T8" fmla="*/ 0 w 2286"/>
                <a:gd name="T9" fmla="*/ 0 h 21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055" name="Rectangle 7">
            <a:extLst>
              <a:ext uri="{FF2B5EF4-FFF2-40B4-BE49-F238E27FC236}">
                <a16:creationId xmlns:a16="http://schemas.microsoft.com/office/drawing/2014/main" id="{B076787E-39CA-4BBC-AF78-815E52AA206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2060" name="Rectangle 12">
            <a:extLst>
              <a:ext uri="{FF2B5EF4-FFF2-40B4-BE49-F238E27FC236}">
                <a16:creationId xmlns:a16="http://schemas.microsoft.com/office/drawing/2014/main" id="{0FDD8068-A18D-4929-A323-ED50F66BBB0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1447800"/>
            <a:ext cx="9144000" cy="51054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84473019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9pPr>
    </p:titleStyle>
    <p:bodyStyle>
      <a:lvl1pPr marL="342900" indent="-342900" algn="ctr" rtl="0" eaLnBrk="0" fontAlgn="base" hangingPunct="0">
        <a:spcBef>
          <a:spcPct val="1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defRPr sz="4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ctr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defRPr sz="4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ctr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defRPr sz="4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ctr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defRPr sz="4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ctr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defRPr sz="4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ctr" rtl="0" fontAlgn="base">
        <a:spcBef>
          <a:spcPct val="20000"/>
        </a:spcBef>
        <a:spcAft>
          <a:spcPct val="0"/>
        </a:spcAft>
        <a:buClr>
          <a:schemeClr val="tx1"/>
        </a:buClr>
        <a:defRPr sz="4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ctr" rtl="0" fontAlgn="base">
        <a:spcBef>
          <a:spcPct val="20000"/>
        </a:spcBef>
        <a:spcAft>
          <a:spcPct val="0"/>
        </a:spcAft>
        <a:buClr>
          <a:schemeClr val="tx1"/>
        </a:buClr>
        <a:defRPr sz="4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ctr" rtl="0" fontAlgn="base">
        <a:spcBef>
          <a:spcPct val="20000"/>
        </a:spcBef>
        <a:spcAft>
          <a:spcPct val="0"/>
        </a:spcAft>
        <a:buClr>
          <a:schemeClr val="tx1"/>
        </a:buClr>
        <a:defRPr sz="4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ctr" rtl="0" fontAlgn="base">
        <a:spcBef>
          <a:spcPct val="20000"/>
        </a:spcBef>
        <a:spcAft>
          <a:spcPct val="0"/>
        </a:spcAft>
        <a:buClr>
          <a:schemeClr val="tx1"/>
        </a:buClr>
        <a:defRPr sz="4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w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2690" name="Rectangle 2">
            <a:extLst>
              <a:ext uri="{FF2B5EF4-FFF2-40B4-BE49-F238E27FC236}">
                <a16:creationId xmlns:a16="http://schemas.microsoft.com/office/drawing/2014/main" id="{E1C340AA-BA29-4F3F-8DEA-0DD8839846B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9906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/>
              <a:t>Here, O My Lord, I See Thee</a:t>
            </a:r>
          </a:p>
        </p:txBody>
      </p:sp>
      <p:sp>
        <p:nvSpPr>
          <p:cNvPr id="882691" name="Rectangle 3">
            <a:extLst>
              <a:ext uri="{FF2B5EF4-FFF2-40B4-BE49-F238E27FC236}">
                <a16:creationId xmlns:a16="http://schemas.microsoft.com/office/drawing/2014/main" id="{3E7D3436-4965-471E-A9E4-E4A70348FFD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0" y="1066800"/>
            <a:ext cx="9144000" cy="46482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/>
              <a:t>Here, O my Lord,</a:t>
            </a:r>
          </a:p>
          <a:p>
            <a:pPr eaLnBrk="1" hangingPunct="1">
              <a:defRPr/>
            </a:pPr>
            <a:r>
              <a:rPr lang="en-US" dirty="0"/>
              <a:t>I see thee face to face;</a:t>
            </a:r>
          </a:p>
          <a:p>
            <a:pPr eaLnBrk="1" hangingPunct="1">
              <a:defRPr/>
            </a:pPr>
            <a:r>
              <a:rPr lang="en-US" dirty="0"/>
              <a:t>here would I touch</a:t>
            </a:r>
          </a:p>
          <a:p>
            <a:pPr eaLnBrk="1" hangingPunct="1">
              <a:defRPr/>
            </a:pPr>
            <a:r>
              <a:rPr lang="en-US" dirty="0"/>
              <a:t>and handle things unseen;</a:t>
            </a:r>
          </a:p>
        </p:txBody>
      </p:sp>
    </p:spTree>
    <p:extLst>
      <p:ext uri="{BB962C8B-B14F-4D97-AF65-F5344CB8AC3E}">
        <p14:creationId xmlns:p14="http://schemas.microsoft.com/office/powerpoint/2010/main" val="18680104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850" name="Text Box 2">
            <a:extLst>
              <a:ext uri="{FF2B5EF4-FFF2-40B4-BE49-F238E27FC236}">
                <a16:creationId xmlns:a16="http://schemas.microsoft.com/office/drawing/2014/main" id="{95FE9EDA-83F4-4A9A-882F-50B5C8422B9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83099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/>
          <a:p>
            <a:pPr algn="ctr">
              <a:spcBef>
                <a:spcPct val="10000"/>
              </a:spcBef>
              <a:defRPr/>
            </a:pPr>
            <a:r>
              <a:rPr lang="en-US" sz="40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Holy Communion</a:t>
            </a:r>
            <a:r>
              <a:rPr lang="en-US" sz="48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: </a:t>
            </a:r>
            <a:r>
              <a:rPr lang="en-US" sz="32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Symbols - Chalice &amp; Plate</a:t>
            </a:r>
          </a:p>
        </p:txBody>
      </p:sp>
      <p:sp>
        <p:nvSpPr>
          <p:cNvPr id="206851" name="Rectangle 3">
            <a:extLst>
              <a:ext uri="{FF2B5EF4-FFF2-40B4-BE49-F238E27FC236}">
                <a16:creationId xmlns:a16="http://schemas.microsoft.com/office/drawing/2014/main" id="{AC252634-76A1-4C42-8B40-ADAD42A9467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228600" y="914400"/>
            <a:ext cx="8915400" cy="5181600"/>
          </a:xfrm>
        </p:spPr>
        <p:txBody>
          <a:bodyPr/>
          <a:lstStyle/>
          <a:p>
            <a:pPr marL="465138" indent="-465138" eaLnBrk="1" hangingPunct="1">
              <a:spcBef>
                <a:spcPct val="5000"/>
              </a:spcBef>
              <a:defRPr/>
            </a:pPr>
            <a:r>
              <a:rPr lang="en-US" sz="3600" b="1" dirty="0"/>
              <a:t>Known by different names</a:t>
            </a:r>
          </a:p>
          <a:p>
            <a:pPr marL="865188" lvl="1" eaLnBrk="1" hangingPunct="1">
              <a:spcBef>
                <a:spcPct val="5000"/>
              </a:spcBef>
              <a:defRPr/>
            </a:pPr>
            <a:r>
              <a:rPr lang="en-US" sz="3200" b="1" dirty="0"/>
              <a:t>The Lord’s Supper</a:t>
            </a:r>
          </a:p>
          <a:p>
            <a:pPr marL="865188" lvl="1" eaLnBrk="1" hangingPunct="1">
              <a:spcBef>
                <a:spcPct val="5000"/>
              </a:spcBef>
              <a:defRPr/>
            </a:pPr>
            <a:r>
              <a:rPr lang="en-US" sz="3200" b="1" dirty="0"/>
              <a:t>The Lord’s Table</a:t>
            </a:r>
          </a:p>
          <a:p>
            <a:pPr marL="865188" lvl="1" eaLnBrk="1" hangingPunct="1">
              <a:spcBef>
                <a:spcPct val="5000"/>
              </a:spcBef>
              <a:defRPr/>
            </a:pPr>
            <a:r>
              <a:rPr lang="en-US" sz="3200" b="1" dirty="0"/>
              <a:t>The Eucharist </a:t>
            </a:r>
            <a:r>
              <a:rPr lang="en-US" b="1" dirty="0"/>
              <a:t>(Greek word for “grateful”)</a:t>
            </a:r>
          </a:p>
          <a:p>
            <a:pPr marL="865188" lvl="1" eaLnBrk="1" hangingPunct="1">
              <a:spcBef>
                <a:spcPct val="5000"/>
              </a:spcBef>
              <a:defRPr/>
            </a:pPr>
            <a:r>
              <a:rPr lang="en-US" sz="3200" b="1" dirty="0"/>
              <a:t>The Divine Liturgy</a:t>
            </a:r>
          </a:p>
          <a:p>
            <a:pPr marL="865188" lvl="1" eaLnBrk="1" hangingPunct="1">
              <a:spcBef>
                <a:spcPct val="5000"/>
              </a:spcBef>
              <a:defRPr/>
            </a:pPr>
            <a:r>
              <a:rPr lang="en-US" sz="3200" b="1" dirty="0"/>
              <a:t>The Mass</a:t>
            </a:r>
          </a:p>
          <a:p>
            <a:pPr marL="465138" eaLnBrk="1" hangingPunct="1">
              <a:spcBef>
                <a:spcPct val="5000"/>
              </a:spcBef>
              <a:defRPr/>
            </a:pPr>
            <a:r>
              <a:rPr lang="en-US" sz="3600" b="1" dirty="0"/>
              <a:t>Instituted by Jesus </a:t>
            </a:r>
            <a:r>
              <a:rPr lang="en-US" sz="2800" b="1" dirty="0"/>
              <a:t>(Luke 22:19-20)</a:t>
            </a:r>
          </a:p>
          <a:p>
            <a:pPr marL="465138" eaLnBrk="1" hangingPunct="1">
              <a:spcBef>
                <a:spcPct val="5000"/>
              </a:spcBef>
              <a:defRPr/>
            </a:pPr>
            <a:endParaRPr lang="en-US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948" name="Rectangle 4">
            <a:extLst>
              <a:ext uri="{FF2B5EF4-FFF2-40B4-BE49-F238E27FC236}">
                <a16:creationId xmlns:a16="http://schemas.microsoft.com/office/drawing/2014/main" id="{6A0B648A-B5D8-4C61-A4B7-FED11CD10A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8600" y="914400"/>
            <a:ext cx="8686800" cy="51816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/>
          <a:lstStyle/>
          <a:p>
            <a:pPr marL="465138" indent="-465138">
              <a:spcBef>
                <a:spcPct val="5000"/>
              </a:spcBef>
              <a:buClr>
                <a:schemeClr val="tx2"/>
              </a:buClr>
              <a:buSzPct val="75000"/>
              <a:buFont typeface="Wingdings" pitchFamily="2" charset="2"/>
              <a:buChar char="n"/>
              <a:defRPr/>
            </a:pPr>
            <a:r>
              <a:rPr lang="en-US" sz="36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Known by different names</a:t>
            </a:r>
          </a:p>
          <a:p>
            <a:pPr marL="465138" indent="-465138">
              <a:spcBef>
                <a:spcPct val="5000"/>
              </a:spcBef>
              <a:buClr>
                <a:schemeClr val="tx2"/>
              </a:buClr>
              <a:buSzPct val="75000"/>
              <a:buFont typeface="Wingdings" pitchFamily="2" charset="2"/>
              <a:buChar char="n"/>
              <a:defRPr/>
            </a:pPr>
            <a:r>
              <a:rPr lang="en-US" sz="36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Instituted by Jesus </a:t>
            </a:r>
            <a:r>
              <a:rPr lang="en-US" sz="28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(Luke 22:19-20)</a:t>
            </a:r>
          </a:p>
          <a:p>
            <a:pPr marL="465138" indent="-465138">
              <a:spcBef>
                <a:spcPct val="5000"/>
              </a:spcBef>
              <a:buClr>
                <a:schemeClr val="tx2"/>
              </a:buClr>
              <a:buSzPct val="75000"/>
              <a:buFont typeface="Wingdings" pitchFamily="2" charset="2"/>
              <a:buChar char="n"/>
              <a:defRPr/>
            </a:pPr>
            <a:r>
              <a:rPr lang="en-US" sz="36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Shared with the travelers on the road to Emmaus </a:t>
            </a:r>
            <a:r>
              <a:rPr lang="en-US" sz="28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(Luke 24:13-35)</a:t>
            </a:r>
            <a:endParaRPr lang="en-US" sz="3600" b="1" u="sng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10950" name="Text Box 6">
            <a:extLst>
              <a:ext uri="{FF2B5EF4-FFF2-40B4-BE49-F238E27FC236}">
                <a16:creationId xmlns:a16="http://schemas.microsoft.com/office/drawing/2014/main" id="{47391A8C-B562-482E-B9AC-49AFFF691FE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82391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/>
          <a:p>
            <a:pPr lvl="0" algn="ctr">
              <a:spcBef>
                <a:spcPct val="10000"/>
              </a:spcBef>
              <a:defRPr/>
            </a:pPr>
            <a:r>
              <a:rPr lang="en-US" sz="4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Holy Communion</a:t>
            </a:r>
            <a:r>
              <a:rPr lang="en-US" sz="4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: </a:t>
            </a:r>
            <a:r>
              <a:rPr lang="en-US" sz="3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Symbols - Chalice &amp; Plate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0948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994" name="Rectangle 2">
            <a:extLst>
              <a:ext uri="{FF2B5EF4-FFF2-40B4-BE49-F238E27FC236}">
                <a16:creationId xmlns:a16="http://schemas.microsoft.com/office/drawing/2014/main" id="{7ACC2DDC-3542-4289-86C3-E537BF9D794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8600" y="838200"/>
            <a:ext cx="8686800" cy="51054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/>
          <a:lstStyle/>
          <a:p>
            <a:pPr marL="406400" indent="-406400">
              <a:spcBef>
                <a:spcPct val="5000"/>
              </a:spcBef>
              <a:buClr>
                <a:schemeClr val="tx2"/>
              </a:buClr>
              <a:buSzPct val="75000"/>
              <a:buFont typeface="Wingdings" pitchFamily="2" charset="2"/>
              <a:buChar char="n"/>
              <a:defRPr/>
            </a:pPr>
            <a:r>
              <a:rPr lang="en-US" sz="4000" b="1">
                <a:effectLst>
                  <a:outerShdw blurRad="38100" dist="38100" dir="2700000" algn="tl">
                    <a:srgbClr val="000000"/>
                  </a:outerShdw>
                </a:effectLst>
              </a:rPr>
              <a:t>An inward and spiritual grace is conveyed through the outward and visible elements of bread and wine </a:t>
            </a:r>
          </a:p>
          <a:p>
            <a:pPr marL="406400" indent="-406400">
              <a:spcBef>
                <a:spcPct val="5000"/>
              </a:spcBef>
              <a:buClr>
                <a:schemeClr val="tx2"/>
              </a:buClr>
              <a:buSzPct val="75000"/>
              <a:buFont typeface="Wingdings" pitchFamily="2" charset="2"/>
              <a:buChar char="n"/>
              <a:defRPr/>
            </a:pPr>
            <a:r>
              <a:rPr lang="en-US" sz="4000" b="1">
                <a:effectLst>
                  <a:outerShdw blurRad="38100" dist="38100" dir="2700000" algn="tl">
                    <a:srgbClr val="000000"/>
                  </a:outerShdw>
                </a:effectLst>
              </a:rPr>
              <a:t>All are welcome and all are fed</a:t>
            </a:r>
          </a:p>
          <a:p>
            <a:pPr marL="406400" indent="-406400">
              <a:spcBef>
                <a:spcPct val="5000"/>
              </a:spcBef>
              <a:buClr>
                <a:schemeClr val="tx2"/>
              </a:buClr>
              <a:buSzPct val="75000"/>
              <a:buFont typeface="Wingdings" pitchFamily="2" charset="2"/>
              <a:buChar char="n"/>
              <a:defRPr/>
            </a:pPr>
            <a:r>
              <a:rPr lang="en-US" sz="4000" b="1">
                <a:effectLst>
                  <a:outerShdw blurRad="38100" dist="38100" dir="2700000" algn="tl">
                    <a:srgbClr val="000000"/>
                  </a:outerShdw>
                </a:effectLst>
              </a:rPr>
              <a:t>We catch a glimpse of the way God intends for the world to be</a:t>
            </a:r>
          </a:p>
        </p:txBody>
      </p:sp>
      <p:sp>
        <p:nvSpPr>
          <p:cNvPr id="212995" name="Text Box 3">
            <a:extLst>
              <a:ext uri="{FF2B5EF4-FFF2-40B4-BE49-F238E27FC236}">
                <a16:creationId xmlns:a16="http://schemas.microsoft.com/office/drawing/2014/main" id="{62FF6BAD-8B94-4B0F-878B-451D054E9BA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82391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/>
          <a:p>
            <a:pPr algn="ctr">
              <a:spcBef>
                <a:spcPct val="10000"/>
              </a:spcBef>
              <a:defRPr/>
            </a:pPr>
            <a:r>
              <a:rPr lang="en-US" sz="48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At the Lord’s Table 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9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9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9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2994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5">
            <a:extLst>
              <a:ext uri="{FF2B5EF4-FFF2-40B4-BE49-F238E27FC236}">
                <a16:creationId xmlns:a16="http://schemas.microsoft.com/office/drawing/2014/main" id="{27D0AC65-46CB-4D98-9828-5160C38B924B}"/>
              </a:ext>
            </a:extLst>
          </p:cNvPr>
          <p:cNvSpPr txBox="1">
            <a:spLocks/>
          </p:cNvSpPr>
          <p:nvPr/>
        </p:nvSpPr>
        <p:spPr>
          <a:xfrm>
            <a:off x="685800" y="1184275"/>
            <a:ext cx="7620000" cy="4454525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»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9pPr>
          </a:lstStyle>
          <a:p>
            <a:pPr marL="0" indent="0">
              <a:buFont typeface="Wingdings" panose="05000000000000000000" pitchFamily="2" charset="2"/>
              <a:buNone/>
            </a:pPr>
            <a:r>
              <a:rPr lang="en-US" sz="4000" b="1" kern="0" dirty="0"/>
              <a:t>While every sacrament is a sacred moment, we cannot call every sacred moment a sacrament.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138" name="Text Box 2">
            <a:extLst>
              <a:ext uri="{FF2B5EF4-FFF2-40B4-BE49-F238E27FC236}">
                <a16:creationId xmlns:a16="http://schemas.microsoft.com/office/drawing/2014/main" id="{1DF58353-AABD-4477-948C-22A9E54B6DB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82391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/>
          <a:p>
            <a:pPr algn="ctr">
              <a:spcBef>
                <a:spcPct val="10000"/>
              </a:spcBef>
              <a:defRPr/>
            </a:pPr>
            <a:r>
              <a:rPr lang="en-US" sz="48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Sacred Moments</a:t>
            </a:r>
          </a:p>
        </p:txBody>
      </p:sp>
      <p:sp>
        <p:nvSpPr>
          <p:cNvPr id="219139" name="Rectangle 3">
            <a:extLst>
              <a:ext uri="{FF2B5EF4-FFF2-40B4-BE49-F238E27FC236}">
                <a16:creationId xmlns:a16="http://schemas.microsoft.com/office/drawing/2014/main" id="{E2C406DE-06B0-4A86-83EF-C8D5985FFF7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381000" y="1143000"/>
            <a:ext cx="8229600" cy="4454525"/>
          </a:xfrm>
        </p:spPr>
        <p:txBody>
          <a:bodyPr/>
          <a:lstStyle/>
          <a:p>
            <a:pPr marL="465138" indent="-465138" eaLnBrk="1" hangingPunct="1">
              <a:defRPr/>
            </a:pPr>
            <a:r>
              <a:rPr lang="en-US" sz="4000" b="1" dirty="0"/>
              <a:t>Some come as a surprise</a:t>
            </a:r>
          </a:p>
          <a:p>
            <a:pPr marL="465138" indent="-465138" eaLnBrk="1" hangingPunct="1">
              <a:defRPr/>
            </a:pPr>
            <a:r>
              <a:rPr lang="en-US" sz="4000" b="1" dirty="0"/>
              <a:t>Some come by divine appointment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9139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>
            <a:extLst>
              <a:ext uri="{FF2B5EF4-FFF2-40B4-BE49-F238E27FC236}">
                <a16:creationId xmlns:a16="http://schemas.microsoft.com/office/drawing/2014/main" id="{462735FC-9902-4FC1-AB43-6B9331EC65CC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533400" y="1447800"/>
            <a:ext cx="8305800" cy="4572000"/>
          </a:xfrm>
        </p:spPr>
        <p:txBody>
          <a:bodyPr/>
          <a:lstStyle/>
          <a:p>
            <a:pPr marL="457200" indent="-457200" algn="l" eaLnBrk="1" hangingPunct="1">
              <a:spcBef>
                <a:spcPct val="5000"/>
              </a:spcBef>
              <a:buSzPct val="85000"/>
              <a:buFont typeface="+mj-lt"/>
              <a:buAutoNum type="arabicPeriod"/>
              <a:defRPr/>
            </a:pPr>
            <a:r>
              <a:rPr lang="en-US" sz="3800" b="1" dirty="0">
                <a:cs typeface="Arial" charset="0"/>
              </a:rPr>
              <a:t>Prayer</a:t>
            </a:r>
          </a:p>
          <a:p>
            <a:pPr marL="457200" indent="-457200" algn="l" eaLnBrk="1" hangingPunct="1">
              <a:spcBef>
                <a:spcPct val="5000"/>
              </a:spcBef>
              <a:buSzPct val="85000"/>
              <a:buFont typeface="+mj-lt"/>
              <a:buAutoNum type="arabicPeriod"/>
              <a:defRPr/>
            </a:pPr>
            <a:r>
              <a:rPr lang="en-US" sz="3800" b="1" dirty="0">
                <a:cs typeface="Arial" charset="0"/>
              </a:rPr>
              <a:t>Reading the scriptures</a:t>
            </a:r>
          </a:p>
          <a:p>
            <a:pPr marL="457200" indent="-457200" algn="l" eaLnBrk="1" hangingPunct="1">
              <a:spcBef>
                <a:spcPct val="5000"/>
              </a:spcBef>
              <a:buSzPct val="85000"/>
              <a:buFont typeface="+mj-lt"/>
              <a:buAutoNum type="arabicPeriod"/>
              <a:defRPr/>
            </a:pPr>
            <a:r>
              <a:rPr lang="en-US" sz="3800" b="1" dirty="0">
                <a:cs typeface="Arial" charset="0"/>
              </a:rPr>
              <a:t>Worship</a:t>
            </a:r>
          </a:p>
          <a:p>
            <a:pPr marL="457200" indent="-457200" algn="l" eaLnBrk="1" hangingPunct="1">
              <a:spcBef>
                <a:spcPct val="5000"/>
              </a:spcBef>
              <a:buSzPct val="85000"/>
              <a:buFont typeface="+mj-lt"/>
              <a:buAutoNum type="arabicPeriod"/>
              <a:defRPr/>
            </a:pPr>
            <a:r>
              <a:rPr lang="en-US" sz="3800" b="1" dirty="0">
                <a:cs typeface="Arial" charset="0"/>
              </a:rPr>
              <a:t>Christian fellowship &amp; friendship</a:t>
            </a:r>
          </a:p>
          <a:p>
            <a:pPr marL="457200" indent="-457200" algn="l" eaLnBrk="1" hangingPunct="1">
              <a:spcBef>
                <a:spcPct val="5000"/>
              </a:spcBef>
              <a:buSzPct val="85000"/>
              <a:buFont typeface="+mj-lt"/>
              <a:buAutoNum type="arabicPeriod"/>
              <a:defRPr/>
            </a:pPr>
            <a:r>
              <a:rPr lang="en-US" sz="3800" b="1" dirty="0">
                <a:cs typeface="Arial" charset="0"/>
              </a:rPr>
              <a:t>Fasting</a:t>
            </a:r>
          </a:p>
          <a:p>
            <a:pPr marL="457200" indent="-457200" algn="l" eaLnBrk="1" hangingPunct="1">
              <a:spcBef>
                <a:spcPct val="5000"/>
              </a:spcBef>
              <a:buSzPct val="85000"/>
              <a:buFont typeface="+mj-lt"/>
              <a:buAutoNum type="arabicPeriod"/>
              <a:defRPr/>
            </a:pPr>
            <a:r>
              <a:rPr lang="en-US" sz="3800" b="1" dirty="0">
                <a:cs typeface="Arial" charset="0"/>
              </a:rPr>
              <a:t>Generosity or giving</a:t>
            </a:r>
          </a:p>
        </p:txBody>
      </p:sp>
      <p:sp>
        <p:nvSpPr>
          <p:cNvPr id="18435" name="Text Box 3">
            <a:extLst>
              <a:ext uri="{FF2B5EF4-FFF2-40B4-BE49-F238E27FC236}">
                <a16:creationId xmlns:a16="http://schemas.microsoft.com/office/drawing/2014/main" id="{32942795-74E6-473D-BEE1-221634150C9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8925" y="6137275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2772" name="Text Box 4">
            <a:extLst>
              <a:ext uri="{FF2B5EF4-FFF2-40B4-BE49-F238E27FC236}">
                <a16:creationId xmlns:a16="http://schemas.microsoft.com/office/drawing/2014/main" id="{1B803BE0-F839-421E-A268-6E7E3406970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14465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4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Sacred moments that are</a:t>
            </a:r>
          </a:p>
          <a:p>
            <a:pPr algn="ctr">
              <a:defRPr/>
            </a:pPr>
            <a:r>
              <a:rPr lang="en-US" sz="4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divine appointments with God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0" grpId="0" uiExpand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>
            <a:extLst>
              <a:ext uri="{FF2B5EF4-FFF2-40B4-BE49-F238E27FC236}">
                <a16:creationId xmlns:a16="http://schemas.microsoft.com/office/drawing/2014/main" id="{8AC6E646-852B-4E68-A31E-26B779D589BF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1447800" y="1524000"/>
            <a:ext cx="7315200" cy="3200400"/>
          </a:xfrm>
        </p:spPr>
        <p:txBody>
          <a:bodyPr/>
          <a:lstStyle/>
          <a:p>
            <a:pPr indent="465138" algn="l" eaLnBrk="1" hangingPunct="1">
              <a:buFont typeface="Wingdings" pitchFamily="2" charset="2"/>
              <a:buChar char="n"/>
              <a:defRPr/>
            </a:pPr>
            <a:r>
              <a:rPr lang="en-US" sz="4000" b="1" dirty="0">
                <a:cs typeface="Arial" charset="0"/>
              </a:rPr>
              <a:t>Confession</a:t>
            </a:r>
          </a:p>
          <a:p>
            <a:pPr indent="465138" algn="l" eaLnBrk="1" hangingPunct="1">
              <a:buFont typeface="Wingdings" pitchFamily="2" charset="2"/>
              <a:buChar char="n"/>
              <a:defRPr/>
            </a:pPr>
            <a:r>
              <a:rPr lang="en-US" sz="4000" b="1" dirty="0">
                <a:cs typeface="Arial" charset="0"/>
              </a:rPr>
              <a:t>Forgiveness</a:t>
            </a:r>
          </a:p>
          <a:p>
            <a:pPr indent="465138" algn="l" eaLnBrk="1" hangingPunct="1">
              <a:buFont typeface="Wingdings" pitchFamily="2" charset="2"/>
              <a:buChar char="n"/>
              <a:defRPr/>
            </a:pPr>
            <a:r>
              <a:rPr lang="en-US" sz="4000" b="1" dirty="0">
                <a:cs typeface="Arial" charset="0"/>
              </a:rPr>
              <a:t>Healing</a:t>
            </a:r>
          </a:p>
          <a:p>
            <a:pPr indent="465138" algn="l" eaLnBrk="1" hangingPunct="1">
              <a:buFont typeface="Wingdings" pitchFamily="2" charset="2"/>
              <a:buChar char="n"/>
              <a:defRPr/>
            </a:pPr>
            <a:r>
              <a:rPr lang="en-US" sz="4000" b="1" dirty="0">
                <a:cs typeface="Arial" charset="0"/>
              </a:rPr>
              <a:t>Reconciliation</a:t>
            </a:r>
          </a:p>
        </p:txBody>
      </p:sp>
      <p:sp>
        <p:nvSpPr>
          <p:cNvPr id="19459" name="Text Box 3">
            <a:extLst>
              <a:ext uri="{FF2B5EF4-FFF2-40B4-BE49-F238E27FC236}">
                <a16:creationId xmlns:a16="http://schemas.microsoft.com/office/drawing/2014/main" id="{B400131E-7D6F-4DEC-AFF8-0664E1695CA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8925" y="6137275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73732" name="Text Box 4">
            <a:extLst>
              <a:ext uri="{FF2B5EF4-FFF2-40B4-BE49-F238E27FC236}">
                <a16:creationId xmlns:a16="http://schemas.microsoft.com/office/drawing/2014/main" id="{D0E3C192-28E6-4A27-9404-CCB5B925513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14465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4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Sacred moments occur</a:t>
            </a:r>
          </a:p>
          <a:p>
            <a:pPr algn="ctr">
              <a:defRPr/>
            </a:pPr>
            <a:r>
              <a:rPr lang="en-US" sz="4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in other traditions of the church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730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5">
            <a:extLst>
              <a:ext uri="{FF2B5EF4-FFF2-40B4-BE49-F238E27FC236}">
                <a16:creationId xmlns:a16="http://schemas.microsoft.com/office/drawing/2014/main" id="{27D0AC65-46CB-4D98-9828-5160C38B924B}"/>
              </a:ext>
            </a:extLst>
          </p:cNvPr>
          <p:cNvSpPr txBox="1">
            <a:spLocks/>
          </p:cNvSpPr>
          <p:nvPr/>
        </p:nvSpPr>
        <p:spPr>
          <a:xfrm>
            <a:off x="685800" y="1184275"/>
            <a:ext cx="7620000" cy="4454525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»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9pPr>
          </a:lstStyle>
          <a:p>
            <a:pPr marL="0" indent="0">
              <a:buNone/>
            </a:pPr>
            <a:r>
              <a:rPr lang="en-US" sz="4000" b="1" kern="0" dirty="0"/>
              <a:t>We are called to open ourselves to God’s </a:t>
            </a:r>
            <a:r>
              <a:rPr lang="en-US" sz="4000" b="1" kern="0"/>
              <a:t>amazing grace </a:t>
            </a:r>
            <a:r>
              <a:rPr lang="en-US" sz="4000" b="1" kern="0" dirty="0"/>
              <a:t>in an infinite variety of ways.</a:t>
            </a:r>
          </a:p>
        </p:txBody>
      </p:sp>
    </p:spTree>
    <p:extLst>
      <p:ext uri="{BB962C8B-B14F-4D97-AF65-F5344CB8AC3E}">
        <p14:creationId xmlns:p14="http://schemas.microsoft.com/office/powerpoint/2010/main" val="301783292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>
            <a:extLst>
              <a:ext uri="{FF2B5EF4-FFF2-40B4-BE49-F238E27FC236}">
                <a16:creationId xmlns:a16="http://schemas.microsoft.com/office/drawing/2014/main" id="{554B84AD-2145-4D37-BFC5-3D9C8D8E6B99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0" y="2286000"/>
            <a:ext cx="9144000" cy="1219200"/>
          </a:xfrm>
        </p:spPr>
        <p:txBody>
          <a:bodyPr/>
          <a:lstStyle/>
          <a:p>
            <a:pPr eaLnBrk="1" hangingPunct="1">
              <a:defRPr/>
            </a:pPr>
            <a:r>
              <a:rPr lang="en-US" sz="6000" b="1" i="1">
                <a:solidFill>
                  <a:schemeClr val="tx2"/>
                </a:solidFill>
                <a:cs typeface="Times New Roman" pitchFamily="18" charset="0"/>
              </a:rPr>
              <a:t>De Colores!</a:t>
            </a:r>
            <a:endParaRPr lang="en-US" sz="6000" b="1" i="1">
              <a:solidFill>
                <a:schemeClr val="tx2"/>
              </a:solidFill>
              <a:cs typeface="Arial" charset="0"/>
            </a:endParaRPr>
          </a:p>
        </p:txBody>
      </p:sp>
      <p:sp>
        <p:nvSpPr>
          <p:cNvPr id="24579" name="Text Box 3">
            <a:extLst>
              <a:ext uri="{FF2B5EF4-FFF2-40B4-BE49-F238E27FC236}">
                <a16:creationId xmlns:a16="http://schemas.microsoft.com/office/drawing/2014/main" id="{2C12B099-B490-4C9A-991A-E258F1EE698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172200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/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6082" name="Rectangle 2">
            <a:extLst>
              <a:ext uri="{FF2B5EF4-FFF2-40B4-BE49-F238E27FC236}">
                <a16:creationId xmlns:a16="http://schemas.microsoft.com/office/drawing/2014/main" id="{1BA1296C-18C6-48BF-BB5F-91A4E66ADBC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0" y="381000"/>
            <a:ext cx="9144000" cy="61722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/>
              <a:t>here grasp with firmer hand</a:t>
            </a:r>
          </a:p>
          <a:p>
            <a:pPr eaLnBrk="1" hangingPunct="1">
              <a:defRPr/>
            </a:pPr>
            <a:r>
              <a:rPr lang="en-US" dirty="0"/>
              <a:t>eternal grace,</a:t>
            </a:r>
          </a:p>
          <a:p>
            <a:pPr eaLnBrk="1" hangingPunct="1">
              <a:defRPr/>
            </a:pPr>
            <a:r>
              <a:rPr lang="en-US" dirty="0"/>
              <a:t>and all my weariness</a:t>
            </a:r>
          </a:p>
          <a:p>
            <a:pPr eaLnBrk="1" hangingPunct="1">
              <a:buClr>
                <a:srgbClr val="FFFF00"/>
              </a:buClr>
              <a:defRPr/>
            </a:pPr>
            <a:r>
              <a:rPr lang="en-US" dirty="0"/>
              <a:t>upon thee lean.</a:t>
            </a:r>
            <a:endParaRPr lang="en-US" dirty="0">
              <a:solidFill>
                <a:srgbClr val="FFFFFF"/>
              </a:solidFill>
            </a:endParaRPr>
          </a:p>
          <a:p>
            <a:pPr eaLnBrk="1" hangingPunct="1">
              <a:buClr>
                <a:srgbClr val="FFFF00"/>
              </a:buClr>
              <a:defRPr/>
            </a:pPr>
            <a:endParaRPr lang="en-US" dirty="0">
              <a:solidFill>
                <a:srgbClr val="FFFFFF"/>
              </a:solidFill>
            </a:endParaRPr>
          </a:p>
          <a:p>
            <a:pPr eaLnBrk="1" hangingPunct="1">
              <a:buClr>
                <a:srgbClr val="FFFF00"/>
              </a:buClr>
              <a:defRPr/>
            </a:pPr>
            <a:endParaRPr lang="en-US" dirty="0">
              <a:solidFill>
                <a:srgbClr val="FFFFFF"/>
              </a:solidFill>
            </a:endParaRPr>
          </a:p>
          <a:p>
            <a:pPr eaLnBrk="1" hangingPunct="1">
              <a:buClr>
                <a:srgbClr val="FFFF00"/>
              </a:buClr>
              <a:defRPr/>
            </a:pPr>
            <a:endParaRPr lang="en-US" dirty="0">
              <a:solidFill>
                <a:srgbClr val="FFFFFF"/>
              </a:solidFill>
            </a:endParaRPr>
          </a:p>
          <a:p>
            <a:pPr eaLnBrk="1" hangingPunct="1">
              <a:buClr>
                <a:srgbClr val="FFFF00"/>
              </a:buClr>
              <a:defRPr/>
            </a:pPr>
            <a:endParaRPr lang="en-US" sz="16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Clr>
                <a:srgbClr val="FFFF00"/>
              </a:buClr>
              <a:defRPr/>
            </a:pPr>
            <a:endParaRPr lang="en-US" sz="16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Clr>
                <a:srgbClr val="FFFF00"/>
              </a:buClr>
              <a:defRPr/>
            </a:pPr>
            <a:r>
              <a:rPr lang="en-US" sz="16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Edward </a:t>
            </a:r>
            <a:r>
              <a:rPr lang="en-US" sz="1600" dirty="0" err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Dearle</a:t>
            </a:r>
            <a:r>
              <a:rPr lang="en-US" sz="16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&amp; </a:t>
            </a:r>
            <a:r>
              <a:rPr lang="en-US" sz="1600" dirty="0" err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Horatius</a:t>
            </a:r>
            <a:r>
              <a:rPr lang="en-US" sz="16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Bonar © Public Doman; CCLI# 11082353</a:t>
            </a:r>
            <a:endParaRPr lang="en-US" dirty="0"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59213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>
            <a:extLst>
              <a:ext uri="{FF2B5EF4-FFF2-40B4-BE49-F238E27FC236}">
                <a16:creationId xmlns:a16="http://schemas.microsoft.com/office/drawing/2014/main" id="{94A0E854-4C64-4D06-857D-5AA083EDFC88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br>
              <a:rPr lang="en-US"/>
            </a:br>
            <a:endParaRPr lang="en-US" sz="1000" b="1">
              <a:cs typeface="Times New Roman" pitchFamily="18" charset="0"/>
            </a:endParaRPr>
          </a:p>
        </p:txBody>
      </p:sp>
      <p:sp>
        <p:nvSpPr>
          <p:cNvPr id="69635" name="Rectangle 3">
            <a:extLst>
              <a:ext uri="{FF2B5EF4-FFF2-40B4-BE49-F238E27FC236}">
                <a16:creationId xmlns:a16="http://schemas.microsoft.com/office/drawing/2014/main" id="{C663A051-7FFE-4DA3-91CB-D6541750DAFA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0" y="1828800"/>
            <a:ext cx="9144000" cy="1371600"/>
          </a:xfrm>
        </p:spPr>
        <p:txBody>
          <a:bodyPr/>
          <a:lstStyle/>
          <a:p>
            <a:pPr eaLnBrk="1" hangingPunct="1">
              <a:defRPr/>
            </a:pPr>
            <a:r>
              <a:rPr lang="en-US" sz="7200">
                <a:cs typeface="Arial" charset="0"/>
              </a:rPr>
              <a:t>Means of Grace</a:t>
            </a:r>
            <a:endParaRPr lang="en-US"/>
          </a:p>
        </p:txBody>
      </p:sp>
      <p:sp>
        <p:nvSpPr>
          <p:cNvPr id="5125" name="Text Box 5">
            <a:extLst>
              <a:ext uri="{FF2B5EF4-FFF2-40B4-BE49-F238E27FC236}">
                <a16:creationId xmlns:a16="http://schemas.microsoft.com/office/drawing/2014/main" id="{B238980D-3946-423E-9BFB-6047126A3A1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1325" y="6137275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7" name="Subtitle 4">
            <a:extLst>
              <a:ext uri="{FF2B5EF4-FFF2-40B4-BE49-F238E27FC236}">
                <a16:creationId xmlns:a16="http://schemas.microsoft.com/office/drawing/2014/main" id="{CBA86748-E21A-4A97-8AC7-FB061F340ACE}"/>
              </a:ext>
            </a:extLst>
          </p:cNvPr>
          <p:cNvSpPr txBox="1">
            <a:spLocks/>
          </p:cNvSpPr>
          <p:nvPr/>
        </p:nvSpPr>
        <p:spPr bwMode="auto">
          <a:xfrm>
            <a:off x="3581400" y="4191000"/>
            <a:ext cx="4572000" cy="9144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Wingdings" pitchFamily="2" charset="2"/>
              <a:buNone/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»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9pPr>
          </a:lstStyle>
          <a:p>
            <a:pPr algn="r" eaLnBrk="1" hangingPunct="1">
              <a:defRPr/>
            </a:pPr>
            <a:r>
              <a:rPr lang="en-US" sz="4400" kern="0" dirty="0"/>
              <a:t>Bill Koppert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3A41744B-92B8-486D-B309-D24E75A6659F}"/>
              </a:ext>
            </a:extLst>
          </p:cNvPr>
          <p:cNvGrpSpPr/>
          <p:nvPr/>
        </p:nvGrpSpPr>
        <p:grpSpPr>
          <a:xfrm>
            <a:off x="1333500" y="76200"/>
            <a:ext cx="6477000" cy="1408113"/>
            <a:chOff x="1333500" y="76200"/>
            <a:chExt cx="6477000" cy="1408113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553BEA69-106B-4664-BACD-0899BA9B51A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305300" y="569913"/>
              <a:ext cx="3505200" cy="4000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pPr eaLnBrk="1" hangingPunct="1">
                <a:defRPr/>
              </a:pPr>
              <a:r>
                <a:rPr lang="en-US" sz="2000" b="1" dirty="0">
                  <a:solidFill>
                    <a:srgbClr val="FFFFFF"/>
                  </a:solidFill>
                  <a:effectLst>
                    <a:outerShdw blurRad="50800" dist="38100" dir="2700000" algn="tl" rotWithShape="0">
                      <a:schemeClr val="bg2"/>
                    </a:outerShdw>
                  </a:effectLst>
                  <a:latin typeface="Verdana" pitchFamily="34" charset="0"/>
                  <a:ea typeface="Verdana" pitchFamily="34" charset="0"/>
                  <a:cs typeface="Verdana" pitchFamily="34" charset="0"/>
                </a:rPr>
                <a:t>New-Ark Area Emmaus</a:t>
              </a:r>
            </a:p>
          </p:txBody>
        </p:sp>
        <p:pic>
          <p:nvPicPr>
            <p:cNvPr id="10" name="Picture 7" descr="whiteonblack.jpg">
              <a:extLst>
                <a:ext uri="{FF2B5EF4-FFF2-40B4-BE49-F238E27FC236}">
                  <a16:creationId xmlns:a16="http://schemas.microsoft.com/office/drawing/2014/main" id="{44FA93F5-621D-4197-8351-FCC93BE0540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33500" y="76200"/>
              <a:ext cx="3124200" cy="1408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>
            <a:extLst>
              <a:ext uri="{FF2B5EF4-FFF2-40B4-BE49-F238E27FC236}">
                <a16:creationId xmlns:a16="http://schemas.microsoft.com/office/drawing/2014/main" id="{8457CF2A-7EAF-4A91-A063-A261586CD00C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2971800" y="1371600"/>
            <a:ext cx="5791200" cy="4267200"/>
          </a:xfrm>
        </p:spPr>
        <p:txBody>
          <a:bodyPr/>
          <a:lstStyle/>
          <a:p>
            <a:pPr marL="508000" indent="-508000" algn="l" eaLnBrk="1" hangingPunct="1">
              <a:lnSpc>
                <a:spcPct val="90000"/>
              </a:lnSpc>
              <a:buFont typeface="Wingdings" pitchFamily="2" charset="2"/>
              <a:buChar char="n"/>
              <a:defRPr/>
            </a:pPr>
            <a:r>
              <a:rPr lang="en-US" sz="3600" b="1" dirty="0">
                <a:cs typeface="Times New Roman" pitchFamily="18" charset="0"/>
              </a:rPr>
              <a:t>moments where Christ is re-presented or becomes present to us anew</a:t>
            </a:r>
          </a:p>
          <a:p>
            <a:pPr marL="508000" indent="-508000" algn="l" eaLnBrk="1" hangingPunct="1">
              <a:lnSpc>
                <a:spcPct val="90000"/>
              </a:lnSpc>
              <a:buFont typeface="Wingdings" pitchFamily="2" charset="2"/>
              <a:buChar char="n"/>
              <a:defRPr/>
            </a:pPr>
            <a:r>
              <a:rPr lang="en-US" sz="3600" b="1" dirty="0">
                <a:cs typeface="Times New Roman" pitchFamily="18" charset="0"/>
              </a:rPr>
              <a:t>we experience a spiritual encounter with the risen Christ</a:t>
            </a:r>
            <a:endParaRPr lang="en-US" sz="3600" b="1" dirty="0">
              <a:cs typeface="Arial" charset="0"/>
            </a:endParaRPr>
          </a:p>
        </p:txBody>
      </p:sp>
      <p:sp>
        <p:nvSpPr>
          <p:cNvPr id="6147" name="Text Box 3">
            <a:extLst>
              <a:ext uri="{FF2B5EF4-FFF2-40B4-BE49-F238E27FC236}">
                <a16:creationId xmlns:a16="http://schemas.microsoft.com/office/drawing/2014/main" id="{4F7CA554-548D-4BC1-BD04-C7D57E759DF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172200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6148" name="Text Box 5">
            <a:extLst>
              <a:ext uri="{FF2B5EF4-FFF2-40B4-BE49-F238E27FC236}">
                <a16:creationId xmlns:a16="http://schemas.microsoft.com/office/drawing/2014/main" id="{A8492C15-E188-424D-A49F-35455E51B26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03425" y="601663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/>
              <a:t>I</a:t>
            </a:r>
          </a:p>
        </p:txBody>
      </p:sp>
      <p:sp>
        <p:nvSpPr>
          <p:cNvPr id="49158" name="Text Box 6">
            <a:extLst>
              <a:ext uri="{FF2B5EF4-FFF2-40B4-BE49-F238E27FC236}">
                <a16:creationId xmlns:a16="http://schemas.microsoft.com/office/drawing/2014/main" id="{144E7559-6974-45F0-AFE8-E7657B00BEF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82391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48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What are Means of Grace?</a:t>
            </a:r>
          </a:p>
        </p:txBody>
      </p:sp>
      <p:pic>
        <p:nvPicPr>
          <p:cNvPr id="6150" name="Picture 7" descr="MCSY00027_0000[1]">
            <a:extLst>
              <a:ext uri="{FF2B5EF4-FFF2-40B4-BE49-F238E27FC236}">
                <a16:creationId xmlns:a16="http://schemas.microsoft.com/office/drawing/2014/main" id="{F66912A6-B2C0-4CDB-8EF1-9D0334DE14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838200"/>
            <a:ext cx="2436813" cy="3925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994" name="Picture 2" descr="MCPE07653_0000[1]">
            <a:extLst>
              <a:ext uri="{FF2B5EF4-FFF2-40B4-BE49-F238E27FC236}">
                <a16:creationId xmlns:a16="http://schemas.microsoft.com/office/drawing/2014/main" id="{44EA5CD1-A13D-46E6-8DDB-848546A204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600200"/>
            <a:ext cx="3005138" cy="434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4995" name="Text Box 3">
            <a:extLst>
              <a:ext uri="{FF2B5EF4-FFF2-40B4-BE49-F238E27FC236}">
                <a16:creationId xmlns:a16="http://schemas.microsoft.com/office/drawing/2014/main" id="{00439D9C-CF9B-4E1F-91F0-E548B1E5390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2000" y="838200"/>
            <a:ext cx="2895600" cy="6413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36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Baptism</a:t>
            </a:r>
          </a:p>
        </p:txBody>
      </p:sp>
      <p:pic>
        <p:nvPicPr>
          <p:cNvPr id="84996" name="Picture 4" descr="MCSO02467_0000[1]">
            <a:extLst>
              <a:ext uri="{FF2B5EF4-FFF2-40B4-BE49-F238E27FC236}">
                <a16:creationId xmlns:a16="http://schemas.microsoft.com/office/drawing/2014/main" id="{05CEE097-3D47-44A2-9C34-194A355BB1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1828800"/>
            <a:ext cx="3268663" cy="3322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4997" name="Text Box 5">
            <a:extLst>
              <a:ext uri="{FF2B5EF4-FFF2-40B4-BE49-F238E27FC236}">
                <a16:creationId xmlns:a16="http://schemas.microsoft.com/office/drawing/2014/main" id="{058CD79C-7A26-4911-83D5-687AF9DADC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76800" y="838200"/>
            <a:ext cx="3733800" cy="6413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36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Holy Communion</a:t>
            </a:r>
          </a:p>
        </p:txBody>
      </p:sp>
      <p:sp>
        <p:nvSpPr>
          <p:cNvPr id="84998" name="Text Box 6">
            <a:extLst>
              <a:ext uri="{FF2B5EF4-FFF2-40B4-BE49-F238E27FC236}">
                <a16:creationId xmlns:a16="http://schemas.microsoft.com/office/drawing/2014/main" id="{F3F2F2C4-AE41-40B3-8ABB-0E12B2DA4EE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82391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48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Sacraments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995" grpId="0"/>
      <p:bldP spid="8499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40" name="Text Box 4">
            <a:extLst>
              <a:ext uri="{FF2B5EF4-FFF2-40B4-BE49-F238E27FC236}">
                <a16:creationId xmlns:a16="http://schemas.microsoft.com/office/drawing/2014/main" id="{AAB2F4BA-A44C-49B4-A605-9421BC73C31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82391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/>
          <a:p>
            <a:pPr algn="ctr">
              <a:spcBef>
                <a:spcPct val="10000"/>
              </a:spcBef>
              <a:defRPr/>
            </a:pPr>
            <a:r>
              <a:rPr lang="en-US" sz="4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Baptism</a:t>
            </a:r>
            <a:r>
              <a:rPr lang="en-US" sz="48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: </a:t>
            </a:r>
            <a:r>
              <a:rPr lang="en-US" sz="36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Symbols - Bowl &amp; Pitcher</a:t>
            </a:r>
          </a:p>
        </p:txBody>
      </p:sp>
      <p:sp>
        <p:nvSpPr>
          <p:cNvPr id="91139" name="Rectangle 3">
            <a:extLst>
              <a:ext uri="{FF2B5EF4-FFF2-40B4-BE49-F238E27FC236}">
                <a16:creationId xmlns:a16="http://schemas.microsoft.com/office/drawing/2014/main" id="{274000E0-3EE1-4F44-8BE8-77E121DB9E4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914400"/>
            <a:ext cx="8458200" cy="4953000"/>
          </a:xfrm>
        </p:spPr>
        <p:txBody>
          <a:bodyPr/>
          <a:lstStyle/>
          <a:p>
            <a:pPr eaLnBrk="1" hangingPunct="1">
              <a:spcBef>
                <a:spcPct val="5000"/>
              </a:spcBef>
              <a:defRPr/>
            </a:pPr>
            <a:r>
              <a:rPr lang="en-US" sz="3600" b="1"/>
              <a:t>an outward act and visible sign using water expressing something of spiritual significance</a:t>
            </a:r>
          </a:p>
          <a:p>
            <a:pPr eaLnBrk="1" hangingPunct="1">
              <a:spcBef>
                <a:spcPct val="5000"/>
              </a:spcBef>
              <a:defRPr/>
            </a:pPr>
            <a:r>
              <a:rPr lang="en-US" sz="3600" b="1"/>
              <a:t>marked the beginning of Jesus’ ministry</a:t>
            </a:r>
          </a:p>
          <a:p>
            <a:pPr eaLnBrk="1" hangingPunct="1">
              <a:spcBef>
                <a:spcPct val="5000"/>
              </a:spcBef>
              <a:defRPr/>
            </a:pPr>
            <a:r>
              <a:rPr lang="en-US" sz="3600" b="1"/>
              <a:t>entrusted to the disciples</a:t>
            </a:r>
          </a:p>
          <a:p>
            <a:pPr eaLnBrk="1" hangingPunct="1">
              <a:spcBef>
                <a:spcPct val="5000"/>
              </a:spcBef>
              <a:defRPr/>
            </a:pPr>
            <a:r>
              <a:rPr lang="en-US" sz="3600" b="1"/>
              <a:t>marks us as disciples of Jesus Christ</a:t>
            </a:r>
          </a:p>
          <a:p>
            <a:pPr eaLnBrk="1" hangingPunct="1">
              <a:spcBef>
                <a:spcPct val="5000"/>
              </a:spcBef>
              <a:defRPr/>
            </a:pPr>
            <a:r>
              <a:rPr lang="en-US" sz="3600" b="1"/>
              <a:t>experienced in different modes (ways) and at different ages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139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02" name="Text Box 2">
            <a:extLst>
              <a:ext uri="{FF2B5EF4-FFF2-40B4-BE49-F238E27FC236}">
                <a16:creationId xmlns:a16="http://schemas.microsoft.com/office/drawing/2014/main" id="{A9473399-F090-4557-BA1A-005D590ED47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152400"/>
            <a:ext cx="9144000" cy="82391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/>
          <a:p>
            <a:pPr algn="ctr">
              <a:spcBef>
                <a:spcPct val="10000"/>
              </a:spcBef>
              <a:defRPr/>
            </a:pPr>
            <a:r>
              <a:rPr lang="en-US" sz="48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Modes of Baptism</a:t>
            </a:r>
          </a:p>
        </p:txBody>
      </p:sp>
      <p:sp>
        <p:nvSpPr>
          <p:cNvPr id="204803" name="Rectangle 3">
            <a:extLst>
              <a:ext uri="{FF2B5EF4-FFF2-40B4-BE49-F238E27FC236}">
                <a16:creationId xmlns:a16="http://schemas.microsoft.com/office/drawing/2014/main" id="{F82D477C-17D9-46CF-89B7-F6D06782E20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1295400"/>
            <a:ext cx="7772400" cy="4454525"/>
          </a:xfrm>
        </p:spPr>
        <p:txBody>
          <a:bodyPr/>
          <a:lstStyle/>
          <a:p>
            <a:pPr marL="609600" indent="-609600" eaLnBrk="1" hangingPunct="1">
              <a:buFont typeface="Wingdings" panose="05000000000000000000" pitchFamily="2" charset="2"/>
              <a:buAutoNum type="arabicPeriod"/>
              <a:defRPr/>
            </a:pPr>
            <a:r>
              <a:rPr lang="en-US" sz="4400" b="1"/>
              <a:t>Immersion</a:t>
            </a:r>
          </a:p>
          <a:p>
            <a:pPr marL="609600" indent="-609600" eaLnBrk="1" hangingPunct="1">
              <a:buFont typeface="Wingdings" panose="05000000000000000000" pitchFamily="2" charset="2"/>
              <a:buAutoNum type="arabicPeriod"/>
              <a:defRPr/>
            </a:pPr>
            <a:r>
              <a:rPr lang="en-US" sz="4400" b="1"/>
              <a:t>Pouring</a:t>
            </a:r>
          </a:p>
          <a:p>
            <a:pPr marL="609600" indent="-609600" eaLnBrk="1" hangingPunct="1">
              <a:buFont typeface="Wingdings" panose="05000000000000000000" pitchFamily="2" charset="2"/>
              <a:buAutoNum type="arabicPeriod"/>
              <a:defRPr/>
            </a:pPr>
            <a:r>
              <a:rPr lang="en-US" sz="4400" b="1"/>
              <a:t>Sprinkling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0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186" name="Text Box 2">
            <a:extLst>
              <a:ext uri="{FF2B5EF4-FFF2-40B4-BE49-F238E27FC236}">
                <a16:creationId xmlns:a16="http://schemas.microsoft.com/office/drawing/2014/main" id="{E2C05AE1-CC09-4E65-BDB1-CEDF29075A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152400"/>
            <a:ext cx="9144000" cy="82391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/>
          <a:p>
            <a:pPr algn="ctr">
              <a:spcBef>
                <a:spcPct val="10000"/>
              </a:spcBef>
              <a:defRPr/>
            </a:pPr>
            <a:r>
              <a:rPr lang="en-US" sz="48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Ages at Baptism</a:t>
            </a:r>
          </a:p>
        </p:txBody>
      </p:sp>
      <p:sp>
        <p:nvSpPr>
          <p:cNvPr id="221187" name="Rectangle 3">
            <a:extLst>
              <a:ext uri="{FF2B5EF4-FFF2-40B4-BE49-F238E27FC236}">
                <a16:creationId xmlns:a16="http://schemas.microsoft.com/office/drawing/2014/main" id="{697D57F5-DB1C-420D-A889-A2D57A77418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1295400"/>
            <a:ext cx="7772400" cy="4454525"/>
          </a:xfrm>
        </p:spPr>
        <p:txBody>
          <a:bodyPr/>
          <a:lstStyle/>
          <a:p>
            <a:pPr marL="609600" indent="-609600" eaLnBrk="1" hangingPunct="1">
              <a:buFont typeface="Wingdings" panose="05000000000000000000" pitchFamily="2" charset="2"/>
              <a:buAutoNum type="arabicPeriod"/>
              <a:defRPr/>
            </a:pPr>
            <a:r>
              <a:rPr lang="en-US" sz="4400" b="1"/>
              <a:t>Adult/Believer</a:t>
            </a:r>
          </a:p>
          <a:p>
            <a:pPr marL="609600" indent="-609600" eaLnBrk="1" hangingPunct="1">
              <a:buFont typeface="Wingdings" panose="05000000000000000000" pitchFamily="2" charset="2"/>
              <a:buAutoNum type="arabicPeriod"/>
              <a:defRPr/>
            </a:pPr>
            <a:r>
              <a:rPr lang="en-US" sz="4400" b="1"/>
              <a:t>Infant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1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1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1187" grpId="0" build="p"/>
    </p:bldLst>
  </p:timing>
</p:sld>
</file>

<file path=ppt/theme/theme1.xml><?xml version="1.0" encoding="utf-8"?>
<a:theme xmlns:a="http://schemas.openxmlformats.org/drawingml/2006/main" name="Blue Diagonal">
  <a:themeElements>
    <a:clrScheme name="Blue Diagonal 1">
      <a:dk1>
        <a:srgbClr val="000000"/>
      </a:dk1>
      <a:lt1>
        <a:srgbClr val="FFFFFF"/>
      </a:lt1>
      <a:dk2>
        <a:srgbClr val="0066FF"/>
      </a:dk2>
      <a:lt2>
        <a:srgbClr val="FFFF00"/>
      </a:lt2>
      <a:accent1>
        <a:srgbClr val="00CCCC"/>
      </a:accent1>
      <a:accent2>
        <a:srgbClr val="FF33CC"/>
      </a:accent2>
      <a:accent3>
        <a:srgbClr val="AAB8FF"/>
      </a:accent3>
      <a:accent4>
        <a:srgbClr val="DADADA"/>
      </a:accent4>
      <a:accent5>
        <a:srgbClr val="AAE2E2"/>
      </a:accent5>
      <a:accent6>
        <a:srgbClr val="E72DB9"/>
      </a:accent6>
      <a:hlink>
        <a:srgbClr val="FF4568"/>
      </a:hlink>
      <a:folHlink>
        <a:srgbClr val="CCECFF"/>
      </a:folHlink>
    </a:clrScheme>
    <a:fontScheme name="Blue Diagonal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Blue Diagonal 1">
        <a:dk1>
          <a:srgbClr val="000000"/>
        </a:dk1>
        <a:lt1>
          <a:srgbClr val="FFFFFF"/>
        </a:lt1>
        <a:dk2>
          <a:srgbClr val="0066FF"/>
        </a:dk2>
        <a:lt2>
          <a:srgbClr val="FFFF00"/>
        </a:lt2>
        <a:accent1>
          <a:srgbClr val="00CCCC"/>
        </a:accent1>
        <a:accent2>
          <a:srgbClr val="FF33CC"/>
        </a:accent2>
        <a:accent3>
          <a:srgbClr val="AAB8FF"/>
        </a:accent3>
        <a:accent4>
          <a:srgbClr val="DADADA"/>
        </a:accent4>
        <a:accent5>
          <a:srgbClr val="AAE2E2"/>
        </a:accent5>
        <a:accent6>
          <a:srgbClr val="E72DB9"/>
        </a:accent6>
        <a:hlink>
          <a:srgbClr val="FF4568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 Diagonal 2">
        <a:dk1>
          <a:srgbClr val="000000"/>
        </a:dk1>
        <a:lt1>
          <a:srgbClr val="9999FF"/>
        </a:lt1>
        <a:dk2>
          <a:srgbClr val="6600FF"/>
        </a:dk2>
        <a:lt2>
          <a:srgbClr val="FFFFFF"/>
        </a:lt2>
        <a:accent1>
          <a:srgbClr val="CCCCFF"/>
        </a:accent1>
        <a:accent2>
          <a:srgbClr val="FF99FF"/>
        </a:accent2>
        <a:accent3>
          <a:srgbClr val="CACAFF"/>
        </a:accent3>
        <a:accent4>
          <a:srgbClr val="000000"/>
        </a:accent4>
        <a:accent5>
          <a:srgbClr val="E2E2FF"/>
        </a:accent5>
        <a:accent6>
          <a:srgbClr val="E78AE7"/>
        </a:accent6>
        <a:hlink>
          <a:srgbClr val="00CC66"/>
        </a:hlink>
        <a:folHlink>
          <a:srgbClr val="CCE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Diagonal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DDDDDD"/>
        </a:accent1>
        <a:accent2>
          <a:srgbClr val="B2B2B2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A1A1A1"/>
        </a:accent6>
        <a:hlink>
          <a:srgbClr val="4D4D4D"/>
        </a:hlink>
        <a:folHlink>
          <a:srgbClr val="77777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Diagonal 4">
        <a:dk1>
          <a:srgbClr val="000000"/>
        </a:dk1>
        <a:lt1>
          <a:srgbClr val="FFFFFF"/>
        </a:lt1>
        <a:dk2>
          <a:srgbClr val="990066"/>
        </a:dk2>
        <a:lt2>
          <a:srgbClr val="FFFF00"/>
        </a:lt2>
        <a:accent1>
          <a:srgbClr val="996633"/>
        </a:accent1>
        <a:accent2>
          <a:srgbClr val="CC6600"/>
        </a:accent2>
        <a:accent3>
          <a:srgbClr val="CAAAB8"/>
        </a:accent3>
        <a:accent4>
          <a:srgbClr val="DADADA"/>
        </a:accent4>
        <a:accent5>
          <a:srgbClr val="CAB8AD"/>
        </a:accent5>
        <a:accent6>
          <a:srgbClr val="B95C00"/>
        </a:accent6>
        <a:hlink>
          <a:srgbClr val="999933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Blue Diagonal">
  <a:themeElements>
    <a:clrScheme name="Blue Diagonal 1">
      <a:dk1>
        <a:srgbClr val="000000"/>
      </a:dk1>
      <a:lt1>
        <a:srgbClr val="FFFFFF"/>
      </a:lt1>
      <a:dk2>
        <a:srgbClr val="0066FF"/>
      </a:dk2>
      <a:lt2>
        <a:srgbClr val="FFFF00"/>
      </a:lt2>
      <a:accent1>
        <a:srgbClr val="00CCCC"/>
      </a:accent1>
      <a:accent2>
        <a:srgbClr val="FF33CC"/>
      </a:accent2>
      <a:accent3>
        <a:srgbClr val="AAB8FF"/>
      </a:accent3>
      <a:accent4>
        <a:srgbClr val="DADADA"/>
      </a:accent4>
      <a:accent5>
        <a:srgbClr val="AAE2E2"/>
      </a:accent5>
      <a:accent6>
        <a:srgbClr val="E72DB9"/>
      </a:accent6>
      <a:hlink>
        <a:srgbClr val="FF4568"/>
      </a:hlink>
      <a:folHlink>
        <a:srgbClr val="CCECFF"/>
      </a:folHlink>
    </a:clrScheme>
    <a:fontScheme name="Blue Diagonal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Blue Diagonal 1">
        <a:dk1>
          <a:srgbClr val="000000"/>
        </a:dk1>
        <a:lt1>
          <a:srgbClr val="FFFFFF"/>
        </a:lt1>
        <a:dk2>
          <a:srgbClr val="0066FF"/>
        </a:dk2>
        <a:lt2>
          <a:srgbClr val="FFFF00"/>
        </a:lt2>
        <a:accent1>
          <a:srgbClr val="00CCCC"/>
        </a:accent1>
        <a:accent2>
          <a:srgbClr val="FF33CC"/>
        </a:accent2>
        <a:accent3>
          <a:srgbClr val="AAB8FF"/>
        </a:accent3>
        <a:accent4>
          <a:srgbClr val="DADADA"/>
        </a:accent4>
        <a:accent5>
          <a:srgbClr val="AAE2E2"/>
        </a:accent5>
        <a:accent6>
          <a:srgbClr val="E72DB9"/>
        </a:accent6>
        <a:hlink>
          <a:srgbClr val="FF4568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 Diagonal 2">
        <a:dk1>
          <a:srgbClr val="000000"/>
        </a:dk1>
        <a:lt1>
          <a:srgbClr val="9999FF"/>
        </a:lt1>
        <a:dk2>
          <a:srgbClr val="6600FF"/>
        </a:dk2>
        <a:lt2>
          <a:srgbClr val="FFFFFF"/>
        </a:lt2>
        <a:accent1>
          <a:srgbClr val="CCCCFF"/>
        </a:accent1>
        <a:accent2>
          <a:srgbClr val="FF99FF"/>
        </a:accent2>
        <a:accent3>
          <a:srgbClr val="CACAFF"/>
        </a:accent3>
        <a:accent4>
          <a:srgbClr val="000000"/>
        </a:accent4>
        <a:accent5>
          <a:srgbClr val="E2E2FF"/>
        </a:accent5>
        <a:accent6>
          <a:srgbClr val="E78AE7"/>
        </a:accent6>
        <a:hlink>
          <a:srgbClr val="00CC66"/>
        </a:hlink>
        <a:folHlink>
          <a:srgbClr val="CCE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Diagonal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DDDDDD"/>
        </a:accent1>
        <a:accent2>
          <a:srgbClr val="B2B2B2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A1A1A1"/>
        </a:accent6>
        <a:hlink>
          <a:srgbClr val="4D4D4D"/>
        </a:hlink>
        <a:folHlink>
          <a:srgbClr val="77777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Diagonal 4">
        <a:dk1>
          <a:srgbClr val="000000"/>
        </a:dk1>
        <a:lt1>
          <a:srgbClr val="FFFFFF"/>
        </a:lt1>
        <a:dk2>
          <a:srgbClr val="990066"/>
        </a:dk2>
        <a:lt2>
          <a:srgbClr val="FFFF00"/>
        </a:lt2>
        <a:accent1>
          <a:srgbClr val="996633"/>
        </a:accent1>
        <a:accent2>
          <a:srgbClr val="CC6600"/>
        </a:accent2>
        <a:accent3>
          <a:srgbClr val="CAAAB8"/>
        </a:accent3>
        <a:accent4>
          <a:srgbClr val="DADADA"/>
        </a:accent4>
        <a:accent5>
          <a:srgbClr val="CAB8AD"/>
        </a:accent5>
        <a:accent6>
          <a:srgbClr val="B95C00"/>
        </a:accent6>
        <a:hlink>
          <a:srgbClr val="999933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Designs\Blue Diagonal.pot</Template>
  <TotalTime>1015</TotalTime>
  <Words>375</Words>
  <Application>Microsoft Office PowerPoint</Application>
  <PresentationFormat>On-screen Show (4:3)</PresentationFormat>
  <Paragraphs>93</Paragraphs>
  <Slides>20</Slides>
  <Notes>18</Notes>
  <HiddenSlides>1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20</vt:i4>
      </vt:variant>
    </vt:vector>
  </HeadingPairs>
  <TitlesOfParts>
    <vt:vector size="27" baseType="lpstr">
      <vt:lpstr>Arial</vt:lpstr>
      <vt:lpstr>Times New Roman</vt:lpstr>
      <vt:lpstr>Verdana</vt:lpstr>
      <vt:lpstr>Wingdings</vt:lpstr>
      <vt:lpstr>Blue Diagonal</vt:lpstr>
      <vt:lpstr>Default Design</vt:lpstr>
      <vt:lpstr>1_Blue Diagonal</vt:lpstr>
      <vt:lpstr>Here, O My Lord, I See Thee</vt:lpstr>
      <vt:lpstr>PowerPoint Presentation</vt:lpstr>
      <vt:lpstr>PowerPoint Presentation</vt:lpstr>
      <vt:lpstr>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Amazing Grace</dc:title>
  <dc:creator>Kirk Paisley</dc:creator>
  <cp:lastModifiedBy>Belinda</cp:lastModifiedBy>
  <cp:revision>81</cp:revision>
  <cp:lastPrinted>1601-01-01T00:00:00Z</cp:lastPrinted>
  <dcterms:created xsi:type="dcterms:W3CDTF">2002-09-23T01:58:48Z</dcterms:created>
  <dcterms:modified xsi:type="dcterms:W3CDTF">2018-07-07T19:08:40Z</dcterms:modified>
</cp:coreProperties>
</file>