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18"/>
  </p:notesMasterIdLst>
  <p:sldIdLst>
    <p:sldId id="282" r:id="rId3"/>
    <p:sldId id="296" r:id="rId4"/>
    <p:sldId id="277" r:id="rId5"/>
    <p:sldId id="260" r:id="rId6"/>
    <p:sldId id="283" r:id="rId7"/>
    <p:sldId id="284" r:id="rId8"/>
    <p:sldId id="286" r:id="rId9"/>
    <p:sldId id="290" r:id="rId10"/>
    <p:sldId id="294" r:id="rId11"/>
    <p:sldId id="291" r:id="rId12"/>
    <p:sldId id="292" r:id="rId13"/>
    <p:sldId id="289" r:id="rId14"/>
    <p:sldId id="265" r:id="rId15"/>
    <p:sldId id="293" r:id="rId16"/>
    <p:sldId id="295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F45DE9CF-EE65-4D9E-B44A-3829B8C63EC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6F9C7530-A1D0-4CBF-836F-2ECF9891EE0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703F8D0E-E4F4-4BC4-ACF0-505E76DB75F1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4434A82C-1D91-4325-A52A-D73A7CA9686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587418AB-52E2-4339-99F8-6ECF84E4FBE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6558E7BD-5CD9-4CFC-939D-54F5ECE08E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B548041-B60A-48C1-891E-3CB2F15430C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AAE76AF-20B3-478C-8A80-0A9B5341A3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D60DF5-9B2F-4519-92F7-61ECEB991EE2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77826" name="Rectangle 2">
            <a:extLst>
              <a:ext uri="{FF2B5EF4-FFF2-40B4-BE49-F238E27FC236}">
                <a16:creationId xmlns:a16="http://schemas.microsoft.com/office/drawing/2014/main" id="{A0E95C6E-3EE6-46B3-92C5-53E655FAFD0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18644072-D444-4DDF-A92D-BD430189DA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E7650D8-ECBB-4D47-A50F-2806C5D765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A752F5-31B9-43BF-8979-110604018D14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01378" name="Rectangle 2">
            <a:extLst>
              <a:ext uri="{FF2B5EF4-FFF2-40B4-BE49-F238E27FC236}">
                <a16:creationId xmlns:a16="http://schemas.microsoft.com/office/drawing/2014/main" id="{683535B8-630A-4809-B986-A1A50D2D671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>
            <a:extLst>
              <a:ext uri="{FF2B5EF4-FFF2-40B4-BE49-F238E27FC236}">
                <a16:creationId xmlns:a16="http://schemas.microsoft.com/office/drawing/2014/main" id="{E0ED7BA2-83E6-4D81-9FB0-1600AE453E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9380A2A-81E4-44F0-8729-B070DD315A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3836BE-825C-4CA3-9501-404E472703AC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93186" name="Rectangle 2">
            <a:extLst>
              <a:ext uri="{FF2B5EF4-FFF2-40B4-BE49-F238E27FC236}">
                <a16:creationId xmlns:a16="http://schemas.microsoft.com/office/drawing/2014/main" id="{CB7ADC23-D3AC-4C1C-8E4E-B814B88355C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>
            <a:extLst>
              <a:ext uri="{FF2B5EF4-FFF2-40B4-BE49-F238E27FC236}">
                <a16:creationId xmlns:a16="http://schemas.microsoft.com/office/drawing/2014/main" id="{C5DE6A7B-E95B-496E-BC13-93F5307D19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21573B3-2568-4625-80A4-7E655E10AC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78E43A-0AFF-4F01-88F0-1CD9BB15B254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64514" name="Rectangle 2">
            <a:extLst>
              <a:ext uri="{FF2B5EF4-FFF2-40B4-BE49-F238E27FC236}">
                <a16:creationId xmlns:a16="http://schemas.microsoft.com/office/drawing/2014/main" id="{F6FB247E-EC00-4B40-B9D0-39E40B0CD7D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4CA179D2-78C2-404A-AB84-359740D08D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907036D-E88D-4584-ABB6-93CCC96064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E3AE49-737B-49B8-B28C-0DA049141D4E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354FA0C1-C5FE-406D-A28C-CE624A07F3D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A477343A-7FA1-4D79-BF48-95CC1E7CDF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098D27A-7401-43CF-9F66-36B337712E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53514B-8020-460C-BA35-FF83EDA48634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12642" name="Rectangle 2">
            <a:extLst>
              <a:ext uri="{FF2B5EF4-FFF2-40B4-BE49-F238E27FC236}">
                <a16:creationId xmlns:a16="http://schemas.microsoft.com/office/drawing/2014/main" id="{29AB4CC6-E5D9-4801-918F-41FADF6FA81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>
            <a:extLst>
              <a:ext uri="{FF2B5EF4-FFF2-40B4-BE49-F238E27FC236}">
                <a16:creationId xmlns:a16="http://schemas.microsoft.com/office/drawing/2014/main" id="{25EC620F-518F-4C17-81E0-4948E51E83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8D5CC4A-26BE-41BB-B501-BA6B3D5D53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A8EC7A-6E48-4339-A3CA-039B23B7D772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67586" name="Rectangle 2">
            <a:extLst>
              <a:ext uri="{FF2B5EF4-FFF2-40B4-BE49-F238E27FC236}">
                <a16:creationId xmlns:a16="http://schemas.microsoft.com/office/drawing/2014/main" id="{75C098BB-A1C0-4312-9FE0-EC94F89DAA1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DE3C521D-10AC-4A89-A968-4C60DB72C6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F9D7A05-A484-47ED-90CD-375F229313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95F166-BAAD-4267-9771-AC569FA8CE04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62466" name="Rectangle 2">
            <a:extLst>
              <a:ext uri="{FF2B5EF4-FFF2-40B4-BE49-F238E27FC236}">
                <a16:creationId xmlns:a16="http://schemas.microsoft.com/office/drawing/2014/main" id="{4C794411-76E1-4A40-9F87-2961C1B5DB9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5AA25902-AF1C-48CC-9018-F18FB2B210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9E4AE89-4FFE-468D-8624-B467A06654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BF504C-7E75-4401-97F5-D2C58FAF7282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79874" name="Rectangle 2">
            <a:extLst>
              <a:ext uri="{FF2B5EF4-FFF2-40B4-BE49-F238E27FC236}">
                <a16:creationId xmlns:a16="http://schemas.microsoft.com/office/drawing/2014/main" id="{364E3488-4B64-40C3-88E0-9BE8D53C5C0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0C39C9DB-3637-4E52-BBE0-F22040DD03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661A47A-EEFA-4CD0-A5EF-4BCA83207B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C6672F-A327-4875-8A35-B8F824F0FC12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81922" name="Rectangle 2">
            <a:extLst>
              <a:ext uri="{FF2B5EF4-FFF2-40B4-BE49-F238E27FC236}">
                <a16:creationId xmlns:a16="http://schemas.microsoft.com/office/drawing/2014/main" id="{6BCFBAD6-5D1A-419D-A527-B71D42FAEEB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7F976257-8AE1-4BC6-83A8-32DD857D9A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7F2DB87-7CE3-4E3B-BC3D-94E4AEF9E1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BD67FA-BBC2-45F4-811B-78DEA25E209E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86018" name="Rectangle 2">
            <a:extLst>
              <a:ext uri="{FF2B5EF4-FFF2-40B4-BE49-F238E27FC236}">
                <a16:creationId xmlns:a16="http://schemas.microsoft.com/office/drawing/2014/main" id="{1CBD113B-2742-4CEA-88E5-CCCA7266EFE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>
            <a:extLst>
              <a:ext uri="{FF2B5EF4-FFF2-40B4-BE49-F238E27FC236}">
                <a16:creationId xmlns:a16="http://schemas.microsoft.com/office/drawing/2014/main" id="{CD31D202-40F5-45B2-AAAE-95DF22491A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F5591E0-0057-49FA-B931-F8F01E14B0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2904F4-F305-44DE-8CF9-395537C91FEC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97282" name="Rectangle 2">
            <a:extLst>
              <a:ext uri="{FF2B5EF4-FFF2-40B4-BE49-F238E27FC236}">
                <a16:creationId xmlns:a16="http://schemas.microsoft.com/office/drawing/2014/main" id="{1D3CB789-2438-41A3-95DA-710B5ED3035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>
            <a:extLst>
              <a:ext uri="{FF2B5EF4-FFF2-40B4-BE49-F238E27FC236}">
                <a16:creationId xmlns:a16="http://schemas.microsoft.com/office/drawing/2014/main" id="{839A913A-79B6-4B4A-BDA5-FFAD4D19FB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57E7214-730B-47D7-85DE-42B9F6C2958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D1F07C-5218-4FB3-82AD-677AC419EC96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99330" name="Rectangle 2">
            <a:extLst>
              <a:ext uri="{FF2B5EF4-FFF2-40B4-BE49-F238E27FC236}">
                <a16:creationId xmlns:a16="http://schemas.microsoft.com/office/drawing/2014/main" id="{6B1275AC-CB79-4D98-BF1D-51DB5A4047A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>
            <a:extLst>
              <a:ext uri="{FF2B5EF4-FFF2-40B4-BE49-F238E27FC236}">
                <a16:creationId xmlns:a16="http://schemas.microsoft.com/office/drawing/2014/main" id="{368DE72E-B839-446C-BDBC-7B6D9682C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id="{F5C15D08-0209-439B-8BA2-A38034814BB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75" name="Freeform 3">
              <a:extLst>
                <a:ext uri="{FF2B5EF4-FFF2-40B4-BE49-F238E27FC236}">
                  <a16:creationId xmlns:a16="http://schemas.microsoft.com/office/drawing/2014/main" id="{F62D37C7-A3BB-40F9-B7A1-211B7083A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" name="Freeform 4">
              <a:extLst>
                <a:ext uri="{FF2B5EF4-FFF2-40B4-BE49-F238E27FC236}">
                  <a16:creationId xmlns:a16="http://schemas.microsoft.com/office/drawing/2014/main" id="{9D758C79-8037-4116-9367-2A3A15B15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" name="Freeform 5">
              <a:extLst>
                <a:ext uri="{FF2B5EF4-FFF2-40B4-BE49-F238E27FC236}">
                  <a16:creationId xmlns:a16="http://schemas.microsoft.com/office/drawing/2014/main" id="{EBB9DEC1-CA27-42C2-A98C-DBF716046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" name="Freeform 6">
              <a:extLst>
                <a:ext uri="{FF2B5EF4-FFF2-40B4-BE49-F238E27FC236}">
                  <a16:creationId xmlns:a16="http://schemas.microsoft.com/office/drawing/2014/main" id="{95D5D38F-3553-4CD7-8B5F-587E02383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>
            <a:extLst>
              <a:ext uri="{FF2B5EF4-FFF2-40B4-BE49-F238E27FC236}">
                <a16:creationId xmlns:a16="http://schemas.microsoft.com/office/drawing/2014/main" id="{116FD336-564F-423E-9B1D-9397939E7790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080" name="Rectangle 8">
            <a:extLst>
              <a:ext uri="{FF2B5EF4-FFF2-40B4-BE49-F238E27FC236}">
                <a16:creationId xmlns:a16="http://schemas.microsoft.com/office/drawing/2014/main" id="{2736AAA3-F5F6-4D82-B5F8-739F38E962B9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081" name="Rectangle 9">
            <a:extLst>
              <a:ext uri="{FF2B5EF4-FFF2-40B4-BE49-F238E27FC236}">
                <a16:creationId xmlns:a16="http://schemas.microsoft.com/office/drawing/2014/main" id="{6D68E1EE-2BDF-4516-B8C3-5C173ABB1C7E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82" name="Rectangle 10">
            <a:extLst>
              <a:ext uri="{FF2B5EF4-FFF2-40B4-BE49-F238E27FC236}">
                <a16:creationId xmlns:a16="http://schemas.microsoft.com/office/drawing/2014/main" id="{2836B74B-2A62-4622-9B21-EC97D94C080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83" name="Rectangle 11">
            <a:extLst>
              <a:ext uri="{FF2B5EF4-FFF2-40B4-BE49-F238E27FC236}">
                <a16:creationId xmlns:a16="http://schemas.microsoft.com/office/drawing/2014/main" id="{38338698-865F-4A0E-8360-CAD9228854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18D259-7FFB-4C50-9180-8BDDE0020E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DC176-88EB-4D98-B6CB-8AF72BA74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EB7669-1F0D-41BE-B037-A247F09333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C3743-BC3C-44E5-B9C5-BEC9CA944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D700D-B532-4EC0-B2D5-903AEADD5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C2BAEA-1B8F-4679-96A6-0AD9E812F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0EEB8-29AA-4541-9EA1-B90E26945B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211810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4F06E7-0AF2-4A7F-A26B-4599F7D1F1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BF3E3A-CE4E-4B86-A3F1-C2989A45E5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A2DE3E-8BDE-4FA1-8165-D4CB4993B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C702F-976D-4A3D-A3F4-9A2F75184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A11C5-0DE2-4D60-99C6-F1DF7992A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B6055-0633-4AAD-9E60-E7DE1A3A67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193581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C1612-FDC5-471B-ACB1-29EA58A061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168FF2-9B06-4783-8BFB-0CA37BA2EF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256C48-4A98-4D75-A930-93714D6A5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3C4EE0-4109-4E07-B2F4-6FA2484B9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DA480-9EB2-4D41-8F91-7D58C2933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83F60-052F-4F5B-8366-432230E2AA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99443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8FDC2-B4BB-4D4E-9BE5-D285FE358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45404-59C8-43B0-895A-7B6EF51B6E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C27C-874F-4281-AE1D-BD242FF27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4F63C-F631-4A15-B803-D1B92C179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9B1A9-36FF-40CF-9452-1D6A58547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29C16-9B63-435C-8CED-9826DB1E59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5088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01FF7-B4D0-442D-BC64-911BF0D68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E3B256-B1F3-4C6C-AF74-B7B7A4640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4D1A4-69E2-418F-9922-3AF1AA4A5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9A6AB-5495-45B4-896A-E31DDA797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93133-C91E-49E4-A456-5E2F3CB5F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3DD4F-FC3A-4111-B367-F8F2CB29F9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7271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690D0-8242-4F1D-8C7B-820FEF76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6A966-F8D5-4125-AB7C-974B7617AD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8E80ED-66A3-4096-BF4D-6E055F3AE2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732126-0E61-4D22-ACE8-FE554E049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ED8BAC-D03A-467F-85B3-FD38C92F9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9A7581-445F-4484-A9AD-2F8B29440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3F25E-1171-4538-BD35-1BCBBE8264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0877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981AF-6D55-4A99-8C54-A28847DF4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8DBFC5-72D6-491D-87EB-A5869E8D91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C3DF65-A50B-474C-816A-5E89344FBC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01E02D-A318-42C7-8BC3-3A83FAEFDE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E701FA-88C8-42DB-9093-9F4EF2F119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E0338A-5406-4759-9B08-664FFF600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461EB1-3F71-43DB-A867-CAF8D6D8C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6A9A3B-340B-4FF4-86B4-DB67C0C71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08ED2-F61D-4647-96F1-56B59E98B7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421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69021-8679-48EE-A8A6-C34F04152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BEC865-429D-4029-BB4F-A8176EF9A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E8DE75-D9C6-426B-B682-931892CA5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006D39-FDF9-4999-97E0-F7FE45D76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5D3F0-7E31-4AC8-8454-D4D0F44634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71564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E02EFC-E665-4FBD-8C72-5E2F7FCF1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BFEC82-5581-40AF-AE8F-037AD6566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FBCC8-90EF-4096-9C96-B18C2D647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16C4B-594A-4D06-97E4-E20E7B29B5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665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9916D-9C89-493E-920A-58D7FDBA3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6AF3D-7C19-4924-B625-7394C34B4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679FA1-E444-4C18-85DB-7D272D49D3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33A3C1-F99D-4D4B-9AFE-D313BF2CD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EBA60C-9566-4DEC-B075-D2F5FE457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61D92B-7842-4182-A0B5-3F194504C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227D5-C6D9-4E41-B06B-EB5DC3B650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4378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A06BB-36F9-413A-B616-529C10AD6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5B9C8-50AE-4AA1-8E1E-90ED793272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4278E-03DC-44F3-98A6-738772F01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47FA36-D9A7-41D0-9FC8-D7B811682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9F3FD-57C8-44A0-A128-DC3B09848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962847-98B8-4548-B5C3-972AA67BD8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46171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4B6B5-034D-42FC-98F6-7D884BBB0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41144C-7A7C-48A8-A5E2-45FA90BA39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C28D43-E75A-4A15-B50F-5F6B06C78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6B9294-38D0-4B29-B2E4-17279234E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82F69D-30B7-48E4-88AC-7134F0720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C9FED1-BA93-486E-ACE9-599DCDCF0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8DFAC-6D60-4ABB-830B-01B316D706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26153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C70D3-E39A-4C20-A7E4-AC423572A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791BD8-7BA1-4174-84E1-F89BECDA22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8C892-4634-4FDC-BC5A-D21135C66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8EF9C-6E46-4215-A954-CEB0F393C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DE7942-3577-4EA8-88B5-09B0CA4AD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4F5F7-74D6-4CE0-B19B-9065FA8DEE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3692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A58A3F-BD4C-4951-89CB-17D2310972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D12695-8A8D-431E-BB79-02871359F1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909EC6-46B5-4545-A341-A5E041EF1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B4D35-D3CC-4C5F-AC94-45F0973D3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53974-A5E5-4C56-B9A9-D18E108B4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4C0BF-C08B-4B65-9144-7E64DAF9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921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1A891-6593-44AB-BA13-695EB5044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0212E0-027D-4926-8E85-0D1854F4D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74B4E-1506-461C-972C-B3B4820A6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58FF0-81E0-4656-BFC2-1840A760C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3B5F5-5660-4F1A-A066-002F7556E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F5CF5-6F79-4F0D-91B7-DB02788B7F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385384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3E38A-D7BF-43C8-9295-F64C7DFBB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8A55E-DACC-49B5-8047-D56B65AED7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53B852-2BFE-48F9-AFA2-007F909A4F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B3A3DE-DA31-4433-AF9E-3FEBFEBE8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987212-9B6B-4998-8E9E-1A1C01C9D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D8CE1B-A2E6-4992-B85E-BE93993AA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466C0-FE31-4A71-AE94-12865CFB59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310277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5AEA6-8E2E-4B3E-8BE8-7EA2EDB81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C552C6-DC78-4232-AF6A-F51B0741DF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68CFE4-669C-4F2F-97E4-BCEB976968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47F43A-AF21-4374-B277-CBB1DFC08A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FE48E5-8BCA-4C04-B4E1-A8033AEDDE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02F327-D379-4092-B39D-1E064BD94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E140EF-754D-4A2E-B8E5-ABC043015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ACE60A-1E75-42D0-A647-FD9AB7FC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DBDF9-7ED7-4738-81AC-4A43D740AC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90981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A314-E487-4B50-9847-FE69FF4E8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457E90-4812-4B76-9751-F2988282E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C2F65F-E5AF-46CA-A10B-6340CE329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A584A0-A2B3-49E7-AC18-3752275C9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CEB00-F722-46E5-BEAB-CDCA8303EA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038233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1EE833-42C4-48B8-A3DD-1C390CC3D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6F1B60-0C48-4B97-B583-A02F0316E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552A44-C501-45FC-A314-1328DBDBC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63F00-4F27-42B0-A208-C8FA060C5D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113618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F37ED-6695-42C8-91AC-FC4731C2C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660D9-B403-4A3C-ABC6-77B466B52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842B87-76FC-4ABE-B97B-9A4B05665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7445E6-7474-4342-B005-8ED05000D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6E810C-24A4-451C-A05B-6A013D030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5C7464-907C-43FC-8362-52E99F2A2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54083-1BF6-4435-8824-DF260D61A0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17849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1955D-EA5C-496E-A8F3-1016A7386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B9B465-4DD6-4DCB-8964-AFF8D8E8CE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0D70E6-C0D0-4F34-8CDE-EC19DC8268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FF525E-5FF7-42AF-8BD4-C27E3641A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AA78BD-59D9-4A5C-ACBA-B3A1CA4A7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AE8A1A-9CC0-444E-9EAE-D58A9CEAA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93C66-4412-4970-9A6A-1BE25404D1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10928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6050B759-90A3-4F7E-96D8-05545738D79D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>
              <a:extLst>
                <a:ext uri="{FF2B5EF4-FFF2-40B4-BE49-F238E27FC236}">
                  <a16:creationId xmlns:a16="http://schemas.microsoft.com/office/drawing/2014/main" id="{2428837B-49DB-48AE-B493-6FF795784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" name="Freeform 4">
              <a:extLst>
                <a:ext uri="{FF2B5EF4-FFF2-40B4-BE49-F238E27FC236}">
                  <a16:creationId xmlns:a16="http://schemas.microsoft.com/office/drawing/2014/main" id="{FF960A02-8851-44E9-BF35-15961B9DE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3" name="Freeform 5">
              <a:extLst>
                <a:ext uri="{FF2B5EF4-FFF2-40B4-BE49-F238E27FC236}">
                  <a16:creationId xmlns:a16="http://schemas.microsoft.com/office/drawing/2014/main" id="{6D01BA67-B7D9-4B4C-91FB-A70ED0DC4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6">
              <a:extLst>
                <a:ext uri="{FF2B5EF4-FFF2-40B4-BE49-F238E27FC236}">
                  <a16:creationId xmlns:a16="http://schemas.microsoft.com/office/drawing/2014/main" id="{52020430-7CF2-4832-8070-AD991BA31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22BFB0C3-7E2D-453C-862F-A5A4D8F987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198C02A6-C916-4072-BED3-93A24868EEF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en-US" alt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E36B250-5BC8-45D4-A7D6-F70CBD1B02E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n-US" alt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9D0E2038-8968-4349-BB9C-A0B3E283071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C4FFFA7C-A781-4533-95C7-08820C0469C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4B1773E8-309C-416D-AC8F-E4607DA75A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>
            <a:extLst>
              <a:ext uri="{FF2B5EF4-FFF2-40B4-BE49-F238E27FC236}">
                <a16:creationId xmlns:a16="http://schemas.microsoft.com/office/drawing/2014/main" id="{767831FA-FED5-4305-9826-227E2900EA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9571" name="Rectangle 3">
            <a:extLst>
              <a:ext uri="{FF2B5EF4-FFF2-40B4-BE49-F238E27FC236}">
                <a16:creationId xmlns:a16="http://schemas.microsoft.com/office/drawing/2014/main" id="{AFF917ED-D050-430B-A124-E95D9A39BE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9572" name="Rectangle 4">
            <a:extLst>
              <a:ext uri="{FF2B5EF4-FFF2-40B4-BE49-F238E27FC236}">
                <a16:creationId xmlns:a16="http://schemas.microsoft.com/office/drawing/2014/main" id="{8F7C2F03-380C-439D-B4F8-634336759BD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9573" name="Rectangle 5">
            <a:extLst>
              <a:ext uri="{FF2B5EF4-FFF2-40B4-BE49-F238E27FC236}">
                <a16:creationId xmlns:a16="http://schemas.microsoft.com/office/drawing/2014/main" id="{57BF3912-B60D-463D-8196-C170432669B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9574" name="Rectangle 6">
            <a:extLst>
              <a:ext uri="{FF2B5EF4-FFF2-40B4-BE49-F238E27FC236}">
                <a16:creationId xmlns:a16="http://schemas.microsoft.com/office/drawing/2014/main" id="{69D76E0A-E8D5-44C1-9977-DB15B6B8F97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6CD0E678-3978-4977-BDE8-DC648904752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680D7606-0BE3-42CE-BD66-75DC48DCCB8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altLang="en-US" b="1"/>
              <a:t>Holy Spirit, Thou Art Welcome</a:t>
            </a:r>
            <a:endParaRPr lang="en-US" altLang="en-US" b="1">
              <a:cs typeface="Times New Roman" panose="02020603050405020304" pitchFamily="18" charset="0"/>
            </a:endParaRP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5D82683D-5B48-4562-99D2-C610AE4C0A3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>
              <a:spcBef>
                <a:spcPct val="10000"/>
              </a:spcBef>
            </a:pPr>
            <a:r>
              <a:rPr lang="en-US" altLang="en-US" sz="3400" b="1">
                <a:latin typeface="Arial" panose="020B0604020202020204" pitchFamily="34" charset="0"/>
                <a:cs typeface="Arial" panose="020B0604020202020204" pitchFamily="34" charset="0"/>
              </a:rPr>
              <a:t>Holy Spirit, Thou art welcome in this place;</a:t>
            </a:r>
            <a:endParaRPr lang="en-US" altLang="en-US" sz="3400" b="1" i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10000"/>
              </a:spcBef>
            </a:pPr>
            <a:r>
              <a:rPr lang="en-US" altLang="en-US" sz="3400" b="1">
                <a:latin typeface="Arial" panose="020B0604020202020204" pitchFamily="34" charset="0"/>
                <a:cs typeface="Times New Roman" panose="02020603050405020304" pitchFamily="18" charset="0"/>
              </a:rPr>
              <a:t>Holy Spirit, Thou art welcome in this place.</a:t>
            </a:r>
          </a:p>
          <a:p>
            <a:pPr>
              <a:spcBef>
                <a:spcPct val="10000"/>
              </a:spcBef>
            </a:pPr>
            <a:r>
              <a:rPr lang="en-US" altLang="en-US" sz="3400" b="1">
                <a:latin typeface="Arial" panose="020B0604020202020204" pitchFamily="34" charset="0"/>
                <a:cs typeface="Times New Roman" panose="02020603050405020304" pitchFamily="18" charset="0"/>
              </a:rPr>
              <a:t>Omnipotent Father of mercy and grace, </a:t>
            </a:r>
          </a:p>
          <a:p>
            <a:pPr>
              <a:spcBef>
                <a:spcPct val="10000"/>
              </a:spcBef>
            </a:pPr>
            <a:r>
              <a:rPr lang="en-US" altLang="en-US" sz="3400" b="1">
                <a:latin typeface="Arial" panose="020B0604020202020204" pitchFamily="34" charset="0"/>
                <a:cs typeface="Times New Roman" panose="02020603050405020304" pitchFamily="18" charset="0"/>
              </a:rPr>
              <a:t>Thou art welcome in this place.</a:t>
            </a:r>
          </a:p>
        </p:txBody>
      </p:sp>
      <p:sp>
        <p:nvSpPr>
          <p:cNvPr id="76804" name="Text Box 4">
            <a:extLst>
              <a:ext uri="{FF2B5EF4-FFF2-40B4-BE49-F238E27FC236}">
                <a16:creationId xmlns:a16="http://schemas.microsoft.com/office/drawing/2014/main" id="{31D069D7-A61E-4C91-8500-DCD2BCAE82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>
            <a:extLst>
              <a:ext uri="{FF2B5EF4-FFF2-40B4-BE49-F238E27FC236}">
                <a16:creationId xmlns:a16="http://schemas.microsoft.com/office/drawing/2014/main" id="{65603078-757D-4120-8DFE-51A32FF10C4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" y="1752600"/>
            <a:ext cx="8991600" cy="3962400"/>
          </a:xfrm>
        </p:spPr>
        <p:txBody>
          <a:bodyPr/>
          <a:lstStyle/>
          <a:p>
            <a:pPr marL="292100" indent="-292100" algn="l">
              <a:buFont typeface="Wingdings" panose="05000000000000000000" pitchFamily="2" charset="2"/>
              <a:buChar char="n"/>
            </a:pPr>
            <a:r>
              <a:rPr lang="en-US" altLang="en-US" sz="3600" b="1">
                <a:cs typeface="Times New Roman" panose="02020603050405020304" pitchFamily="18" charset="0"/>
              </a:rPr>
              <a:t>Through the body of believers, the Church</a:t>
            </a:r>
          </a:p>
          <a:p>
            <a:pPr marL="292100" indent="-292100" algn="l">
              <a:buFont typeface="Wingdings" panose="05000000000000000000" pitchFamily="2" charset="2"/>
              <a:buChar char="n"/>
            </a:pPr>
            <a:r>
              <a:rPr lang="en-US" altLang="en-US" sz="3600" b="1">
                <a:cs typeface="Times New Roman" panose="02020603050405020304" pitchFamily="18" charset="0"/>
              </a:rPr>
              <a:t>Through the Holy Spirit awakening our conscience</a:t>
            </a:r>
          </a:p>
          <a:p>
            <a:pPr marL="292100" indent="-292100" algn="l">
              <a:buFont typeface="Wingdings" panose="05000000000000000000" pitchFamily="2" charset="2"/>
              <a:buChar char="n"/>
            </a:pPr>
            <a:r>
              <a:rPr lang="en-US" altLang="en-US" sz="3600" b="1">
                <a:cs typeface="Times New Roman" panose="02020603050405020304" pitchFamily="18" charset="0"/>
              </a:rPr>
              <a:t>Through the Holy Spirit courting us, not forcing us</a:t>
            </a:r>
          </a:p>
        </p:txBody>
      </p:sp>
      <p:sp>
        <p:nvSpPr>
          <p:cNvPr id="98307" name="Text Box 3">
            <a:extLst>
              <a:ext uri="{FF2B5EF4-FFF2-40B4-BE49-F238E27FC236}">
                <a16:creationId xmlns:a16="http://schemas.microsoft.com/office/drawing/2014/main" id="{A3D42B51-A089-4018-BE1F-B6E235E80B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98308" name="Text Box 4">
            <a:extLst>
              <a:ext uri="{FF2B5EF4-FFF2-40B4-BE49-F238E27FC236}">
                <a16:creationId xmlns:a16="http://schemas.microsoft.com/office/drawing/2014/main" id="{D365C48E-B3E3-4261-A08C-E74D10E108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Can You Experience</a:t>
            </a:r>
          </a:p>
          <a:p>
            <a:pPr algn="ctr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>
            <a:extLst>
              <a:ext uri="{FF2B5EF4-FFF2-40B4-BE49-F238E27FC236}">
                <a16:creationId xmlns:a16="http://schemas.microsoft.com/office/drawing/2014/main" id="{38C0F1C2-DCD8-41EF-9E18-8E85B4125D6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100355" name="Rectangle 3">
            <a:extLst>
              <a:ext uri="{FF2B5EF4-FFF2-40B4-BE49-F238E27FC236}">
                <a16:creationId xmlns:a16="http://schemas.microsoft.com/office/drawing/2014/main" id="{D6F76032-84F1-461F-A088-CADB602160F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endParaRPr lang="en-US" altLang="en-US" sz="7200">
              <a:cs typeface="Times New Roman" panose="02020603050405020304" pitchFamily="18" charset="0"/>
            </a:endParaRPr>
          </a:p>
          <a:p>
            <a:endParaRPr lang="en-US" altLang="en-US">
              <a:cs typeface="Times New Roman" panose="02020603050405020304" pitchFamily="18" charset="0"/>
            </a:endParaRPr>
          </a:p>
          <a:p>
            <a:endParaRPr lang="en-US" altLang="en-US"/>
          </a:p>
        </p:txBody>
      </p:sp>
      <p:sp>
        <p:nvSpPr>
          <p:cNvPr id="100356" name="Text Box 4">
            <a:extLst>
              <a:ext uri="{FF2B5EF4-FFF2-40B4-BE49-F238E27FC236}">
                <a16:creationId xmlns:a16="http://schemas.microsoft.com/office/drawing/2014/main" id="{496C8A96-72DF-468D-BC54-17393C171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>
            <a:extLst>
              <a:ext uri="{FF2B5EF4-FFF2-40B4-BE49-F238E27FC236}">
                <a16:creationId xmlns:a16="http://schemas.microsoft.com/office/drawing/2014/main" id="{5AC85FDF-1FC3-40A4-AC0B-112B6C19968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" y="1828800"/>
            <a:ext cx="8991600" cy="3352800"/>
          </a:xfrm>
        </p:spPr>
        <p:txBody>
          <a:bodyPr/>
          <a:lstStyle/>
          <a:p>
            <a:pPr algn="l">
              <a:spcBef>
                <a:spcPct val="10000"/>
              </a:spcBef>
              <a:tabLst>
                <a:tab pos="463550" algn="l"/>
              </a:tabLst>
            </a:pPr>
            <a:r>
              <a:rPr lang="en-US" altLang="en-US" sz="4000" b="1">
                <a:cs typeface="Times New Roman" panose="02020603050405020304" pitchFamily="18" charset="0"/>
              </a:rPr>
              <a:t>…will you open your heart to God</a:t>
            </a:r>
          </a:p>
          <a:p>
            <a:pPr algn="l">
              <a:spcBef>
                <a:spcPct val="10000"/>
              </a:spcBef>
              <a:tabLst>
                <a:tab pos="463550" algn="l"/>
              </a:tabLst>
            </a:pPr>
            <a:r>
              <a:rPr lang="en-US" altLang="en-US" sz="4000" b="1">
                <a:cs typeface="Times New Roman" panose="02020603050405020304" pitchFamily="18" charset="0"/>
              </a:rPr>
              <a:t>	and accept the relationship that</a:t>
            </a:r>
          </a:p>
          <a:p>
            <a:pPr algn="l">
              <a:spcBef>
                <a:spcPct val="10000"/>
              </a:spcBef>
              <a:tabLst>
                <a:tab pos="463550" algn="l"/>
              </a:tabLst>
            </a:pPr>
            <a:r>
              <a:rPr lang="en-US" altLang="en-US" sz="4000" b="1">
                <a:cs typeface="Times New Roman" panose="02020603050405020304" pitchFamily="18" charset="0"/>
              </a:rPr>
              <a:t>	God offers you through Jesus Christ?</a:t>
            </a:r>
          </a:p>
        </p:txBody>
      </p:sp>
      <p:sp>
        <p:nvSpPr>
          <p:cNvPr id="92163" name="Text Box 3">
            <a:extLst>
              <a:ext uri="{FF2B5EF4-FFF2-40B4-BE49-F238E27FC236}">
                <a16:creationId xmlns:a16="http://schemas.microsoft.com/office/drawing/2014/main" id="{15FE6BAB-7166-40ED-A51A-493FCC0C5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92164" name="Text Box 4">
            <a:extLst>
              <a:ext uri="{FF2B5EF4-FFF2-40B4-BE49-F238E27FC236}">
                <a16:creationId xmlns:a16="http://schemas.microsoft.com/office/drawing/2014/main" id="{BF9CFAF1-5315-45CF-A35F-E0DAFB488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8580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critical question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7E3E49F8-E8F9-4B5C-973F-216D62F9908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r>
              <a:rPr lang="en-US" altLang="en-US" sz="6000" b="1" i="1">
                <a:solidFill>
                  <a:schemeClr val="tx2"/>
                </a:solidFill>
                <a:cs typeface="Times New Roman" panose="02020603050405020304" pitchFamily="18" charset="0"/>
              </a:rPr>
              <a:t>De Colores!</a:t>
            </a:r>
            <a:endParaRPr lang="en-US" altLang="en-US" sz="6000" b="1" i="1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41987" name="Text Box 3">
            <a:extLst>
              <a:ext uri="{FF2B5EF4-FFF2-40B4-BE49-F238E27FC236}">
                <a16:creationId xmlns:a16="http://schemas.microsoft.com/office/drawing/2014/main" id="{24B56F7F-B5BE-4DAC-8FFD-AB88AC9A0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62591_wallpaper280">
            <a:extLst>
              <a:ext uri="{FF2B5EF4-FFF2-40B4-BE49-F238E27FC236}">
                <a16:creationId xmlns:a16="http://schemas.microsoft.com/office/drawing/2014/main" id="{0755ED86-A9B0-4C3E-ABF6-7D851A0C66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79" b="5376"/>
          <a:stretch>
            <a:fillRect/>
          </a:stretch>
        </p:blipFill>
        <p:spPr bwMode="auto">
          <a:xfrm>
            <a:off x="0" y="0"/>
            <a:ext cx="9144000" cy="68199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51" name="Rectangle 3">
            <a:extLst>
              <a:ext uri="{FF2B5EF4-FFF2-40B4-BE49-F238E27FC236}">
                <a16:creationId xmlns:a16="http://schemas.microsoft.com/office/drawing/2014/main" id="{23960641-AED5-4728-AADF-E025C9DFAD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2667000"/>
            <a:ext cx="89154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algn="ctr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1pPr>
            <a:lvl2pPr marL="742950" indent="-285750" algn="ctr">
              <a:spcBef>
                <a:spcPct val="20000"/>
              </a:spcBef>
              <a:buClr>
                <a:schemeClr val="tx1"/>
              </a:buClr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2pPr>
            <a:lvl3pPr marL="1143000" indent="-228600" algn="ctr">
              <a:spcBef>
                <a:spcPct val="20000"/>
              </a:spcBef>
              <a:buClr>
                <a:schemeClr val="tx1"/>
              </a:buClr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3pPr>
            <a:lvl4pPr marL="1600200" indent="-228600" algn="ctr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4pPr>
            <a:lvl5pPr marL="2057400" indent="-228600" algn="ctr">
              <a:spcBef>
                <a:spcPct val="20000"/>
              </a:spcBef>
              <a:buClr>
                <a:schemeClr val="tx1"/>
              </a:buClr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en-US" sz="3600" b="1">
                <a:cs typeface="Times New Roman" panose="02020603050405020304" pitchFamily="18" charset="0"/>
              </a:rPr>
              <a:t>The Lord himself goes before you</a:t>
            </a:r>
          </a:p>
          <a:p>
            <a:pPr algn="l">
              <a:spcBef>
                <a:spcPct val="0"/>
              </a:spcBef>
            </a:pPr>
            <a:r>
              <a:rPr lang="en-US" altLang="en-US" sz="3600" b="1">
                <a:cs typeface="Times New Roman" panose="02020603050405020304" pitchFamily="18" charset="0"/>
              </a:rPr>
              <a:t>and will be with you;</a:t>
            </a:r>
          </a:p>
          <a:p>
            <a:pPr algn="l">
              <a:spcBef>
                <a:spcPct val="0"/>
              </a:spcBef>
            </a:pPr>
            <a:r>
              <a:rPr lang="en-US" altLang="en-US" sz="3600" b="1">
                <a:cs typeface="Times New Roman" panose="02020603050405020304" pitchFamily="18" charset="0"/>
              </a:rPr>
              <a:t>he will never leave you nor forsake you.</a:t>
            </a:r>
          </a:p>
          <a:p>
            <a:pPr algn="l">
              <a:spcBef>
                <a:spcPct val="0"/>
              </a:spcBef>
            </a:pPr>
            <a:r>
              <a:rPr lang="en-US" altLang="en-US" sz="3600" b="1">
                <a:cs typeface="Times New Roman" panose="02020603050405020304" pitchFamily="18" charset="0"/>
              </a:rPr>
              <a:t>Do not be afraid; do not be discouraged.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>
            <a:extLst>
              <a:ext uri="{FF2B5EF4-FFF2-40B4-BE49-F238E27FC236}">
                <a16:creationId xmlns:a16="http://schemas.microsoft.com/office/drawing/2014/main" id="{58E1DFD8-DC46-44CD-BCA3-4E7A021335F4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111619" name="Rectangle 3">
            <a:extLst>
              <a:ext uri="{FF2B5EF4-FFF2-40B4-BE49-F238E27FC236}">
                <a16:creationId xmlns:a16="http://schemas.microsoft.com/office/drawing/2014/main" id="{7084D026-7FC4-4720-84A6-52D1D7F299F6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en-US" altLang="en-US" sz="7200">
              <a:cs typeface="Times New Roman" panose="02020603050405020304" pitchFamily="18" charset="0"/>
            </a:endParaRPr>
          </a:p>
          <a:p>
            <a:pPr marL="0" indent="0" algn="ctr">
              <a:buFontTx/>
              <a:buNone/>
            </a:pPr>
            <a:endParaRPr lang="en-US" altLang="en-US">
              <a:cs typeface="Times New Roman" panose="02020603050405020304" pitchFamily="18" charset="0"/>
            </a:endParaRPr>
          </a:p>
          <a:p>
            <a:pPr marL="0" indent="0" algn="ctr">
              <a:buFontTx/>
              <a:buNone/>
            </a:pPr>
            <a:endParaRPr lang="en-US" altLang="en-US"/>
          </a:p>
        </p:txBody>
      </p:sp>
      <p:sp>
        <p:nvSpPr>
          <p:cNvPr id="111620" name="Text Box 4">
            <a:extLst>
              <a:ext uri="{FF2B5EF4-FFF2-40B4-BE49-F238E27FC236}">
                <a16:creationId xmlns:a16="http://schemas.microsoft.com/office/drawing/2014/main" id="{5DE784F4-6BEC-495F-988D-385375B13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06793FD5-4D38-4890-9C2E-52D6F1496C8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7D77D047-D353-4356-8BDD-DDDE92892E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r>
              <a:rPr lang="en-US" altLang="en-US" sz="7200">
                <a:cs typeface="Arial" panose="020B0604020202020204" pitchFamily="34" charset="0"/>
              </a:rPr>
              <a:t>Prevenient Grace</a:t>
            </a:r>
            <a:endParaRPr lang="en-US" altLang="en-US"/>
          </a:p>
        </p:txBody>
      </p:sp>
      <p:sp>
        <p:nvSpPr>
          <p:cNvPr id="66564" name="Text Box 4">
            <a:extLst>
              <a:ext uri="{FF2B5EF4-FFF2-40B4-BE49-F238E27FC236}">
                <a16:creationId xmlns:a16="http://schemas.microsoft.com/office/drawing/2014/main" id="{CECD06F6-1416-467A-9354-A638B9DCE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4038600"/>
            <a:ext cx="29305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Stacy Evans</a:t>
            </a:r>
          </a:p>
        </p:txBody>
      </p:sp>
      <p:sp>
        <p:nvSpPr>
          <p:cNvPr id="66565" name="Text Box 5">
            <a:extLst>
              <a:ext uri="{FF2B5EF4-FFF2-40B4-BE49-F238E27FC236}">
                <a16:creationId xmlns:a16="http://schemas.microsoft.com/office/drawing/2014/main" id="{888E7943-47B5-4538-B89C-3369D6B15E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pic>
        <p:nvPicPr>
          <p:cNvPr id="66566" name="Picture 6" descr="new-arklogo">
            <a:extLst>
              <a:ext uri="{FF2B5EF4-FFF2-40B4-BE49-F238E27FC236}">
                <a16:creationId xmlns:a16="http://schemas.microsoft.com/office/drawing/2014/main" id="{3E47771A-81D3-40E3-90F0-36DD3B568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0F4BCC4A-F13F-4FFA-B128-F4362463F2A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" y="914400"/>
            <a:ext cx="8305800" cy="4876800"/>
          </a:xfrm>
        </p:spPr>
        <p:txBody>
          <a:bodyPr/>
          <a:lstStyle/>
          <a:p>
            <a:pPr marL="463550" indent="-463550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Pre = “going before”</a:t>
            </a:r>
          </a:p>
          <a:p>
            <a:pPr marL="463550" indent="-463550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Veni = “come”</a:t>
            </a:r>
          </a:p>
          <a:p>
            <a:pPr marL="463550" indent="-463550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Grace = God’s unmerited gift of divine love</a:t>
            </a:r>
          </a:p>
        </p:txBody>
      </p:sp>
      <p:sp>
        <p:nvSpPr>
          <p:cNvPr id="36867" name="Text Box 3">
            <a:extLst>
              <a:ext uri="{FF2B5EF4-FFF2-40B4-BE49-F238E27FC236}">
                <a16:creationId xmlns:a16="http://schemas.microsoft.com/office/drawing/2014/main" id="{3991A472-F943-48FA-972A-DD92B4C7D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A7D41E0D-1DC7-4E8F-81FE-661879B621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8F575529-0BE9-48D0-A57E-B0E84C7ED3F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2000" y="990600"/>
            <a:ext cx="7924800" cy="4876800"/>
          </a:xfrm>
        </p:spPr>
        <p:txBody>
          <a:bodyPr/>
          <a:lstStyle/>
          <a:p>
            <a:pPr algn="l">
              <a:spcBef>
                <a:spcPct val="10000"/>
              </a:spcBef>
            </a:pPr>
            <a:r>
              <a:rPr lang="en-US" altLang="en-US" sz="4000" b="1">
                <a:cs typeface="Times New Roman" panose="02020603050405020304" pitchFamily="18" charset="0"/>
              </a:rPr>
              <a:t>… means that God is present with us throughout our lives, </a:t>
            </a:r>
            <a:r>
              <a:rPr lang="en-US" altLang="en-US" sz="4000" b="1" u="sng">
                <a:cs typeface="Times New Roman" panose="02020603050405020304" pitchFamily="18" charset="0"/>
              </a:rPr>
              <a:t>whether or not we are aware of it</a:t>
            </a:r>
            <a:r>
              <a:rPr lang="en-US" altLang="en-US" sz="4000" b="1">
                <a:cs typeface="Times New Roman" panose="02020603050405020304" pitchFamily="18" charset="0"/>
              </a:rPr>
              <a:t>.</a:t>
            </a:r>
          </a:p>
          <a:p>
            <a:pPr algn="l">
              <a:spcBef>
                <a:spcPct val="10000"/>
              </a:spcBef>
            </a:pPr>
            <a:endParaRPr lang="en-US" altLang="en-US" sz="1000" b="1">
              <a:cs typeface="Times New Roman" panose="02020603050405020304" pitchFamily="18" charset="0"/>
            </a:endParaRPr>
          </a:p>
          <a:p>
            <a:pPr algn="l">
              <a:spcBef>
                <a:spcPct val="10000"/>
              </a:spcBef>
            </a:pPr>
            <a:r>
              <a:rPr lang="en-US" altLang="en-US" sz="4000" b="1">
                <a:cs typeface="Times New Roman" panose="02020603050405020304" pitchFamily="18" charset="0"/>
              </a:rPr>
              <a:t>… is at work in us from our </a:t>
            </a:r>
            <a:r>
              <a:rPr lang="en-US" altLang="en-US" sz="4000" b="1" u="sng">
                <a:cs typeface="Times New Roman" panose="02020603050405020304" pitchFamily="18" charset="0"/>
              </a:rPr>
              <a:t>conception</a:t>
            </a:r>
            <a:r>
              <a:rPr lang="en-US" altLang="en-US" sz="4000" b="1">
                <a:cs typeface="Times New Roman" panose="02020603050405020304" pitchFamily="18" charset="0"/>
              </a:rPr>
              <a:t> to our </a:t>
            </a:r>
            <a:r>
              <a:rPr lang="en-US" altLang="en-US" sz="4000" b="1" u="sng">
                <a:cs typeface="Times New Roman" panose="02020603050405020304" pitchFamily="18" charset="0"/>
              </a:rPr>
              <a:t>conversion</a:t>
            </a:r>
            <a:r>
              <a:rPr lang="en-US" altLang="en-US" sz="4000" b="1"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8851" name="Text Box 3">
            <a:extLst>
              <a:ext uri="{FF2B5EF4-FFF2-40B4-BE49-F238E27FC236}">
                <a16:creationId xmlns:a16="http://schemas.microsoft.com/office/drawing/2014/main" id="{017EC3A9-28C1-4F6E-8E36-B5D3BBD85B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78852" name="Text Box 4">
            <a:extLst>
              <a:ext uri="{FF2B5EF4-FFF2-40B4-BE49-F238E27FC236}">
                <a16:creationId xmlns:a16="http://schemas.microsoft.com/office/drawing/2014/main" id="{85CD8160-65FB-4715-BB38-45FAA3126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B1E7F329-8D71-4928-B851-02A7FD506B6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2000" y="838200"/>
            <a:ext cx="7924800" cy="4876800"/>
          </a:xfrm>
        </p:spPr>
        <p:txBody>
          <a:bodyPr/>
          <a:lstStyle/>
          <a:p>
            <a:pPr marL="463550" indent="-463550" algn="l">
              <a:spcBef>
                <a:spcPct val="5000"/>
              </a:spcBef>
              <a:buFont typeface="Wingdings" panose="05000000000000000000" pitchFamily="2" charset="2"/>
              <a:buChar char="n"/>
            </a:pPr>
            <a:r>
              <a:rPr lang="en-US" altLang="en-US" sz="3800" b="1">
                <a:cs typeface="Times New Roman" panose="02020603050405020304" pitchFamily="18" charset="0"/>
              </a:rPr>
              <a:t>the grace of God that comes before any human decision or endeavor</a:t>
            </a:r>
          </a:p>
          <a:p>
            <a:pPr marL="463550" indent="-463550" algn="l">
              <a:spcBef>
                <a:spcPct val="5000"/>
              </a:spcBef>
              <a:buFont typeface="Wingdings" panose="05000000000000000000" pitchFamily="2" charset="2"/>
              <a:buChar char="n"/>
            </a:pPr>
            <a:r>
              <a:rPr lang="en-US" altLang="en-US" sz="3800" b="1">
                <a:cs typeface="Times New Roman" panose="02020603050405020304" pitchFamily="18" charset="0"/>
              </a:rPr>
              <a:t>the love of God wooing us</a:t>
            </a:r>
          </a:p>
          <a:p>
            <a:pPr marL="463550" indent="-463550" algn="l">
              <a:spcBef>
                <a:spcPct val="5000"/>
              </a:spcBef>
              <a:buFont typeface="Wingdings" panose="05000000000000000000" pitchFamily="2" charset="2"/>
              <a:buChar char="n"/>
            </a:pPr>
            <a:r>
              <a:rPr lang="en-US" altLang="en-US" sz="3800" b="1">
                <a:cs typeface="Times New Roman" panose="02020603050405020304" pitchFamily="18" charset="0"/>
              </a:rPr>
              <a:t>the will of God drawing us</a:t>
            </a:r>
          </a:p>
          <a:p>
            <a:pPr marL="463550" indent="-463550" algn="l">
              <a:spcBef>
                <a:spcPct val="5000"/>
              </a:spcBef>
              <a:buFont typeface="Wingdings" panose="05000000000000000000" pitchFamily="2" charset="2"/>
              <a:buChar char="n"/>
            </a:pPr>
            <a:r>
              <a:rPr lang="en-US" altLang="en-US" sz="3800" b="1">
                <a:cs typeface="Times New Roman" panose="02020603050405020304" pitchFamily="18" charset="0"/>
              </a:rPr>
              <a:t>the desire of God pursuing us</a:t>
            </a:r>
          </a:p>
          <a:p>
            <a:pPr marL="463550" indent="-463550" algn="l">
              <a:spcBef>
                <a:spcPct val="5000"/>
              </a:spcBef>
              <a:buFont typeface="Wingdings" panose="05000000000000000000" pitchFamily="2" charset="2"/>
              <a:buChar char="n"/>
            </a:pPr>
            <a:r>
              <a:rPr lang="en-US" altLang="en-US" sz="3800" b="1">
                <a:cs typeface="Times New Roman" panose="02020603050405020304" pitchFamily="18" charset="0"/>
              </a:rPr>
              <a:t>the gift of God freeing us</a:t>
            </a:r>
          </a:p>
          <a:p>
            <a:pPr marL="463550" indent="-463550" algn="l">
              <a:spcBef>
                <a:spcPct val="5000"/>
              </a:spcBef>
              <a:buFont typeface="Wingdings" panose="05000000000000000000" pitchFamily="2" charset="2"/>
              <a:buChar char="n"/>
            </a:pPr>
            <a:r>
              <a:rPr lang="en-US" altLang="en-US" sz="3800" b="1">
                <a:cs typeface="Times New Roman" panose="02020603050405020304" pitchFamily="18" charset="0"/>
              </a:rPr>
              <a:t>the activity of God empowering us</a:t>
            </a:r>
          </a:p>
        </p:txBody>
      </p:sp>
      <p:sp>
        <p:nvSpPr>
          <p:cNvPr id="80899" name="Text Box 3">
            <a:extLst>
              <a:ext uri="{FF2B5EF4-FFF2-40B4-BE49-F238E27FC236}">
                <a16:creationId xmlns:a16="http://schemas.microsoft.com/office/drawing/2014/main" id="{B9C1DB1F-DA3D-4EC6-9D82-305CD4F326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80900" name="Text Box 4">
            <a:extLst>
              <a:ext uri="{FF2B5EF4-FFF2-40B4-BE49-F238E27FC236}">
                <a16:creationId xmlns:a16="http://schemas.microsoft.com/office/drawing/2014/main" id="{3C81BF38-D030-4BEC-BA8F-01F97090B9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 is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>
            <a:extLst>
              <a:ext uri="{FF2B5EF4-FFF2-40B4-BE49-F238E27FC236}">
                <a16:creationId xmlns:a16="http://schemas.microsoft.com/office/drawing/2014/main" id="{51FF8ED0-9F85-489D-BC36-7BC346F933F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84995" name="Rectangle 3">
            <a:extLst>
              <a:ext uri="{FF2B5EF4-FFF2-40B4-BE49-F238E27FC236}">
                <a16:creationId xmlns:a16="http://schemas.microsoft.com/office/drawing/2014/main" id="{CD3F4748-334A-4F71-A0F2-0C7EAD954DF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endParaRPr lang="en-US" altLang="en-US" sz="7200">
              <a:cs typeface="Times New Roman" panose="02020603050405020304" pitchFamily="18" charset="0"/>
            </a:endParaRPr>
          </a:p>
          <a:p>
            <a:endParaRPr lang="en-US" altLang="en-US">
              <a:cs typeface="Times New Roman" panose="02020603050405020304" pitchFamily="18" charset="0"/>
            </a:endParaRPr>
          </a:p>
          <a:p>
            <a:endParaRPr lang="en-US" altLang="en-US"/>
          </a:p>
        </p:txBody>
      </p:sp>
      <p:sp>
        <p:nvSpPr>
          <p:cNvPr id="84996" name="Text Box 4">
            <a:extLst>
              <a:ext uri="{FF2B5EF4-FFF2-40B4-BE49-F238E27FC236}">
                <a16:creationId xmlns:a16="http://schemas.microsoft.com/office/drawing/2014/main" id="{7097A9CF-4D28-465B-A781-13C937062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>
            <a:extLst>
              <a:ext uri="{FF2B5EF4-FFF2-40B4-BE49-F238E27FC236}">
                <a16:creationId xmlns:a16="http://schemas.microsoft.com/office/drawing/2014/main" id="{01C8BCBC-DEFE-49E7-9EC6-FB7081EF3B7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" y="1752600"/>
            <a:ext cx="8991600" cy="3733800"/>
          </a:xfrm>
        </p:spPr>
        <p:txBody>
          <a:bodyPr/>
          <a:lstStyle/>
          <a:p>
            <a:pPr algn="l">
              <a:buFont typeface="Wingdings" panose="05000000000000000000" pitchFamily="2" charset="2"/>
              <a:buChar char="n"/>
            </a:pPr>
            <a:r>
              <a:rPr lang="en-US" altLang="en-US" sz="3600" b="1">
                <a:cs typeface="Times New Roman" panose="02020603050405020304" pitchFamily="18" charset="0"/>
              </a:rPr>
              <a:t>Through events, positive and negative</a:t>
            </a:r>
          </a:p>
          <a:p>
            <a:pPr algn="l">
              <a:buFont typeface="Wingdings" panose="05000000000000000000" pitchFamily="2" charset="2"/>
              <a:buChar char="n"/>
            </a:pPr>
            <a:r>
              <a:rPr lang="en-US" altLang="en-US" sz="3600" b="1">
                <a:cs typeface="Times New Roman" panose="02020603050405020304" pitchFamily="18" charset="0"/>
              </a:rPr>
              <a:t>Through the care and sacrifice of others</a:t>
            </a:r>
          </a:p>
        </p:txBody>
      </p:sp>
      <p:sp>
        <p:nvSpPr>
          <p:cNvPr id="96259" name="Text Box 3">
            <a:extLst>
              <a:ext uri="{FF2B5EF4-FFF2-40B4-BE49-F238E27FC236}">
                <a16:creationId xmlns:a16="http://schemas.microsoft.com/office/drawing/2014/main" id="{319F07FB-7674-4D2C-A971-C6BA27074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96260" name="Text Box 4">
            <a:extLst>
              <a:ext uri="{FF2B5EF4-FFF2-40B4-BE49-F238E27FC236}">
                <a16:creationId xmlns:a16="http://schemas.microsoft.com/office/drawing/2014/main" id="{305FB9DB-9629-47BD-85E6-1B4EAF734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Can You Experience</a:t>
            </a:r>
          </a:p>
          <a:p>
            <a:pPr algn="ctr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662</TotalTime>
  <Words>279</Words>
  <Application>Microsoft Office PowerPoint</Application>
  <PresentationFormat>On-screen Show (4:3)</PresentationFormat>
  <Paragraphs>61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Times New Roman</vt:lpstr>
      <vt:lpstr>Wingdings</vt:lpstr>
      <vt:lpstr>Arial</vt:lpstr>
      <vt:lpstr>Blue Diagonal</vt:lpstr>
      <vt:lpstr>Default Design</vt:lpstr>
      <vt:lpstr>Holy Spirit, Thou Art Welcome</vt:lpstr>
      <vt:lpstr> </vt:lpstr>
      <vt:lpstr> 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60</cp:revision>
  <cp:lastPrinted>1601-01-01T00:00:00Z</cp:lastPrinted>
  <dcterms:created xsi:type="dcterms:W3CDTF">2002-09-23T01:58:48Z</dcterms:created>
  <dcterms:modified xsi:type="dcterms:W3CDTF">2018-03-06T16:36:34Z</dcterms:modified>
</cp:coreProperties>
</file>