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70" r:id="rId2"/>
    <p:sldId id="256" r:id="rId3"/>
    <p:sldId id="266" r:id="rId4"/>
    <p:sldId id="271" r:id="rId5"/>
    <p:sldId id="299" r:id="rId6"/>
    <p:sldId id="293" r:id="rId7"/>
    <p:sldId id="294" r:id="rId8"/>
    <p:sldId id="295" r:id="rId9"/>
    <p:sldId id="300" r:id="rId10"/>
    <p:sldId id="301" r:id="rId11"/>
    <p:sldId id="29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6" autoAdjust="0"/>
    <p:restoredTop sz="93850" autoAdjust="0"/>
  </p:normalViewPr>
  <p:slideViewPr>
    <p:cSldViewPr>
      <p:cViewPr varScale="1">
        <p:scale>
          <a:sx n="74" d="100"/>
          <a:sy n="74" d="100"/>
        </p:scale>
        <p:origin x="1123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849D01F0-4B5C-408F-B630-69B2047641B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B51F66DC-8011-433F-9681-8F8F550FE8D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>
            <a:extLst>
              <a:ext uri="{FF2B5EF4-FFF2-40B4-BE49-F238E27FC236}">
                <a16:creationId xmlns:a16="http://schemas.microsoft.com/office/drawing/2014/main" id="{89D831CC-03BC-4B1C-987A-D159C6B2565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r>
              <a:rPr lang="en-US"/>
              <a:t>12-Sanctifying(MW32-Chow)</a:t>
            </a:r>
          </a:p>
        </p:txBody>
      </p:sp>
      <p:sp>
        <p:nvSpPr>
          <p:cNvPr id="76805" name="Rectangle 5">
            <a:extLst>
              <a:ext uri="{FF2B5EF4-FFF2-40B4-BE49-F238E27FC236}">
                <a16:creationId xmlns:a16="http://schemas.microsoft.com/office/drawing/2014/main" id="{1C7A7F42-5FCF-441E-B7D3-9492E48565A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912EB4-2396-408C-875D-7F02A1DCAA1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78F0D1E-1D1B-4BBF-B6F8-B481AB00024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2D604581-39FC-491E-823C-74EC69783AF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5D23B05-2653-4492-93D9-D1176329A44B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8CD545D-5376-4F08-BFB5-2C010DE3A63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8E2492BE-0FD8-4F3D-98B7-D181C60390D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28" charset="0"/>
              </a:defRPr>
            </a:lvl1pPr>
          </a:lstStyle>
          <a:p>
            <a:pPr>
              <a:defRPr/>
            </a:pPr>
            <a:r>
              <a:rPr lang="en-US"/>
              <a:t>12-Sanctifying(MW32-Chow)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F20CEE9-9561-48AF-A925-F0DBC6A0C2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2000B3-D772-4327-BAF5-BE0AD8A30C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2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2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2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2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2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>
            <a:extLst>
              <a:ext uri="{FF2B5EF4-FFF2-40B4-BE49-F238E27FC236}">
                <a16:creationId xmlns:a16="http://schemas.microsoft.com/office/drawing/2014/main" id="{7C4F88CD-9D52-4A79-9728-ADD968B8C1A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4339" name="Rectangle 7">
            <a:extLst>
              <a:ext uri="{FF2B5EF4-FFF2-40B4-BE49-F238E27FC236}">
                <a16:creationId xmlns:a16="http://schemas.microsoft.com/office/drawing/2014/main" id="{6848D235-C9D8-4389-A5AE-70A7512787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22B9A05-71C9-4515-AE52-C1A0F52EEC7B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52229A88-9D39-4E01-92C7-E5BB7E9F85A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5329FCFC-FB1D-4274-B49F-E5611DBECE7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>
            <a:extLst>
              <a:ext uri="{FF2B5EF4-FFF2-40B4-BE49-F238E27FC236}">
                <a16:creationId xmlns:a16="http://schemas.microsoft.com/office/drawing/2014/main" id="{1BE58FD8-61D3-4D48-8E28-A42DBCAA843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23555" name="Rectangle 7">
            <a:extLst>
              <a:ext uri="{FF2B5EF4-FFF2-40B4-BE49-F238E27FC236}">
                <a16:creationId xmlns:a16="http://schemas.microsoft.com/office/drawing/2014/main" id="{1407F39C-DC46-461C-86D2-C39FF74FEB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309FE27-AA57-44BC-B2A9-84C2A7385229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AE1071EA-2B9F-42CE-85C3-D7C8CB5394B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11581533-B6C4-4869-91FE-D518396EC9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07698D90-8CAF-47ED-B9DA-524A2AB25D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24579" name="Rectangle 7">
            <a:extLst>
              <a:ext uri="{FF2B5EF4-FFF2-40B4-BE49-F238E27FC236}">
                <a16:creationId xmlns:a16="http://schemas.microsoft.com/office/drawing/2014/main" id="{A03AEA96-BB9E-439D-B4CB-B7CDDCA597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41CFECB-6409-43CB-9572-B53C5C0D00CD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2AB103D3-90AB-45FC-8DC4-5E33789E11C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05DBC7DF-35D8-44BF-8882-6A8E234A74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>
            <a:extLst>
              <a:ext uri="{FF2B5EF4-FFF2-40B4-BE49-F238E27FC236}">
                <a16:creationId xmlns:a16="http://schemas.microsoft.com/office/drawing/2014/main" id="{D69C5499-F4A7-4DD3-97EC-5CEAE98B1F2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5363" name="Rectangle 7">
            <a:extLst>
              <a:ext uri="{FF2B5EF4-FFF2-40B4-BE49-F238E27FC236}">
                <a16:creationId xmlns:a16="http://schemas.microsoft.com/office/drawing/2014/main" id="{DCF6CBBE-806B-48EE-9C1B-84BC31F6F0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9DF89FF-9E60-44C3-A9E9-39C3AAAF646A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5364" name="Rectangle 2">
            <a:extLst>
              <a:ext uri="{FF2B5EF4-FFF2-40B4-BE49-F238E27FC236}">
                <a16:creationId xmlns:a16="http://schemas.microsoft.com/office/drawing/2014/main" id="{41BA8CA5-7335-44EF-B41D-A0397544E7B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>
            <a:extLst>
              <a:ext uri="{FF2B5EF4-FFF2-40B4-BE49-F238E27FC236}">
                <a16:creationId xmlns:a16="http://schemas.microsoft.com/office/drawing/2014/main" id="{6E1221EB-4910-496F-915D-147641BDAA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id="{DE10FFD0-B98D-40C1-A934-9160983029A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id="{C543FF00-6621-400C-A9D4-0E29C64E87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BC2CAC0-C9B5-416B-B91B-8420CFCAED67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C5DCFA14-C086-492A-8E87-10EB8479D59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3C4FE088-B69E-44B5-8B8B-64A8A56B8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>
            <a:extLst>
              <a:ext uri="{FF2B5EF4-FFF2-40B4-BE49-F238E27FC236}">
                <a16:creationId xmlns:a16="http://schemas.microsoft.com/office/drawing/2014/main" id="{713630EC-E114-4118-BAAC-6B97E0972FD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7411" name="Rectangle 7">
            <a:extLst>
              <a:ext uri="{FF2B5EF4-FFF2-40B4-BE49-F238E27FC236}">
                <a16:creationId xmlns:a16="http://schemas.microsoft.com/office/drawing/2014/main" id="{6A83AF41-530F-408B-99EF-6B60F01402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FF4068-58BD-4906-BECE-3C377ABF1335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7412" name="Rectangle 2">
            <a:extLst>
              <a:ext uri="{FF2B5EF4-FFF2-40B4-BE49-F238E27FC236}">
                <a16:creationId xmlns:a16="http://schemas.microsoft.com/office/drawing/2014/main" id="{D9C1195C-037B-4408-BA50-CE2E81FA5A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DD1A8609-197A-4CC8-B724-F8EBFC2235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>
            <a:extLst>
              <a:ext uri="{FF2B5EF4-FFF2-40B4-BE49-F238E27FC236}">
                <a16:creationId xmlns:a16="http://schemas.microsoft.com/office/drawing/2014/main" id="{C69163E2-B026-4C8B-8E59-11B68D3B80D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6E8F3B35-41CB-4203-9653-183F0815CC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85FBF7C-4266-4220-A899-436F55A51080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4C7A8C66-2FAC-4F59-B6CB-3C66BD24CF8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>
            <a:extLst>
              <a:ext uri="{FF2B5EF4-FFF2-40B4-BE49-F238E27FC236}">
                <a16:creationId xmlns:a16="http://schemas.microsoft.com/office/drawing/2014/main" id="{0F9AB0DA-8156-40D7-BAC1-E56DFCBD74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>
            <a:extLst>
              <a:ext uri="{FF2B5EF4-FFF2-40B4-BE49-F238E27FC236}">
                <a16:creationId xmlns:a16="http://schemas.microsoft.com/office/drawing/2014/main" id="{E4EC6DAF-5744-4831-ADCE-8E069F8A277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19459" name="Rectangle 7">
            <a:extLst>
              <a:ext uri="{FF2B5EF4-FFF2-40B4-BE49-F238E27FC236}">
                <a16:creationId xmlns:a16="http://schemas.microsoft.com/office/drawing/2014/main" id="{C89772A3-2060-4A63-9EE1-8795B623D8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248FF25-5A49-4625-A781-F7F1453AAEDF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19460" name="Rectangle 2">
            <a:extLst>
              <a:ext uri="{FF2B5EF4-FFF2-40B4-BE49-F238E27FC236}">
                <a16:creationId xmlns:a16="http://schemas.microsoft.com/office/drawing/2014/main" id="{0C3BA7A2-A27E-4A91-A2D2-45C0CA03E47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>
            <a:extLst>
              <a:ext uri="{FF2B5EF4-FFF2-40B4-BE49-F238E27FC236}">
                <a16:creationId xmlns:a16="http://schemas.microsoft.com/office/drawing/2014/main" id="{B86B4250-B992-4EA1-A242-CB0C296F2B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>
            <a:extLst>
              <a:ext uri="{FF2B5EF4-FFF2-40B4-BE49-F238E27FC236}">
                <a16:creationId xmlns:a16="http://schemas.microsoft.com/office/drawing/2014/main" id="{86452300-6BFE-43AA-A9E3-9FD65BDE9EF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AA662105-C958-4C62-95CF-A33AE1375A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FA77020-15EE-4028-A796-5E7237D6110D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0B0FD1A8-0EA6-4152-B72E-816DEB3F039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FDBF235D-9616-4CF1-9604-3BA25C2BE7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>
            <a:extLst>
              <a:ext uri="{FF2B5EF4-FFF2-40B4-BE49-F238E27FC236}">
                <a16:creationId xmlns:a16="http://schemas.microsoft.com/office/drawing/2014/main" id="{F68D3FFF-EB5A-4899-A9A7-7BD8EC781E9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21507" name="Rectangle 7">
            <a:extLst>
              <a:ext uri="{FF2B5EF4-FFF2-40B4-BE49-F238E27FC236}">
                <a16:creationId xmlns:a16="http://schemas.microsoft.com/office/drawing/2014/main" id="{E4992EB7-5A9A-4B8A-BC38-AA79FB8517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BE0D035-F04A-4693-AB76-902178C4B3CC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4F7BF395-B7C2-4407-83DB-132BB415A96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>
            <a:extLst>
              <a:ext uri="{FF2B5EF4-FFF2-40B4-BE49-F238E27FC236}">
                <a16:creationId xmlns:a16="http://schemas.microsoft.com/office/drawing/2014/main" id="{397106EC-CCCA-453F-9338-EA3F307AB4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>
            <a:extLst>
              <a:ext uri="{FF2B5EF4-FFF2-40B4-BE49-F238E27FC236}">
                <a16:creationId xmlns:a16="http://schemas.microsoft.com/office/drawing/2014/main" id="{80159466-3E53-4579-9F46-F52A0DD7A3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/>
              <a:t>12-Sanctifying(MW32-Chow)</a:t>
            </a:r>
          </a:p>
        </p:txBody>
      </p:sp>
      <p:sp>
        <p:nvSpPr>
          <p:cNvPr id="22531" name="Rectangle 7">
            <a:extLst>
              <a:ext uri="{FF2B5EF4-FFF2-40B4-BE49-F238E27FC236}">
                <a16:creationId xmlns:a16="http://schemas.microsoft.com/office/drawing/2014/main" id="{9FF55BB0-0AA9-4A1F-91DF-23D3B4EDE3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C99509F-EA11-45CA-A8F5-01B39E2675D9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B0AEE8AB-09C5-4993-9534-C0C150BE5C8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>
            <a:extLst>
              <a:ext uri="{FF2B5EF4-FFF2-40B4-BE49-F238E27FC236}">
                <a16:creationId xmlns:a16="http://schemas.microsoft.com/office/drawing/2014/main" id="{510256D6-D71B-46AA-9803-0884E3EE3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F92F07B-D342-4F4D-9D41-47978D9DBC98}"/>
              </a:ext>
            </a:extLst>
          </p:cNvPr>
          <p:cNvGrpSpPr>
            <a:grpSpLocks/>
          </p:cNvGrpSpPr>
          <p:nvPr/>
        </p:nvGrpSpPr>
        <p:grpSpPr bwMode="auto">
          <a:xfrm>
            <a:off x="0" y="15240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F6A9706-DA69-4BB6-9161-48483A566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4DA4FAC-13ED-4DF7-ADD6-7AAE8CC10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BE658E2-5F21-499A-B8D6-0C7D06B19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20A9A95-9152-490A-AE93-316FF21F6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 sz="80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343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itchFamily="28" charset="2"/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8165F333-DBC5-4250-8EF0-7F585DD7201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C4BEBE-2233-4817-9A20-715D0E499A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9DDFB889-23F1-44F7-8920-AABA280C46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5F20D12-1A92-42C9-951F-ADA3FE22C4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40880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484931E-0834-4EA1-AF5C-FC3F615834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D48E461-C25E-4AE5-92F3-D580A8F1BB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E3A5D0D-C38D-4E97-A994-999FF147DB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BF0D76-D625-4A0A-811B-6C17A4ABCB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904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72A3605-1D22-49EA-A46D-D3C4F346CD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99023123-A900-49A6-B2CF-E936725DF2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AFBB91D-17B2-45F7-8C97-0C05FA818A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243B49-AF07-45C7-9265-28535DEBBA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5108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745C2867-C4DA-4286-918D-8185940F54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9D780DB-87FC-446D-920D-61243C7892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9587A74C-5FA9-4AB7-A6C5-8ED41F3893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41F3A1-773F-4124-8CA7-9C685C3583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0392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D81449C-6377-4BF2-AB32-FD17671E1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5E13CB1-17F4-413E-9E3D-41F5007099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DB7B1B7-829A-496B-926B-B839EAFACD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2549E-5826-4BBE-9581-3814B009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221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3CC8F8CB-DFD5-4A15-AC59-854947918B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381663F-E9F6-494E-954F-EB5AE44B48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065EED-BE49-473F-A020-EA6A3F56B1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288870-0B15-4494-9388-3ABBFF900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7074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92894409-FC0B-41C8-82F7-51D94034F5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A483A18B-C9ED-4D70-8A40-F2352FBF7A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F01D325B-1678-4B9C-8715-AE4AEFC6F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6F4BA-68C1-4F10-A782-E4A7A7020E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7103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40F471F-AB64-4FEF-8187-62D5B86384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28C2E807-B52A-40FC-9BFE-A6301CD9F5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4F5982-088A-43AA-AAEA-72439660FA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1767AC-DE42-49C5-9E96-73F4A97E9A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04797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FFAA3FBD-B7EE-417C-B660-97FBB73D61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254B9D9-E736-44BF-8A8C-E5670E2062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C94752E6-052C-4094-8CA4-38B5093834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949ED-BADE-4B56-91C9-F573AA5324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736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7573A25-FC7B-420E-9C24-62CD9820EC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A75E54D-BDFA-4046-9CBA-F2849290D7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80A4E5FB-32B3-468D-A719-C37875D22D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812655-6BAF-445A-A07F-95292EE722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299247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483D787-DD3C-4B15-ACE8-DD42AC15CC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99E4575-914A-404B-8E8F-B65FA2F92D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C81ACCAE-2390-40E8-BAAA-5C2AE1E155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DBD3EE-D2A3-4E94-8A91-F08186766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376434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8AD01CA8-64F9-4EBF-8DD3-EDE6317D9E5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92AD98C8-BC02-411F-B228-7C79216F2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0E6B3FC3-3A70-4F97-B015-1A8D33A7D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5B63B2A7-30FA-46F4-A683-55F1BDCA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AF5A9B44-488F-451A-B29E-1B408D9F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E2D07E60-7B5D-4DB2-B3F6-90E125B7D7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9521BB93-5E35-49F9-9BD4-12571A5F62A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0105F420-D8E4-45DA-9B13-229144181D0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latin typeface="Times New Roman" pitchFamily="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33524BCC-1078-4408-B9D3-3C8EEFE5D00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EDEF2D82-610C-497B-9B69-A75758E22F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B54FFABA-BA37-4143-B6F6-114B388DDA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2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4BAA3AC8-936A-4A5B-98ED-E894033E3D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/>
              <a:t>Holy Spirit, Thou Art Welcome</a:t>
            </a:r>
            <a:endParaRPr lang="en-US" b="1">
              <a:cs typeface="Times New Roman" pitchFamily="28" charset="0"/>
            </a:endParaRP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B8380FBC-CDCA-406F-A2ED-765DEA9BF5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200" b="1">
                <a:solidFill>
                  <a:schemeClr val="tx1"/>
                </a:solidFill>
                <a:latin typeface="Arial" charset="0"/>
                <a:cs typeface="Arial" charset="0"/>
              </a:rPr>
              <a:t>Holy Spirit, Thou art welcome in this place;</a:t>
            </a:r>
            <a:endParaRPr lang="en-US" sz="3200" b="1" i="1">
              <a:solidFill>
                <a:schemeClr val="tx1"/>
              </a:solidFill>
              <a:latin typeface="Arial" charset="0"/>
              <a:cs typeface="Times New Roman" pitchFamily="2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200" b="1">
                <a:solidFill>
                  <a:schemeClr val="tx1"/>
                </a:solidFill>
                <a:latin typeface="Arial" charset="0"/>
                <a:cs typeface="Times New Roman" pitchFamily="2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200" b="1">
                <a:solidFill>
                  <a:schemeClr val="tx1"/>
                </a:solidFill>
                <a:latin typeface="Arial" charset="0"/>
                <a:cs typeface="Times New Roman" pitchFamily="2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200" b="1">
                <a:solidFill>
                  <a:schemeClr val="tx1"/>
                </a:solidFill>
                <a:latin typeface="Arial" charset="0"/>
                <a:cs typeface="Times New Roman" pitchFamily="28" charset="0"/>
              </a:rPr>
              <a:t>Thou art welcome in this place.</a:t>
            </a:r>
          </a:p>
        </p:txBody>
      </p:sp>
      <p:sp>
        <p:nvSpPr>
          <p:cNvPr id="54276" name="Text Box 4">
            <a:extLst>
              <a:ext uri="{FF2B5EF4-FFF2-40B4-BE49-F238E27FC236}">
                <a16:creationId xmlns:a16="http://schemas.microsoft.com/office/drawing/2014/main" id="{A5E3407C-4692-41E1-9120-8B5C471AA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8" charset="0"/>
                <a:cs typeface="Times New Roman" pitchFamily="2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B89B628A-8016-4DA2-8BF3-8C9DA0C79E2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838200"/>
            <a:ext cx="73914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chemeClr val="tx1"/>
                </a:solidFill>
                <a:cs typeface="Times New Roman" pitchFamily="28" charset="0"/>
              </a:rPr>
              <a:t>Sanctifying Grace is </a:t>
            </a:r>
            <a:r>
              <a:rPr lang="en-US" b="1">
                <a:solidFill>
                  <a:schemeClr val="tx1"/>
                </a:solidFill>
              </a:rPr>
              <a:t>the work of the Holy Spirit -  perfecting, strengthening, cleansing, and equipping us</a:t>
            </a: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9D0BFB37-A29E-4931-8551-79ED832FD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03B4B4F4-BCF6-42D9-A357-D223EAC926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2057400"/>
            <a:ext cx="73914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1" i="1" dirty="0">
                <a:cs typeface="Times New Roman" pitchFamily="28" charset="0"/>
              </a:rPr>
              <a:t>De </a:t>
            </a:r>
            <a:r>
              <a:rPr lang="en-US" sz="7200" b="1" i="1" dirty="0" err="1">
                <a:cs typeface="Times New Roman" pitchFamily="28" charset="0"/>
              </a:rPr>
              <a:t>Colores</a:t>
            </a:r>
            <a:r>
              <a:rPr lang="en-US" sz="7200" b="1" i="1" dirty="0">
                <a:cs typeface="Times New Roman" pitchFamily="28" charset="0"/>
              </a:rPr>
              <a:t>!</a:t>
            </a:r>
            <a:endParaRPr lang="en-US" sz="7200" b="1" i="1" dirty="0"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3CB8EA17-97CD-49B3-9621-022107AE9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D773A08-6E99-4DBF-A1C6-8705D8C6255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2400" b="1">
              <a:cs typeface="Times New Roman" pitchFamily="2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1357162-F04B-4642-A79A-1E98C5B79A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10800">
              <a:cs typeface="Times New Roman" pitchFamily="28" charset="0"/>
            </a:endParaRPr>
          </a:p>
          <a:p>
            <a:pPr eaLnBrk="1" hangingPunct="1">
              <a:defRPr/>
            </a:pPr>
            <a:endParaRPr lang="en-US">
              <a:cs typeface="Times New Roman" pitchFamily="2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4100" name="Text Box 7">
            <a:extLst>
              <a:ext uri="{FF2B5EF4-FFF2-40B4-BE49-F238E27FC236}">
                <a16:creationId xmlns:a16="http://schemas.microsoft.com/office/drawing/2014/main" id="{5E3BEA50-6951-4348-A384-EF37FC111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88A5824-4834-459E-90BD-EC24732031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2400" b="1">
              <a:cs typeface="Times New Roman" pitchFamily="28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7F5A7714-B734-44C0-85D7-8CA810EFF6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solidFill>
                  <a:schemeClr val="tx1"/>
                </a:solidFill>
                <a:cs typeface="Arial" charset="0"/>
              </a:rPr>
              <a:t>Sanctifying Grace</a:t>
            </a:r>
            <a:endParaRPr lang="en-US" sz="7200">
              <a:solidFill>
                <a:schemeClr val="tx1"/>
              </a:solidFill>
              <a:cs typeface="Times New Roman" pitchFamily="28" charset="0"/>
            </a:endParaRPr>
          </a:p>
          <a:p>
            <a:pPr eaLnBrk="1" hangingPunct="1">
              <a:defRPr/>
            </a:pPr>
            <a:endParaRPr lang="en-US">
              <a:solidFill>
                <a:schemeClr val="tx1"/>
              </a:solidFill>
              <a:cs typeface="Times New Roman" pitchFamily="28" charset="0"/>
            </a:endParaRPr>
          </a:p>
          <a:p>
            <a:pPr eaLnBrk="1" hangingPunct="1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5124" name="Picture 4" descr="new-arklogo">
            <a:hlinkClick r:id="rId3"/>
            <a:extLst>
              <a:ext uri="{FF2B5EF4-FFF2-40B4-BE49-F238E27FC236}">
                <a16:creationId xmlns:a16="http://schemas.microsoft.com/office/drawing/2014/main" id="{0CF61F95-274D-4425-BA3D-18675ADC8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5">
            <a:extLst>
              <a:ext uri="{FF2B5EF4-FFF2-40B4-BE49-F238E27FC236}">
                <a16:creationId xmlns:a16="http://schemas.microsoft.com/office/drawing/2014/main" id="{FFCB9F30-1703-4BB7-B135-F290EE431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3962400"/>
            <a:ext cx="31130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4800"/>
              <a:t>Mark Chow</a:t>
            </a:r>
            <a:endParaRPr lang="en-US" altLang="en-US" sz="4000"/>
          </a:p>
        </p:txBody>
      </p:sp>
      <p:sp>
        <p:nvSpPr>
          <p:cNvPr id="5126" name="Text Box 6">
            <a:extLst>
              <a:ext uri="{FF2B5EF4-FFF2-40B4-BE49-F238E27FC236}">
                <a16:creationId xmlns:a16="http://schemas.microsoft.com/office/drawing/2014/main" id="{4FFB42D7-9B9A-42B3-B2D1-114E2ED2F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56265F2D-28A5-45DA-9A6D-1604290A2F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/>
              <a:t>God’s Grace </a:t>
            </a:r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8FE74B12-E263-405C-B01A-DE2B731E22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53400" cy="3429000"/>
          </a:xfrm>
        </p:spPr>
        <p:txBody>
          <a:bodyPr/>
          <a:lstStyle/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000" b="1" dirty="0"/>
              <a:t>Prevenient Grace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000" b="1" dirty="0"/>
              <a:t>Justifying Grace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000" b="1" dirty="0"/>
              <a:t>Means of Grace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000" b="1" dirty="0"/>
              <a:t>Obstacles to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09861A9C-4940-48B3-8158-F505BD0DD7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838200"/>
            <a:ext cx="73914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solidFill>
                  <a:schemeClr val="tx1"/>
                </a:solidFill>
                <a:cs typeface="Times New Roman" pitchFamily="28" charset="0"/>
              </a:rPr>
              <a:t>Sanctifying Grace is </a:t>
            </a:r>
            <a:r>
              <a:rPr lang="en-US" b="1">
                <a:solidFill>
                  <a:schemeClr val="tx1"/>
                </a:solidFill>
              </a:rPr>
              <a:t>the work of the Holy Spirit -  perfecting, strengthening, cleansing, and equipping us</a:t>
            </a:r>
            <a:endParaRPr lang="en-US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34DACBF0-CA79-421A-B35A-6E2C9BCAC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>
            <a:extLst>
              <a:ext uri="{FF2B5EF4-FFF2-40B4-BE49-F238E27FC236}">
                <a16:creationId xmlns:a16="http://schemas.microsoft.com/office/drawing/2014/main" id="{3EB22DCD-1B39-4B25-B51F-EEF6EEE66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67" name="Text Box 3">
            <a:extLst>
              <a:ext uri="{FF2B5EF4-FFF2-40B4-BE49-F238E27FC236}">
                <a16:creationId xmlns:a16="http://schemas.microsoft.com/office/drawing/2014/main" id="{DD10BD86-ECA4-47C9-8635-763A932C2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990600"/>
            <a:ext cx="734695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8" charset="0"/>
              </a:rPr>
              <a:t>Sanctifying Grace is the </a:t>
            </a:r>
          </a:p>
          <a:p>
            <a:pPr>
              <a:defRPr/>
            </a:pP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8" charset="0"/>
              </a:rPr>
              <a:t>pruning of the vine </a:t>
            </a:r>
          </a:p>
          <a:p>
            <a:pPr>
              <a:defRPr/>
            </a:pPr>
            <a:r>
              <a:rPr lang="en-US" sz="54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28" charset="0"/>
              </a:rPr>
              <a:t>of my life.</a:t>
            </a:r>
            <a:endParaRPr lang="en-US" b="1">
              <a:latin typeface="Times New Roman" pitchFamily="2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D4BCB98F-6690-4466-84A2-8AE77ADE93C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838200"/>
            <a:ext cx="7391400" cy="4267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solidFill>
                  <a:schemeClr val="tx1"/>
                </a:solidFill>
                <a:latin typeface="Times" pitchFamily="-128" charset="0"/>
              </a:rPr>
              <a:t>The Holy Spirit empowers and equips us to live a life of Grace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6CEF477-A02A-4B36-9778-0054F5929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0B984794-F155-4B12-AF04-AEC2BE74DE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/>
              <a:t>Helps for a Life of Grace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F5CC620F-3474-4A41-BEF8-F436C9FEA1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54525"/>
          </a:xfrm>
        </p:spPr>
        <p:txBody>
          <a:bodyPr/>
          <a:lstStyle/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400" b="1"/>
              <a:t>Spiritual Friend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400" b="1"/>
              <a:t>Share Group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400" b="1"/>
              <a:t>Prayer</a:t>
            </a:r>
          </a:p>
          <a:p>
            <a:pPr marL="457200" indent="-457200" eaLnBrk="1" hangingPunct="1">
              <a:buFont typeface="Wingdings" pitchFamily="28" charset="2"/>
              <a:buChar char="n"/>
              <a:defRPr/>
            </a:pPr>
            <a:r>
              <a:rPr lang="en-US" sz="4400" b="1"/>
              <a:t>Worship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2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594</TotalTime>
  <Words>208</Words>
  <Application>Microsoft Office PowerPoint</Application>
  <PresentationFormat>On-screen Show (4:3)</PresentationFormat>
  <Paragraphs>50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Times New Roman</vt:lpstr>
      <vt:lpstr>Arial</vt:lpstr>
      <vt:lpstr>Wingdings</vt:lpstr>
      <vt:lpstr>Times</vt:lpstr>
      <vt:lpstr>Blue Diagonal</vt:lpstr>
      <vt:lpstr>Holy Spirit, Thou Art Welcome</vt:lpstr>
      <vt:lpstr> </vt:lpstr>
      <vt:lpstr> </vt:lpstr>
      <vt:lpstr>PowerPoint Presentation</vt:lpstr>
      <vt:lpstr>God’s Grace </vt:lpstr>
      <vt:lpstr>PowerPoint Presentation</vt:lpstr>
      <vt:lpstr>PowerPoint Presentation</vt:lpstr>
      <vt:lpstr>PowerPoint Presentation</vt:lpstr>
      <vt:lpstr>Helps for a Life of Grace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46</cp:revision>
  <cp:lastPrinted>2010-02-18T19:54:21Z</cp:lastPrinted>
  <dcterms:created xsi:type="dcterms:W3CDTF">2002-09-23T01:58:48Z</dcterms:created>
  <dcterms:modified xsi:type="dcterms:W3CDTF">2018-03-06T17:00:10Z</dcterms:modified>
</cp:coreProperties>
</file>