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651" r:id="rId2"/>
    <p:sldMasterId id="2147483800" r:id="rId3"/>
  </p:sldMasterIdLst>
  <p:notesMasterIdLst>
    <p:notesMasterId r:id="rId23"/>
  </p:notesMasterIdLst>
  <p:sldIdLst>
    <p:sldId id="306" r:id="rId4"/>
    <p:sldId id="307" r:id="rId5"/>
    <p:sldId id="256" r:id="rId6"/>
    <p:sldId id="308" r:id="rId7"/>
    <p:sldId id="298" r:id="rId8"/>
    <p:sldId id="292" r:id="rId9"/>
    <p:sldId id="309" r:id="rId10"/>
    <p:sldId id="316" r:id="rId11"/>
    <p:sldId id="310" r:id="rId12"/>
    <p:sldId id="304" r:id="rId13"/>
    <p:sldId id="317" r:id="rId14"/>
    <p:sldId id="300" r:id="rId15"/>
    <p:sldId id="311" r:id="rId16"/>
    <p:sldId id="314" r:id="rId17"/>
    <p:sldId id="312" r:id="rId18"/>
    <p:sldId id="313" r:id="rId19"/>
    <p:sldId id="315" r:id="rId20"/>
    <p:sldId id="303" r:id="rId21"/>
    <p:sldId id="265" r:id="rId22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7" autoAdjust="0"/>
    <p:restoredTop sz="94657" autoAdjust="0"/>
  </p:normalViewPr>
  <p:slideViewPr>
    <p:cSldViewPr>
      <p:cViewPr varScale="1">
        <p:scale>
          <a:sx n="75" d="100"/>
          <a:sy n="75" d="100"/>
        </p:scale>
        <p:origin x="1104" y="7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>
            <a:extLst>
              <a:ext uri="{FF2B5EF4-FFF2-40B4-BE49-F238E27FC236}">
                <a16:creationId xmlns:a16="http://schemas.microsoft.com/office/drawing/2014/main" id="{42C215A5-4EE5-4D3E-AA5E-3F77349C3FBD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795" name="Rectangle 3">
            <a:extLst>
              <a:ext uri="{FF2B5EF4-FFF2-40B4-BE49-F238E27FC236}">
                <a16:creationId xmlns:a16="http://schemas.microsoft.com/office/drawing/2014/main" id="{E62070E4-FC02-4910-AA5C-92E85EEDE7B8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6" name="Rectangle 4">
            <a:extLst>
              <a:ext uri="{FF2B5EF4-FFF2-40B4-BE49-F238E27FC236}">
                <a16:creationId xmlns:a16="http://schemas.microsoft.com/office/drawing/2014/main" id="{EE944378-4D83-4D03-B076-44661CA6E611}"/>
              </a:ext>
            </a:extLst>
          </p:cNvPr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7" name="Rectangle 5">
            <a:extLst>
              <a:ext uri="{FF2B5EF4-FFF2-40B4-BE49-F238E27FC236}">
                <a16:creationId xmlns:a16="http://schemas.microsoft.com/office/drawing/2014/main" id="{0722DDC2-244F-4D9E-812B-F46A5926EF65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33798" name="Rectangle 6">
            <a:extLst>
              <a:ext uri="{FF2B5EF4-FFF2-40B4-BE49-F238E27FC236}">
                <a16:creationId xmlns:a16="http://schemas.microsoft.com/office/drawing/2014/main" id="{E3530437-D58B-4F74-948F-162663A53811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799" name="Rectangle 7">
            <a:extLst>
              <a:ext uri="{FF2B5EF4-FFF2-40B4-BE49-F238E27FC236}">
                <a16:creationId xmlns:a16="http://schemas.microsoft.com/office/drawing/2014/main" id="{1555960D-244B-4181-AE30-85BAFD713EC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1B3A7F8B-7038-4589-923C-C65C03F365B9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>
            <a:extLst>
              <a:ext uri="{FF2B5EF4-FFF2-40B4-BE49-F238E27FC236}">
                <a16:creationId xmlns:a16="http://schemas.microsoft.com/office/drawing/2014/main" id="{38B6C2B4-E18C-4AC5-81E9-ECCC7BED83E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3C9749DA-5C17-464C-91FB-D7AAFBF069FF}" type="slidenum">
              <a:rPr kumimoji="0" lang="en-US" altLang="en-US" smtClean="0">
                <a:solidFill>
                  <a:srgbClr val="000000"/>
                </a:solidFill>
              </a:rPr>
              <a:pPr>
                <a:spcBef>
                  <a:spcPct val="0"/>
                </a:spcBef>
              </a:pPr>
              <a:t>1</a:t>
            </a:fld>
            <a:endParaRPr kumimoji="0" lang="en-US" altLang="en-US">
              <a:solidFill>
                <a:srgbClr val="000000"/>
              </a:solidFill>
            </a:endParaRPr>
          </a:p>
        </p:txBody>
      </p:sp>
      <p:sp>
        <p:nvSpPr>
          <p:cNvPr id="10243" name="Rectangle 2">
            <a:extLst>
              <a:ext uri="{FF2B5EF4-FFF2-40B4-BE49-F238E27FC236}">
                <a16:creationId xmlns:a16="http://schemas.microsoft.com/office/drawing/2014/main" id="{AFEDC5F2-367A-4D42-B9A4-040186925732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4" name="Rectangle 3">
            <a:extLst>
              <a:ext uri="{FF2B5EF4-FFF2-40B4-BE49-F238E27FC236}">
                <a16:creationId xmlns:a16="http://schemas.microsoft.com/office/drawing/2014/main" id="{1F983559-8BEF-41D8-AEAB-AC2D7B10D45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>
            <a:extLst>
              <a:ext uri="{FF2B5EF4-FFF2-40B4-BE49-F238E27FC236}">
                <a16:creationId xmlns:a16="http://schemas.microsoft.com/office/drawing/2014/main" id="{785636E1-B793-4BAF-8A8F-824B297DFA7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DCE357E7-FAFE-43F0-AD40-73CCC1962F29}" type="slidenum">
              <a:rPr kumimoji="0" lang="en-US" altLang="en-US" smtClean="0">
                <a:solidFill>
                  <a:srgbClr val="000000"/>
                </a:solidFill>
              </a:rPr>
              <a:pPr>
                <a:spcBef>
                  <a:spcPct val="0"/>
                </a:spcBef>
              </a:pPr>
              <a:t>2</a:t>
            </a:fld>
            <a:endParaRPr kumimoji="0" lang="en-US" altLang="en-US">
              <a:solidFill>
                <a:srgbClr val="000000"/>
              </a:solidFill>
            </a:endParaRPr>
          </a:p>
        </p:txBody>
      </p:sp>
      <p:sp>
        <p:nvSpPr>
          <p:cNvPr id="12291" name="Rectangle 2">
            <a:extLst>
              <a:ext uri="{FF2B5EF4-FFF2-40B4-BE49-F238E27FC236}">
                <a16:creationId xmlns:a16="http://schemas.microsoft.com/office/drawing/2014/main" id="{E18C027A-E326-4A14-8788-2DA513536ED4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2" name="Rectangle 3">
            <a:extLst>
              <a:ext uri="{FF2B5EF4-FFF2-40B4-BE49-F238E27FC236}">
                <a16:creationId xmlns:a16="http://schemas.microsoft.com/office/drawing/2014/main" id="{C9D1A7D7-A014-4027-873B-0BA90CF7C67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>
            <a:extLst>
              <a:ext uri="{FF2B5EF4-FFF2-40B4-BE49-F238E27FC236}">
                <a16:creationId xmlns:a16="http://schemas.microsoft.com/office/drawing/2014/main" id="{A84B6BE6-2CC4-4F63-870F-37ADED84ABC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28953F54-E0A8-464A-8875-7E2A893A0C7A}" type="slidenum">
              <a:rPr kumimoji="0" lang="en-US" altLang="en-US" smtClean="0"/>
              <a:pPr>
                <a:spcBef>
                  <a:spcPct val="0"/>
                </a:spcBef>
              </a:pPr>
              <a:t>3</a:t>
            </a:fld>
            <a:endParaRPr kumimoji="0" lang="en-US" altLang="en-US"/>
          </a:p>
        </p:txBody>
      </p:sp>
      <p:sp>
        <p:nvSpPr>
          <p:cNvPr id="14339" name="Rectangle 2">
            <a:extLst>
              <a:ext uri="{FF2B5EF4-FFF2-40B4-BE49-F238E27FC236}">
                <a16:creationId xmlns:a16="http://schemas.microsoft.com/office/drawing/2014/main" id="{A294040E-3A00-4BB7-B3E2-E05BDFE55745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40" name="Rectangle 3">
            <a:extLst>
              <a:ext uri="{FF2B5EF4-FFF2-40B4-BE49-F238E27FC236}">
                <a16:creationId xmlns:a16="http://schemas.microsoft.com/office/drawing/2014/main" id="{C467E1CF-CCB4-492C-B3FF-276BE775A4A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>
            <a:extLst>
              <a:ext uri="{FF2B5EF4-FFF2-40B4-BE49-F238E27FC236}">
                <a16:creationId xmlns:a16="http://schemas.microsoft.com/office/drawing/2014/main" id="{0853028C-B494-4336-8BD5-AAA6522EEB5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7" name="Notes Placeholder 2">
            <a:extLst>
              <a:ext uri="{FF2B5EF4-FFF2-40B4-BE49-F238E27FC236}">
                <a16:creationId xmlns:a16="http://schemas.microsoft.com/office/drawing/2014/main" id="{C8D01F18-BCCB-40B6-86EB-1C31BCED70D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26628" name="Slide Number Placeholder 3">
            <a:extLst>
              <a:ext uri="{FF2B5EF4-FFF2-40B4-BE49-F238E27FC236}">
                <a16:creationId xmlns:a16="http://schemas.microsoft.com/office/drawing/2014/main" id="{87BE42A9-6089-43BF-AABF-07D355C2D9F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06FD0A94-859C-485E-911F-47A3B44A4112}" type="slidenum">
              <a:rPr lang="en-US" altLang="en-US" sz="1200" smtClean="0"/>
              <a:pPr/>
              <a:t>17</a:t>
            </a:fld>
            <a:endParaRPr lang="en-US" altLang="en-US" sz="120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>
            <a:extLst>
              <a:ext uri="{FF2B5EF4-FFF2-40B4-BE49-F238E27FC236}">
                <a16:creationId xmlns:a16="http://schemas.microsoft.com/office/drawing/2014/main" id="{D59BEE4E-3542-477B-A076-893682F2D50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7D6F98A0-2238-42BE-89D8-655268507C1E}" type="slidenum">
              <a:rPr kumimoji="0" lang="en-US" altLang="en-US" smtClean="0"/>
              <a:pPr>
                <a:spcBef>
                  <a:spcPct val="0"/>
                </a:spcBef>
              </a:pPr>
              <a:t>19</a:t>
            </a:fld>
            <a:endParaRPr kumimoji="0" lang="en-US" altLang="en-US"/>
          </a:p>
        </p:txBody>
      </p:sp>
      <p:sp>
        <p:nvSpPr>
          <p:cNvPr id="28675" name="Rectangle 2">
            <a:extLst>
              <a:ext uri="{FF2B5EF4-FFF2-40B4-BE49-F238E27FC236}">
                <a16:creationId xmlns:a16="http://schemas.microsoft.com/office/drawing/2014/main" id="{B5E1C3DD-1B5A-4EB6-BA10-0E39A0F0359B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>
            <a:extLst>
              <a:ext uri="{FF2B5EF4-FFF2-40B4-BE49-F238E27FC236}">
                <a16:creationId xmlns:a16="http://schemas.microsoft.com/office/drawing/2014/main" id="{15E310AA-98A7-40C4-9390-B7CAFFA8719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alk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>
            <a:extLst>
              <a:ext uri="{FF2B5EF4-FFF2-40B4-BE49-F238E27FC236}">
                <a16:creationId xmlns:a16="http://schemas.microsoft.com/office/drawing/2014/main" id="{F2A0328D-5335-4953-8AA0-D6E17D43C690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8478838" cy="6173788"/>
            <a:chOff x="0" y="0"/>
            <a:chExt cx="5341" cy="3889"/>
          </a:xfrm>
        </p:grpSpPr>
        <p:sp>
          <p:nvSpPr>
            <p:cNvPr id="5" name="Freeform 3">
              <a:extLst>
                <a:ext uri="{FF2B5EF4-FFF2-40B4-BE49-F238E27FC236}">
                  <a16:creationId xmlns:a16="http://schemas.microsoft.com/office/drawing/2014/main" id="{374910A5-85AB-496A-BF87-8A103FF93D27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0"/>
              <a:ext cx="3863" cy="3889"/>
            </a:xfrm>
            <a:custGeom>
              <a:avLst/>
              <a:gdLst>
                <a:gd name="T0" fmla="*/ 3862 w 3863"/>
                <a:gd name="T1" fmla="*/ 3418 h 3889"/>
                <a:gd name="T2" fmla="*/ 457 w 3863"/>
                <a:gd name="T3" fmla="*/ 0 h 3889"/>
                <a:gd name="T4" fmla="*/ 0 w 3863"/>
                <a:gd name="T5" fmla="*/ 0 h 3889"/>
                <a:gd name="T6" fmla="*/ 0 w 3863"/>
                <a:gd name="T7" fmla="*/ 481 h 3889"/>
                <a:gd name="T8" fmla="*/ 3394 w 3863"/>
                <a:gd name="T9" fmla="*/ 3888 h 3889"/>
                <a:gd name="T10" fmla="*/ 3862 w 3863"/>
                <a:gd name="T11" fmla="*/ 3418 h 388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" name="Freeform 4">
              <a:extLst>
                <a:ext uri="{FF2B5EF4-FFF2-40B4-BE49-F238E27FC236}">
                  <a16:creationId xmlns:a16="http://schemas.microsoft.com/office/drawing/2014/main" id="{C194A254-F2FC-453E-B8F2-B717322CC6B5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" y="0"/>
              <a:ext cx="3394" cy="3223"/>
            </a:xfrm>
            <a:custGeom>
              <a:avLst/>
              <a:gdLst>
                <a:gd name="T0" fmla="*/ 370 w 3394"/>
                <a:gd name="T1" fmla="*/ 0 h 3223"/>
                <a:gd name="T2" fmla="*/ 3393 w 3394"/>
                <a:gd name="T3" fmla="*/ 3036 h 3223"/>
                <a:gd name="T4" fmla="*/ 3208 w 3394"/>
                <a:gd name="T5" fmla="*/ 3222 h 3223"/>
                <a:gd name="T6" fmla="*/ 0 w 3394"/>
                <a:gd name="T7" fmla="*/ 0 h 3223"/>
                <a:gd name="T8" fmla="*/ 370 w 3394"/>
                <a:gd name="T9" fmla="*/ 0 h 32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" name="Freeform 5">
              <a:extLst>
                <a:ext uri="{FF2B5EF4-FFF2-40B4-BE49-F238E27FC236}">
                  <a16:creationId xmlns:a16="http://schemas.microsoft.com/office/drawing/2014/main" id="{E46AB7F8-7B21-422E-A531-79AC8C86B8B1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7" y="0"/>
              <a:ext cx="2859" cy="2556"/>
            </a:xfrm>
            <a:custGeom>
              <a:avLst/>
              <a:gdLst>
                <a:gd name="T0" fmla="*/ 630 w 2859"/>
                <a:gd name="T1" fmla="*/ 0 h 2556"/>
                <a:gd name="T2" fmla="*/ 2858 w 2859"/>
                <a:gd name="T3" fmla="*/ 2238 h 2556"/>
                <a:gd name="T4" fmla="*/ 2543 w 2859"/>
                <a:gd name="T5" fmla="*/ 2555 h 2556"/>
                <a:gd name="T6" fmla="*/ 0 w 2859"/>
                <a:gd name="T7" fmla="*/ 0 h 2556"/>
                <a:gd name="T8" fmla="*/ 630 w 2859"/>
                <a:gd name="T9" fmla="*/ 0 h 25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" name="Freeform 6">
              <a:extLst>
                <a:ext uri="{FF2B5EF4-FFF2-40B4-BE49-F238E27FC236}">
                  <a16:creationId xmlns:a16="http://schemas.microsoft.com/office/drawing/2014/main" id="{290841D5-89F7-49C8-A013-EA6A37476464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5" y="0"/>
              <a:ext cx="2286" cy="2121"/>
            </a:xfrm>
            <a:custGeom>
              <a:avLst/>
              <a:gdLst>
                <a:gd name="T0" fmla="*/ 0 w 2286"/>
                <a:gd name="T1" fmla="*/ 0 h 2121"/>
                <a:gd name="T2" fmla="*/ 2111 w 2286"/>
                <a:gd name="T3" fmla="*/ 2120 h 2121"/>
                <a:gd name="T4" fmla="*/ 2285 w 2286"/>
                <a:gd name="T5" fmla="*/ 1945 h 2121"/>
                <a:gd name="T6" fmla="*/ 348 w 2286"/>
                <a:gd name="T7" fmla="*/ 0 h 2121"/>
                <a:gd name="T8" fmla="*/ 0 w 2286"/>
                <a:gd name="T9" fmla="*/ 0 h 21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9" name="Group 6">
            <a:extLst>
              <a:ext uri="{FF2B5EF4-FFF2-40B4-BE49-F238E27FC236}">
                <a16:creationId xmlns:a16="http://schemas.microsoft.com/office/drawing/2014/main" id="{718F8A9A-34C1-428D-8E6A-6C66B952E1F3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1333500" y="76200"/>
            <a:ext cx="6477000" cy="1408113"/>
            <a:chOff x="1371600" y="5297894"/>
            <a:chExt cx="6477000" cy="1407706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A844EC0A-F9A2-468B-8696-0EE1D5F984A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343400" y="5791464"/>
              <a:ext cx="3505200" cy="3999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pPr eaLnBrk="1" hangingPunct="1">
                <a:defRPr/>
              </a:pPr>
              <a:r>
                <a:rPr lang="en-US" sz="2000" b="1" dirty="0">
                  <a:solidFill>
                    <a:srgbClr val="FFFFFF"/>
                  </a:solidFill>
                  <a:effectLst>
                    <a:outerShdw blurRad="38100" dist="38100" dir="2700000" algn="tl">
                      <a:schemeClr val="bg2">
                        <a:alpha val="43000"/>
                      </a:schemeClr>
                    </a:outerShdw>
                  </a:effectLst>
                  <a:latin typeface="Verdana" pitchFamily="34" charset="0"/>
                  <a:ea typeface="Verdana" pitchFamily="34" charset="0"/>
                  <a:cs typeface="Verdana" pitchFamily="34" charset="0"/>
                </a:rPr>
                <a:t>New-Ark Area Emmaus</a:t>
              </a:r>
            </a:p>
          </p:txBody>
        </p:sp>
        <p:pic>
          <p:nvPicPr>
            <p:cNvPr id="11" name="Picture 8" descr="whiteonblack.jpg">
              <a:extLst>
                <a:ext uri="{FF2B5EF4-FFF2-40B4-BE49-F238E27FC236}">
                  <a16:creationId xmlns:a16="http://schemas.microsoft.com/office/drawing/2014/main" id="{6FC5057A-D9DB-41E7-8BB7-3C7AABEA381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71600" y="5297894"/>
              <a:ext cx="3124200" cy="14077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079" name="Rectangle 7"/>
          <p:cNvSpPr>
            <a:spLocks noGrp="1" noChangeArrowheads="1"/>
          </p:cNvSpPr>
          <p:nvPr>
            <p:ph type="ctrTitle" sz="quarter"/>
          </p:nvPr>
        </p:nvSpPr>
        <p:spPr>
          <a:xfrm>
            <a:off x="0" y="1600200"/>
            <a:ext cx="9144000" cy="2057400"/>
          </a:xfrm>
        </p:spPr>
        <p:txBody>
          <a:bodyPr/>
          <a:lstStyle>
            <a:lvl1pPr>
              <a:defRPr sz="7200" b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0" y="4191000"/>
            <a:ext cx="7848600" cy="914400"/>
          </a:xfrm>
          <a:ln w="9525">
            <a:headEnd/>
            <a:tailEnd/>
          </a:ln>
        </p:spPr>
        <p:txBody>
          <a:bodyPr lIns="92075" tIns="46038" rIns="92075" bIns="46038"/>
          <a:lstStyle>
            <a:lvl1pPr marL="0" indent="0" algn="r">
              <a:buFont typeface="Wingdings" pitchFamily="2" charset="2"/>
              <a:buNone/>
              <a:defRPr sz="4400" b="0"/>
            </a:lvl1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440895874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ckSc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091245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8">
            <a:extLst>
              <a:ext uri="{FF2B5EF4-FFF2-40B4-BE49-F238E27FC236}">
                <a16:creationId xmlns:a16="http://schemas.microsoft.com/office/drawing/2014/main" id="{73BC5B1B-2955-45DE-9851-B1AF64483B4A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8478838" cy="6173788"/>
            <a:chOff x="0" y="0"/>
            <a:chExt cx="5341" cy="3889"/>
          </a:xfrm>
        </p:grpSpPr>
        <p:sp>
          <p:nvSpPr>
            <p:cNvPr id="4" name="Freeform 9">
              <a:extLst>
                <a:ext uri="{FF2B5EF4-FFF2-40B4-BE49-F238E27FC236}">
                  <a16:creationId xmlns:a16="http://schemas.microsoft.com/office/drawing/2014/main" id="{DE8BABA3-DE26-42E7-8035-29F7F0358378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0"/>
              <a:ext cx="3863" cy="3889"/>
            </a:xfrm>
            <a:custGeom>
              <a:avLst/>
              <a:gdLst>
                <a:gd name="T0" fmla="*/ 3862 w 3863"/>
                <a:gd name="T1" fmla="*/ 3418 h 3889"/>
                <a:gd name="T2" fmla="*/ 457 w 3863"/>
                <a:gd name="T3" fmla="*/ 0 h 3889"/>
                <a:gd name="T4" fmla="*/ 0 w 3863"/>
                <a:gd name="T5" fmla="*/ 0 h 3889"/>
                <a:gd name="T6" fmla="*/ 0 w 3863"/>
                <a:gd name="T7" fmla="*/ 481 h 3889"/>
                <a:gd name="T8" fmla="*/ 3394 w 3863"/>
                <a:gd name="T9" fmla="*/ 3888 h 3889"/>
                <a:gd name="T10" fmla="*/ 3862 w 3863"/>
                <a:gd name="T11" fmla="*/ 3418 h 388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" name="Freeform 10">
              <a:extLst>
                <a:ext uri="{FF2B5EF4-FFF2-40B4-BE49-F238E27FC236}">
                  <a16:creationId xmlns:a16="http://schemas.microsoft.com/office/drawing/2014/main" id="{030116DB-7FF6-482A-ABE9-F97D66C0EAFE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" y="0"/>
              <a:ext cx="3394" cy="3223"/>
            </a:xfrm>
            <a:custGeom>
              <a:avLst/>
              <a:gdLst>
                <a:gd name="T0" fmla="*/ 370 w 3394"/>
                <a:gd name="T1" fmla="*/ 0 h 3223"/>
                <a:gd name="T2" fmla="*/ 3393 w 3394"/>
                <a:gd name="T3" fmla="*/ 3036 h 3223"/>
                <a:gd name="T4" fmla="*/ 3208 w 3394"/>
                <a:gd name="T5" fmla="*/ 3222 h 3223"/>
                <a:gd name="T6" fmla="*/ 0 w 3394"/>
                <a:gd name="T7" fmla="*/ 0 h 3223"/>
                <a:gd name="T8" fmla="*/ 370 w 3394"/>
                <a:gd name="T9" fmla="*/ 0 h 32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" name="Freeform 11">
              <a:extLst>
                <a:ext uri="{FF2B5EF4-FFF2-40B4-BE49-F238E27FC236}">
                  <a16:creationId xmlns:a16="http://schemas.microsoft.com/office/drawing/2014/main" id="{8BB20C37-1CDE-4E36-B492-6B9000A95563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7" y="0"/>
              <a:ext cx="2859" cy="2556"/>
            </a:xfrm>
            <a:custGeom>
              <a:avLst/>
              <a:gdLst>
                <a:gd name="T0" fmla="*/ 630 w 2859"/>
                <a:gd name="T1" fmla="*/ 0 h 2556"/>
                <a:gd name="T2" fmla="*/ 2858 w 2859"/>
                <a:gd name="T3" fmla="*/ 2238 h 2556"/>
                <a:gd name="T4" fmla="*/ 2543 w 2859"/>
                <a:gd name="T5" fmla="*/ 2555 h 2556"/>
                <a:gd name="T6" fmla="*/ 0 w 2859"/>
                <a:gd name="T7" fmla="*/ 0 h 2556"/>
                <a:gd name="T8" fmla="*/ 630 w 2859"/>
                <a:gd name="T9" fmla="*/ 0 h 25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" name="Freeform 12">
              <a:extLst>
                <a:ext uri="{FF2B5EF4-FFF2-40B4-BE49-F238E27FC236}">
                  <a16:creationId xmlns:a16="http://schemas.microsoft.com/office/drawing/2014/main" id="{2EB76B20-9A4C-4A0E-91A5-100009FAF469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5" y="0"/>
              <a:ext cx="2286" cy="2121"/>
            </a:xfrm>
            <a:custGeom>
              <a:avLst/>
              <a:gdLst>
                <a:gd name="T0" fmla="*/ 0 w 2286"/>
                <a:gd name="T1" fmla="*/ 0 h 2121"/>
                <a:gd name="T2" fmla="*/ 2111 w 2286"/>
                <a:gd name="T3" fmla="*/ 2120 h 2121"/>
                <a:gd name="T4" fmla="*/ 2285 w 2286"/>
                <a:gd name="T5" fmla="*/ 1945 h 2121"/>
                <a:gd name="T6" fmla="*/ 348 w 2286"/>
                <a:gd name="T7" fmla="*/ 0 h 2121"/>
                <a:gd name="T8" fmla="*/ 0 w 2286"/>
                <a:gd name="T9" fmla="*/ 0 h 21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080" name="Rectangle 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0" y="609600"/>
            <a:ext cx="9144000" cy="6019800"/>
          </a:xfrm>
          <a:ln w="9525">
            <a:headEnd/>
            <a:tailEnd/>
          </a:ln>
        </p:spPr>
        <p:txBody>
          <a:bodyPr lIns="92075" tIns="46038" rIns="92075" bIns="46038"/>
          <a:lstStyle>
            <a:lvl1pPr marL="0" indent="0"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41209849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8101373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5670839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1447800"/>
            <a:ext cx="44958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47800"/>
            <a:ext cx="44958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679733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17178943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80599538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7811008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0282012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620038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Plain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>
            <a:extLst>
              <a:ext uri="{FF2B5EF4-FFF2-40B4-BE49-F238E27FC236}">
                <a16:creationId xmlns:a16="http://schemas.microsoft.com/office/drawing/2014/main" id="{8675C4B1-C673-4CB6-860D-C1A6F5997EFC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8478838" cy="6173788"/>
            <a:chOff x="0" y="0"/>
            <a:chExt cx="5341" cy="3889"/>
          </a:xfrm>
        </p:grpSpPr>
        <p:sp>
          <p:nvSpPr>
            <p:cNvPr id="5" name="Freeform 3">
              <a:extLst>
                <a:ext uri="{FF2B5EF4-FFF2-40B4-BE49-F238E27FC236}">
                  <a16:creationId xmlns:a16="http://schemas.microsoft.com/office/drawing/2014/main" id="{E3D78DE2-8C94-4CEF-A9AF-ADB7C06F1518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0"/>
              <a:ext cx="3863" cy="3889"/>
            </a:xfrm>
            <a:custGeom>
              <a:avLst/>
              <a:gdLst>
                <a:gd name="T0" fmla="*/ 3862 w 3863"/>
                <a:gd name="T1" fmla="*/ 3418 h 3889"/>
                <a:gd name="T2" fmla="*/ 457 w 3863"/>
                <a:gd name="T3" fmla="*/ 0 h 3889"/>
                <a:gd name="T4" fmla="*/ 0 w 3863"/>
                <a:gd name="T5" fmla="*/ 0 h 3889"/>
                <a:gd name="T6" fmla="*/ 0 w 3863"/>
                <a:gd name="T7" fmla="*/ 481 h 3889"/>
                <a:gd name="T8" fmla="*/ 3394 w 3863"/>
                <a:gd name="T9" fmla="*/ 3888 h 3889"/>
                <a:gd name="T10" fmla="*/ 3862 w 3863"/>
                <a:gd name="T11" fmla="*/ 3418 h 388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" name="Freeform 4">
              <a:extLst>
                <a:ext uri="{FF2B5EF4-FFF2-40B4-BE49-F238E27FC236}">
                  <a16:creationId xmlns:a16="http://schemas.microsoft.com/office/drawing/2014/main" id="{6639184F-C638-4531-B9FF-25DA8ECB1751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" y="0"/>
              <a:ext cx="3394" cy="3223"/>
            </a:xfrm>
            <a:custGeom>
              <a:avLst/>
              <a:gdLst>
                <a:gd name="T0" fmla="*/ 370 w 3394"/>
                <a:gd name="T1" fmla="*/ 0 h 3223"/>
                <a:gd name="T2" fmla="*/ 3393 w 3394"/>
                <a:gd name="T3" fmla="*/ 3036 h 3223"/>
                <a:gd name="T4" fmla="*/ 3208 w 3394"/>
                <a:gd name="T5" fmla="*/ 3222 h 3223"/>
                <a:gd name="T6" fmla="*/ 0 w 3394"/>
                <a:gd name="T7" fmla="*/ 0 h 3223"/>
                <a:gd name="T8" fmla="*/ 370 w 3394"/>
                <a:gd name="T9" fmla="*/ 0 h 32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" name="Freeform 5">
              <a:extLst>
                <a:ext uri="{FF2B5EF4-FFF2-40B4-BE49-F238E27FC236}">
                  <a16:creationId xmlns:a16="http://schemas.microsoft.com/office/drawing/2014/main" id="{2264ADB3-5777-46C3-BD14-88926A1860C6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7" y="0"/>
              <a:ext cx="2859" cy="2556"/>
            </a:xfrm>
            <a:custGeom>
              <a:avLst/>
              <a:gdLst>
                <a:gd name="T0" fmla="*/ 630 w 2859"/>
                <a:gd name="T1" fmla="*/ 0 h 2556"/>
                <a:gd name="T2" fmla="*/ 2858 w 2859"/>
                <a:gd name="T3" fmla="*/ 2238 h 2556"/>
                <a:gd name="T4" fmla="*/ 2543 w 2859"/>
                <a:gd name="T5" fmla="*/ 2555 h 2556"/>
                <a:gd name="T6" fmla="*/ 0 w 2859"/>
                <a:gd name="T7" fmla="*/ 0 h 2556"/>
                <a:gd name="T8" fmla="*/ 630 w 2859"/>
                <a:gd name="T9" fmla="*/ 0 h 25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" name="Freeform 6">
              <a:extLst>
                <a:ext uri="{FF2B5EF4-FFF2-40B4-BE49-F238E27FC236}">
                  <a16:creationId xmlns:a16="http://schemas.microsoft.com/office/drawing/2014/main" id="{9A4C65F9-4C11-40D7-A6FB-9B506F603B3D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5" y="0"/>
              <a:ext cx="2286" cy="2121"/>
            </a:xfrm>
            <a:custGeom>
              <a:avLst/>
              <a:gdLst>
                <a:gd name="T0" fmla="*/ 0 w 2286"/>
                <a:gd name="T1" fmla="*/ 0 h 2121"/>
                <a:gd name="T2" fmla="*/ 2111 w 2286"/>
                <a:gd name="T3" fmla="*/ 2120 h 2121"/>
                <a:gd name="T4" fmla="*/ 2285 w 2286"/>
                <a:gd name="T5" fmla="*/ 1945 h 2121"/>
                <a:gd name="T6" fmla="*/ 348 w 2286"/>
                <a:gd name="T7" fmla="*/ 0 h 2121"/>
                <a:gd name="T8" fmla="*/ 0 w 2286"/>
                <a:gd name="T9" fmla="*/ 0 h 21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079" name="Rectangle 7"/>
          <p:cNvSpPr>
            <a:spLocks noGrp="1" noChangeArrowheads="1"/>
          </p:cNvSpPr>
          <p:nvPr>
            <p:ph type="ctrTitle" sz="quarter"/>
          </p:nvPr>
        </p:nvSpPr>
        <p:spPr>
          <a:xfrm>
            <a:off x="0" y="0"/>
            <a:ext cx="9144000" cy="8382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304800" y="990600"/>
            <a:ext cx="8534400" cy="1752600"/>
          </a:xfrm>
          <a:ln w="9525">
            <a:headEnd/>
            <a:tailEnd/>
          </a:ln>
        </p:spPr>
        <p:txBody>
          <a:bodyPr lIns="92075" tIns="46038" rIns="92075" bIns="46038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5338035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99491203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0"/>
            <a:ext cx="2286000" cy="65532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0"/>
            <a:ext cx="6705600" cy="6553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1198472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404813" indent="-404813">
              <a:spcBef>
                <a:spcPts val="400"/>
              </a:spcBef>
              <a:defRPr/>
            </a:lvl1pPr>
            <a:lvl2pPr>
              <a:spcBef>
                <a:spcPts val="400"/>
              </a:spcBef>
              <a:defRPr/>
            </a:lvl2pPr>
            <a:lvl3pPr>
              <a:spcBef>
                <a:spcPts val="400"/>
              </a:spcBef>
              <a:defRPr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904229740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umber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461963" indent="-461963">
              <a:spcBef>
                <a:spcPts val="400"/>
              </a:spcBef>
              <a:buFont typeface="+mj-lt"/>
              <a:buAutoNum type="arabicPeriod"/>
              <a:defRPr/>
            </a:lvl1pPr>
            <a:lvl2pPr>
              <a:spcBef>
                <a:spcPts val="400"/>
              </a:spcBef>
              <a:defRPr/>
            </a:lvl2pPr>
            <a:lvl3pPr>
              <a:spcBef>
                <a:spcPts val="400"/>
              </a:spcBef>
              <a:defRPr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965888839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lumn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990600"/>
            <a:ext cx="4191000" cy="4454525"/>
          </a:xfrm>
        </p:spPr>
        <p:txBody>
          <a:bodyPr/>
          <a:lstStyle>
            <a:lvl1pPr>
              <a:spcBef>
                <a:spcPts val="400"/>
              </a:spcBef>
              <a:defRPr sz="3600"/>
            </a:lvl1pPr>
            <a:lvl2pPr marL="801688" indent="-401638">
              <a:spcBef>
                <a:spcPts val="400"/>
              </a:spcBef>
              <a:defRPr sz="3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90600"/>
            <a:ext cx="4191000" cy="4454525"/>
          </a:xfrm>
        </p:spPr>
        <p:txBody>
          <a:bodyPr/>
          <a:lstStyle>
            <a:lvl1pPr>
              <a:spcBef>
                <a:spcPts val="400"/>
              </a:spcBef>
              <a:defRPr sz="3600"/>
            </a:lvl1pPr>
            <a:lvl2pPr>
              <a:spcBef>
                <a:spcPts val="400"/>
              </a:spcBef>
              <a:defRPr sz="3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225321803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784503192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49744622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e Colores!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>
            <a:extLst>
              <a:ext uri="{FF2B5EF4-FFF2-40B4-BE49-F238E27FC236}">
                <a16:creationId xmlns:a16="http://schemas.microsoft.com/office/drawing/2014/main" id="{5448209A-B222-47FC-B20E-3CC02571F649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8478838" cy="6173788"/>
            <a:chOff x="0" y="0"/>
            <a:chExt cx="5341" cy="3889"/>
          </a:xfrm>
        </p:grpSpPr>
        <p:sp>
          <p:nvSpPr>
            <p:cNvPr id="3" name="Freeform 3">
              <a:extLst>
                <a:ext uri="{FF2B5EF4-FFF2-40B4-BE49-F238E27FC236}">
                  <a16:creationId xmlns:a16="http://schemas.microsoft.com/office/drawing/2014/main" id="{61F9C3B5-05B9-498E-92DE-60D1C1CCCF4F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0"/>
              <a:ext cx="3863" cy="3889"/>
            </a:xfrm>
            <a:custGeom>
              <a:avLst/>
              <a:gdLst>
                <a:gd name="T0" fmla="*/ 3862 w 3863"/>
                <a:gd name="T1" fmla="*/ 3418 h 3889"/>
                <a:gd name="T2" fmla="*/ 457 w 3863"/>
                <a:gd name="T3" fmla="*/ 0 h 3889"/>
                <a:gd name="T4" fmla="*/ 0 w 3863"/>
                <a:gd name="T5" fmla="*/ 0 h 3889"/>
                <a:gd name="T6" fmla="*/ 0 w 3863"/>
                <a:gd name="T7" fmla="*/ 481 h 3889"/>
                <a:gd name="T8" fmla="*/ 3394 w 3863"/>
                <a:gd name="T9" fmla="*/ 3888 h 3889"/>
                <a:gd name="T10" fmla="*/ 3862 w 3863"/>
                <a:gd name="T11" fmla="*/ 3418 h 388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" name="Freeform 4">
              <a:extLst>
                <a:ext uri="{FF2B5EF4-FFF2-40B4-BE49-F238E27FC236}">
                  <a16:creationId xmlns:a16="http://schemas.microsoft.com/office/drawing/2014/main" id="{8AAB5CA4-59BA-471A-8969-BAB645A35901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" y="0"/>
              <a:ext cx="3394" cy="3223"/>
            </a:xfrm>
            <a:custGeom>
              <a:avLst/>
              <a:gdLst>
                <a:gd name="T0" fmla="*/ 370 w 3394"/>
                <a:gd name="T1" fmla="*/ 0 h 3223"/>
                <a:gd name="T2" fmla="*/ 3393 w 3394"/>
                <a:gd name="T3" fmla="*/ 3036 h 3223"/>
                <a:gd name="T4" fmla="*/ 3208 w 3394"/>
                <a:gd name="T5" fmla="*/ 3222 h 3223"/>
                <a:gd name="T6" fmla="*/ 0 w 3394"/>
                <a:gd name="T7" fmla="*/ 0 h 3223"/>
                <a:gd name="T8" fmla="*/ 370 w 3394"/>
                <a:gd name="T9" fmla="*/ 0 h 32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" name="Freeform 5">
              <a:extLst>
                <a:ext uri="{FF2B5EF4-FFF2-40B4-BE49-F238E27FC236}">
                  <a16:creationId xmlns:a16="http://schemas.microsoft.com/office/drawing/2014/main" id="{34D4BBFB-CC26-464A-A9F2-ACDCD02899F6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7" y="0"/>
              <a:ext cx="2859" cy="2556"/>
            </a:xfrm>
            <a:custGeom>
              <a:avLst/>
              <a:gdLst>
                <a:gd name="T0" fmla="*/ 630 w 2859"/>
                <a:gd name="T1" fmla="*/ 0 h 2556"/>
                <a:gd name="T2" fmla="*/ 2858 w 2859"/>
                <a:gd name="T3" fmla="*/ 2238 h 2556"/>
                <a:gd name="T4" fmla="*/ 2543 w 2859"/>
                <a:gd name="T5" fmla="*/ 2555 h 2556"/>
                <a:gd name="T6" fmla="*/ 0 w 2859"/>
                <a:gd name="T7" fmla="*/ 0 h 2556"/>
                <a:gd name="T8" fmla="*/ 630 w 2859"/>
                <a:gd name="T9" fmla="*/ 0 h 25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" name="Freeform 6">
              <a:extLst>
                <a:ext uri="{FF2B5EF4-FFF2-40B4-BE49-F238E27FC236}">
                  <a16:creationId xmlns:a16="http://schemas.microsoft.com/office/drawing/2014/main" id="{316B077D-F0AC-419C-920A-C884A1045D25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5" y="0"/>
              <a:ext cx="2286" cy="2121"/>
            </a:xfrm>
            <a:custGeom>
              <a:avLst/>
              <a:gdLst>
                <a:gd name="T0" fmla="*/ 0 w 2286"/>
                <a:gd name="T1" fmla="*/ 0 h 2121"/>
                <a:gd name="T2" fmla="*/ 2111 w 2286"/>
                <a:gd name="T3" fmla="*/ 2120 h 2121"/>
                <a:gd name="T4" fmla="*/ 2285 w 2286"/>
                <a:gd name="T5" fmla="*/ 1945 h 2121"/>
                <a:gd name="T6" fmla="*/ 348 w 2286"/>
                <a:gd name="T7" fmla="*/ 0 h 2121"/>
                <a:gd name="T8" fmla="*/ 0 w 2286"/>
                <a:gd name="T9" fmla="*/ 0 h 21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86F62933-4D8D-4BE8-9357-04C755EC4FF6}"/>
              </a:ext>
            </a:extLst>
          </p:cNvPr>
          <p:cNvSpPr txBox="1"/>
          <p:nvPr userDrawn="1"/>
        </p:nvSpPr>
        <p:spPr>
          <a:xfrm>
            <a:off x="0" y="2514600"/>
            <a:ext cx="9144000" cy="1016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n-US" sz="6000" b="1" i="1" dirty="0">
                <a:solidFill>
                  <a:srgbClr val="FFFF00"/>
                </a:solidFill>
                <a:effectLst>
                  <a:outerShdw blurRad="38100" dist="38100" dir="2700000" algn="tl">
                    <a:schemeClr val="bg2"/>
                  </a:outerShdw>
                </a:effectLst>
              </a:rPr>
              <a:t>De Colores!</a:t>
            </a:r>
          </a:p>
        </p:txBody>
      </p:sp>
    </p:spTree>
    <p:extLst>
      <p:ext uri="{BB962C8B-B14F-4D97-AF65-F5344CB8AC3E}">
        <p14:creationId xmlns:p14="http://schemas.microsoft.com/office/powerpoint/2010/main" val="1457832616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ng Lyric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0" y="990600"/>
            <a:ext cx="9144000" cy="5029200"/>
          </a:xfrm>
          <a:ln w="9525">
            <a:headEnd/>
            <a:tailEnd/>
          </a:ln>
        </p:spPr>
        <p:txBody>
          <a:bodyPr lIns="92075" tIns="46038" rIns="92075" bIns="46038"/>
          <a:lstStyle>
            <a:lvl1pPr marL="0" indent="0" algn="ctr">
              <a:buFont typeface="Wingdings" pitchFamily="2" charset="2"/>
              <a:buNone/>
              <a:defRPr sz="34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5" name="Footer Placeholder 2">
            <a:extLst>
              <a:ext uri="{FF2B5EF4-FFF2-40B4-BE49-F238E27FC236}">
                <a16:creationId xmlns:a16="http://schemas.microsoft.com/office/drawing/2014/main" id="{9DE0EF31-67BF-4592-9522-9290A0083C5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0" y="6172200"/>
            <a:ext cx="9144000" cy="533400"/>
          </a:xfrm>
          <a:prstGeom prst="rect">
            <a:avLst/>
          </a:prstGeom>
        </p:spPr>
        <p:txBody>
          <a:bodyPr/>
          <a:lstStyle>
            <a:lvl1pPr algn="ctr" eaLnBrk="1" hangingPunct="1">
              <a:defRPr sz="14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>
              <a:defRPr/>
            </a:pPr>
            <a:r>
              <a:rPr lang="en-US"/>
              <a:t>Replace with song copyright information</a:t>
            </a:r>
          </a:p>
        </p:txBody>
      </p:sp>
    </p:spTree>
    <p:extLst>
      <p:ext uri="{BB962C8B-B14F-4D97-AF65-F5344CB8AC3E}">
        <p14:creationId xmlns:p14="http://schemas.microsoft.com/office/powerpoint/2010/main" val="919777428"/>
      </p:ext>
    </p:extLst>
  </p:cSld>
  <p:clrMapOvr>
    <a:masterClrMapping/>
  </p:clrMapOvr>
  <p:transition/>
  <p:hf sldNum="0" hd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>
            <a:extLst>
              <a:ext uri="{FF2B5EF4-FFF2-40B4-BE49-F238E27FC236}">
                <a16:creationId xmlns:a16="http://schemas.microsoft.com/office/drawing/2014/main" id="{BBAD2B28-6B67-445E-BD3F-DA429D3F3D9E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8478838" cy="6173788"/>
            <a:chOff x="0" y="0"/>
            <a:chExt cx="5341" cy="3889"/>
          </a:xfrm>
        </p:grpSpPr>
        <p:sp>
          <p:nvSpPr>
            <p:cNvPr id="1029" name="Freeform 3">
              <a:extLst>
                <a:ext uri="{FF2B5EF4-FFF2-40B4-BE49-F238E27FC236}">
                  <a16:creationId xmlns:a16="http://schemas.microsoft.com/office/drawing/2014/main" id="{8DC86FDD-87AB-4FD2-86E3-C33F19D6015D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0"/>
              <a:ext cx="3863" cy="3889"/>
            </a:xfrm>
            <a:custGeom>
              <a:avLst/>
              <a:gdLst>
                <a:gd name="T0" fmla="*/ 3862 w 3863"/>
                <a:gd name="T1" fmla="*/ 3418 h 3889"/>
                <a:gd name="T2" fmla="*/ 457 w 3863"/>
                <a:gd name="T3" fmla="*/ 0 h 3889"/>
                <a:gd name="T4" fmla="*/ 0 w 3863"/>
                <a:gd name="T5" fmla="*/ 0 h 3889"/>
                <a:gd name="T6" fmla="*/ 0 w 3863"/>
                <a:gd name="T7" fmla="*/ 481 h 3889"/>
                <a:gd name="T8" fmla="*/ 3394 w 3863"/>
                <a:gd name="T9" fmla="*/ 3888 h 3889"/>
                <a:gd name="T10" fmla="*/ 3862 w 3863"/>
                <a:gd name="T11" fmla="*/ 3418 h 388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30" name="Freeform 4">
              <a:extLst>
                <a:ext uri="{FF2B5EF4-FFF2-40B4-BE49-F238E27FC236}">
                  <a16:creationId xmlns:a16="http://schemas.microsoft.com/office/drawing/2014/main" id="{AE756FD1-670C-4C58-8839-D536B8E75413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" y="0"/>
              <a:ext cx="3394" cy="3223"/>
            </a:xfrm>
            <a:custGeom>
              <a:avLst/>
              <a:gdLst>
                <a:gd name="T0" fmla="*/ 370 w 3394"/>
                <a:gd name="T1" fmla="*/ 0 h 3223"/>
                <a:gd name="T2" fmla="*/ 3393 w 3394"/>
                <a:gd name="T3" fmla="*/ 3036 h 3223"/>
                <a:gd name="T4" fmla="*/ 3208 w 3394"/>
                <a:gd name="T5" fmla="*/ 3222 h 3223"/>
                <a:gd name="T6" fmla="*/ 0 w 3394"/>
                <a:gd name="T7" fmla="*/ 0 h 3223"/>
                <a:gd name="T8" fmla="*/ 370 w 3394"/>
                <a:gd name="T9" fmla="*/ 0 h 32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31" name="Freeform 5">
              <a:extLst>
                <a:ext uri="{FF2B5EF4-FFF2-40B4-BE49-F238E27FC236}">
                  <a16:creationId xmlns:a16="http://schemas.microsoft.com/office/drawing/2014/main" id="{1EA79640-7844-4085-9A14-C2121A4C58AD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7" y="0"/>
              <a:ext cx="2859" cy="2556"/>
            </a:xfrm>
            <a:custGeom>
              <a:avLst/>
              <a:gdLst>
                <a:gd name="T0" fmla="*/ 630 w 2859"/>
                <a:gd name="T1" fmla="*/ 0 h 2556"/>
                <a:gd name="T2" fmla="*/ 2858 w 2859"/>
                <a:gd name="T3" fmla="*/ 2238 h 2556"/>
                <a:gd name="T4" fmla="*/ 2543 w 2859"/>
                <a:gd name="T5" fmla="*/ 2555 h 2556"/>
                <a:gd name="T6" fmla="*/ 0 w 2859"/>
                <a:gd name="T7" fmla="*/ 0 h 2556"/>
                <a:gd name="T8" fmla="*/ 630 w 2859"/>
                <a:gd name="T9" fmla="*/ 0 h 25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32" name="Freeform 6">
              <a:extLst>
                <a:ext uri="{FF2B5EF4-FFF2-40B4-BE49-F238E27FC236}">
                  <a16:creationId xmlns:a16="http://schemas.microsoft.com/office/drawing/2014/main" id="{828A566B-369D-4EF7-997A-DBF00C68154E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5" y="0"/>
              <a:ext cx="2286" cy="2121"/>
            </a:xfrm>
            <a:custGeom>
              <a:avLst/>
              <a:gdLst>
                <a:gd name="T0" fmla="*/ 0 w 2286"/>
                <a:gd name="T1" fmla="*/ 0 h 2121"/>
                <a:gd name="T2" fmla="*/ 2111 w 2286"/>
                <a:gd name="T3" fmla="*/ 2120 h 2121"/>
                <a:gd name="T4" fmla="*/ 2285 w 2286"/>
                <a:gd name="T5" fmla="*/ 1945 h 2121"/>
                <a:gd name="T6" fmla="*/ 348 w 2286"/>
                <a:gd name="T7" fmla="*/ 0 h 2121"/>
                <a:gd name="T8" fmla="*/ 0 w 2286"/>
                <a:gd name="T9" fmla="*/ 0 h 21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055" name="Rectangle 7">
            <a:extLst>
              <a:ext uri="{FF2B5EF4-FFF2-40B4-BE49-F238E27FC236}">
                <a16:creationId xmlns:a16="http://schemas.microsoft.com/office/drawing/2014/main" id="{857488CA-A701-4E8E-A041-25C3480691B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2060" name="Rectangle 12">
            <a:extLst>
              <a:ext uri="{FF2B5EF4-FFF2-40B4-BE49-F238E27FC236}">
                <a16:creationId xmlns:a16="http://schemas.microsoft.com/office/drawing/2014/main" id="{53F72166-1D2E-45B3-B8F3-404D278D563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914400"/>
            <a:ext cx="8610600" cy="445452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4093" r:id="rId1"/>
    <p:sldLayoutId id="2147484094" r:id="rId2"/>
    <p:sldLayoutId id="2147484077" r:id="rId3"/>
    <p:sldLayoutId id="2147484078" r:id="rId4"/>
    <p:sldLayoutId id="2147484079" r:id="rId5"/>
    <p:sldLayoutId id="2147484080" r:id="rId6"/>
    <p:sldLayoutId id="2147484081" r:id="rId7"/>
    <p:sldLayoutId id="2147484095" r:id="rId8"/>
    <p:sldLayoutId id="2147484096" r:id="rId9"/>
  </p:sldLayoutIdLst>
  <p:transition/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9pPr>
    </p:titleStyle>
    <p:bodyStyle>
      <a:lvl1pPr marL="404813" indent="-404813" algn="l" rtl="0" eaLnBrk="0" fontAlgn="base" hangingPunct="0">
        <a:spcBef>
          <a:spcPts val="4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buChar char="n"/>
        <a:defRPr sz="4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801688" indent="-401638" algn="l" rtl="0" eaLnBrk="0" fontAlgn="base" hangingPunct="0">
        <a:spcBef>
          <a:spcPts val="400"/>
        </a:spcBef>
        <a:spcAft>
          <a:spcPct val="0"/>
        </a:spcAft>
        <a:buClr>
          <a:schemeClr val="tx1"/>
        </a:buClr>
        <a:buChar char="–"/>
        <a:defRPr sz="36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1413" indent="-339725" algn="l" rtl="0" eaLnBrk="0" fontAlgn="base" hangingPunct="0">
        <a:spcBef>
          <a:spcPts val="400"/>
        </a:spcBef>
        <a:spcAft>
          <a:spcPct val="0"/>
        </a:spcAft>
        <a:buClr>
          <a:schemeClr val="tx2"/>
        </a:buClr>
        <a:buSzPct val="85000"/>
        <a:buFont typeface="Times New Roman" panose="02020603050405020304" pitchFamily="18" charset="0"/>
        <a:buChar char="■"/>
        <a:defRPr sz="36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4082" r:id="rId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2">
            <a:extLst>
              <a:ext uri="{FF2B5EF4-FFF2-40B4-BE49-F238E27FC236}">
                <a16:creationId xmlns:a16="http://schemas.microsoft.com/office/drawing/2014/main" id="{86EAC582-4002-4F38-8AE9-A61FB03448E9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8478838" cy="6173788"/>
            <a:chOff x="0" y="0"/>
            <a:chExt cx="5341" cy="3889"/>
          </a:xfrm>
        </p:grpSpPr>
        <p:sp>
          <p:nvSpPr>
            <p:cNvPr id="2053" name="Freeform 3">
              <a:extLst>
                <a:ext uri="{FF2B5EF4-FFF2-40B4-BE49-F238E27FC236}">
                  <a16:creationId xmlns:a16="http://schemas.microsoft.com/office/drawing/2014/main" id="{495CD828-1637-4DCB-B766-96C7C4D70292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0"/>
              <a:ext cx="3863" cy="3889"/>
            </a:xfrm>
            <a:custGeom>
              <a:avLst/>
              <a:gdLst>
                <a:gd name="T0" fmla="*/ 3862 w 3863"/>
                <a:gd name="T1" fmla="*/ 3418 h 3889"/>
                <a:gd name="T2" fmla="*/ 457 w 3863"/>
                <a:gd name="T3" fmla="*/ 0 h 3889"/>
                <a:gd name="T4" fmla="*/ 0 w 3863"/>
                <a:gd name="T5" fmla="*/ 0 h 3889"/>
                <a:gd name="T6" fmla="*/ 0 w 3863"/>
                <a:gd name="T7" fmla="*/ 481 h 3889"/>
                <a:gd name="T8" fmla="*/ 3394 w 3863"/>
                <a:gd name="T9" fmla="*/ 3888 h 3889"/>
                <a:gd name="T10" fmla="*/ 3862 w 3863"/>
                <a:gd name="T11" fmla="*/ 3418 h 388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54" name="Freeform 4">
              <a:extLst>
                <a:ext uri="{FF2B5EF4-FFF2-40B4-BE49-F238E27FC236}">
                  <a16:creationId xmlns:a16="http://schemas.microsoft.com/office/drawing/2014/main" id="{917F0E71-8F61-414B-8555-AC28154259F2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" y="0"/>
              <a:ext cx="3394" cy="3223"/>
            </a:xfrm>
            <a:custGeom>
              <a:avLst/>
              <a:gdLst>
                <a:gd name="T0" fmla="*/ 370 w 3394"/>
                <a:gd name="T1" fmla="*/ 0 h 3223"/>
                <a:gd name="T2" fmla="*/ 3393 w 3394"/>
                <a:gd name="T3" fmla="*/ 3036 h 3223"/>
                <a:gd name="T4" fmla="*/ 3208 w 3394"/>
                <a:gd name="T5" fmla="*/ 3222 h 3223"/>
                <a:gd name="T6" fmla="*/ 0 w 3394"/>
                <a:gd name="T7" fmla="*/ 0 h 3223"/>
                <a:gd name="T8" fmla="*/ 370 w 3394"/>
                <a:gd name="T9" fmla="*/ 0 h 32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" name="Freeform 5">
              <a:extLst>
                <a:ext uri="{FF2B5EF4-FFF2-40B4-BE49-F238E27FC236}">
                  <a16:creationId xmlns:a16="http://schemas.microsoft.com/office/drawing/2014/main" id="{69D0485D-E072-4A9A-BA53-2517BD87EC8D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7" y="0"/>
              <a:ext cx="2859" cy="2556"/>
            </a:xfrm>
            <a:custGeom>
              <a:avLst/>
              <a:gdLst>
                <a:gd name="T0" fmla="*/ 630 w 2859"/>
                <a:gd name="T1" fmla="*/ 0 h 2556"/>
                <a:gd name="T2" fmla="*/ 2858 w 2859"/>
                <a:gd name="T3" fmla="*/ 2238 h 2556"/>
                <a:gd name="T4" fmla="*/ 2543 w 2859"/>
                <a:gd name="T5" fmla="*/ 2555 h 2556"/>
                <a:gd name="T6" fmla="*/ 0 w 2859"/>
                <a:gd name="T7" fmla="*/ 0 h 2556"/>
                <a:gd name="T8" fmla="*/ 630 w 2859"/>
                <a:gd name="T9" fmla="*/ 0 h 25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56" name="Freeform 6">
              <a:extLst>
                <a:ext uri="{FF2B5EF4-FFF2-40B4-BE49-F238E27FC236}">
                  <a16:creationId xmlns:a16="http://schemas.microsoft.com/office/drawing/2014/main" id="{E352E307-2C99-4FA2-9ED2-96859B0ED618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5" y="0"/>
              <a:ext cx="2286" cy="2121"/>
            </a:xfrm>
            <a:custGeom>
              <a:avLst/>
              <a:gdLst>
                <a:gd name="T0" fmla="*/ 0 w 2286"/>
                <a:gd name="T1" fmla="*/ 0 h 2121"/>
                <a:gd name="T2" fmla="*/ 2111 w 2286"/>
                <a:gd name="T3" fmla="*/ 2120 h 2121"/>
                <a:gd name="T4" fmla="*/ 2285 w 2286"/>
                <a:gd name="T5" fmla="*/ 1945 h 2121"/>
                <a:gd name="T6" fmla="*/ 348 w 2286"/>
                <a:gd name="T7" fmla="*/ 0 h 2121"/>
                <a:gd name="T8" fmla="*/ 0 w 2286"/>
                <a:gd name="T9" fmla="*/ 0 h 21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055" name="Rectangle 7">
            <a:extLst>
              <a:ext uri="{FF2B5EF4-FFF2-40B4-BE49-F238E27FC236}">
                <a16:creationId xmlns:a16="http://schemas.microsoft.com/office/drawing/2014/main" id="{594F4E00-407C-4C96-83FC-E4CA6E3B79B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2060" name="Rectangle 12">
            <a:extLst>
              <a:ext uri="{FF2B5EF4-FFF2-40B4-BE49-F238E27FC236}">
                <a16:creationId xmlns:a16="http://schemas.microsoft.com/office/drawing/2014/main" id="{FBDC9F90-A691-40E1-8078-30B5721FABD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1447800"/>
            <a:ext cx="9144000" cy="51054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4097" r:id="rId1"/>
    <p:sldLayoutId id="2147484083" r:id="rId2"/>
    <p:sldLayoutId id="2147484084" r:id="rId3"/>
    <p:sldLayoutId id="2147484085" r:id="rId4"/>
    <p:sldLayoutId id="2147484086" r:id="rId5"/>
    <p:sldLayoutId id="2147484087" r:id="rId6"/>
    <p:sldLayoutId id="2147484088" r:id="rId7"/>
    <p:sldLayoutId id="2147484089" r:id="rId8"/>
    <p:sldLayoutId id="2147484090" r:id="rId9"/>
    <p:sldLayoutId id="2147484091" r:id="rId10"/>
    <p:sldLayoutId id="2147484092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9pPr>
    </p:titleStyle>
    <p:bodyStyle>
      <a:lvl1pPr marL="342900" indent="-342900" algn="ctr" rtl="0" eaLnBrk="0" fontAlgn="base" hangingPunct="0">
        <a:spcBef>
          <a:spcPct val="1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defRPr sz="4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ctr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defRPr sz="4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ctr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defRPr sz="4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ctr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defRPr sz="4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ctr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defRPr sz="4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ctr" rtl="0" fontAlgn="base">
        <a:spcBef>
          <a:spcPct val="20000"/>
        </a:spcBef>
        <a:spcAft>
          <a:spcPct val="0"/>
        </a:spcAft>
        <a:buClr>
          <a:schemeClr val="tx1"/>
        </a:buClr>
        <a:defRPr sz="4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ctr" rtl="0" fontAlgn="base">
        <a:spcBef>
          <a:spcPct val="20000"/>
        </a:spcBef>
        <a:spcAft>
          <a:spcPct val="0"/>
        </a:spcAft>
        <a:buClr>
          <a:schemeClr val="tx1"/>
        </a:buClr>
        <a:defRPr sz="4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ctr" rtl="0" fontAlgn="base">
        <a:spcBef>
          <a:spcPct val="20000"/>
        </a:spcBef>
        <a:spcAft>
          <a:spcPct val="0"/>
        </a:spcAft>
        <a:buClr>
          <a:schemeClr val="tx1"/>
        </a:buClr>
        <a:defRPr sz="4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ctr" rtl="0" fontAlgn="base">
        <a:spcBef>
          <a:spcPct val="20000"/>
        </a:spcBef>
        <a:spcAft>
          <a:spcPct val="0"/>
        </a:spcAft>
        <a:buClr>
          <a:schemeClr val="tx1"/>
        </a:buClr>
        <a:defRPr sz="4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2690" name="Rectangle 2">
            <a:extLst>
              <a:ext uri="{FF2B5EF4-FFF2-40B4-BE49-F238E27FC236}">
                <a16:creationId xmlns:a16="http://schemas.microsoft.com/office/drawing/2014/main" id="{FB175C40-609C-453D-8F45-35472396340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9906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/>
              <a:t>Here, O My Lord, I See Thee</a:t>
            </a:r>
          </a:p>
        </p:txBody>
      </p:sp>
      <p:sp>
        <p:nvSpPr>
          <p:cNvPr id="882691" name="Rectangle 3">
            <a:extLst>
              <a:ext uri="{FF2B5EF4-FFF2-40B4-BE49-F238E27FC236}">
                <a16:creationId xmlns:a16="http://schemas.microsoft.com/office/drawing/2014/main" id="{8B145508-A031-4C83-9351-4AAC2DA417E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0" y="1066800"/>
            <a:ext cx="9144000" cy="46482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/>
              <a:t>Here, O my Lord,</a:t>
            </a:r>
          </a:p>
          <a:p>
            <a:pPr eaLnBrk="1" hangingPunct="1">
              <a:defRPr/>
            </a:pPr>
            <a:r>
              <a:rPr lang="en-US" dirty="0"/>
              <a:t>I see thee face to face;</a:t>
            </a:r>
          </a:p>
          <a:p>
            <a:pPr eaLnBrk="1" hangingPunct="1">
              <a:defRPr/>
            </a:pPr>
            <a:r>
              <a:rPr lang="en-US" dirty="0"/>
              <a:t>here would I touch</a:t>
            </a:r>
          </a:p>
          <a:p>
            <a:pPr eaLnBrk="1" hangingPunct="1">
              <a:defRPr/>
            </a:pPr>
            <a:r>
              <a:rPr lang="en-US" dirty="0"/>
              <a:t>and handle things unseen;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5D332E-34AF-48DC-A87B-3F1542BC36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668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/>
              <a:t>Our acceptance of the relationship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397E2E-9323-4BA0-B97E-5F71B1094C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1000" y="990600"/>
            <a:ext cx="8610600" cy="4800600"/>
          </a:xfrm>
        </p:spPr>
        <p:txBody>
          <a:bodyPr/>
          <a:lstStyle/>
          <a:p>
            <a:pPr eaLnBrk="1" hangingPunct="1">
              <a:defRPr/>
            </a:pPr>
            <a:r>
              <a:rPr lang="en-US" sz="3800" dirty="0"/>
              <a:t>it is an act of faith, not a work through which we merit the relationship</a:t>
            </a:r>
          </a:p>
          <a:p>
            <a:pPr eaLnBrk="1" hangingPunct="1">
              <a:defRPr/>
            </a:pPr>
            <a:r>
              <a:rPr lang="en-US" sz="3800" dirty="0"/>
              <a:t>we are free to repent of our sins and believe the Good News</a:t>
            </a:r>
          </a:p>
          <a:p>
            <a:pPr lvl="1" eaLnBrk="1" hangingPunct="1">
              <a:defRPr/>
            </a:pPr>
            <a:r>
              <a:rPr lang="en-US" sz="3400" i="1" dirty="0"/>
              <a:t>Our acceptance, our realness, our faith, not our works, is the foundation in our relationship with God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5D332E-34AF-48DC-A87B-3F1542BC36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668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/>
              <a:t>Our acceptance of the relationship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397E2E-9323-4BA0-B97E-5F71B1094C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1000" y="990600"/>
            <a:ext cx="8610600" cy="4454525"/>
          </a:xfrm>
        </p:spPr>
        <p:txBody>
          <a:bodyPr/>
          <a:lstStyle/>
          <a:p>
            <a:pPr eaLnBrk="1" hangingPunct="1">
              <a:defRPr/>
            </a:pPr>
            <a:r>
              <a:rPr lang="en-US" sz="3800" dirty="0"/>
              <a:t>it is an act of faith, not a work through which we merit the relationship</a:t>
            </a:r>
          </a:p>
          <a:p>
            <a:pPr eaLnBrk="1" hangingPunct="1">
              <a:defRPr/>
            </a:pPr>
            <a:r>
              <a:rPr lang="en-US" sz="3800" dirty="0"/>
              <a:t>we are free to repent of our sins and believe the Good News</a:t>
            </a:r>
          </a:p>
          <a:p>
            <a:pPr eaLnBrk="1" hangingPunct="1">
              <a:defRPr/>
            </a:pPr>
            <a:r>
              <a:rPr lang="en-US" sz="3800" dirty="0"/>
              <a:t>we become “real”</a:t>
            </a:r>
            <a:endParaRPr lang="en-US" sz="3600" dirty="0"/>
          </a:p>
        </p:txBody>
      </p:sp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86AAF8-6003-491C-B1D1-CEC01F8729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668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/>
              <a:t>God is active in our acceptance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E2A531-9570-4708-8C9F-A23D424249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990600"/>
            <a:ext cx="8610600" cy="4606925"/>
          </a:xfrm>
        </p:spPr>
        <p:txBody>
          <a:bodyPr/>
          <a:lstStyle/>
          <a:p>
            <a:pPr eaLnBrk="1" hangingPunct="1">
              <a:buSzPct val="85000"/>
              <a:buFont typeface="+mj-lt"/>
              <a:buAutoNum type="arabicPeriod"/>
              <a:defRPr/>
            </a:pPr>
            <a:r>
              <a:rPr lang="en-US" sz="3800" dirty="0"/>
              <a:t>God appeals to our intellect</a:t>
            </a:r>
          </a:p>
          <a:p>
            <a:pPr lvl="1" eaLnBrk="1" hangingPunct="1">
              <a:defRPr/>
            </a:pPr>
            <a:r>
              <a:rPr lang="en-US" dirty="0"/>
              <a:t>when we come together in study, we will come to Christian maturity</a:t>
            </a:r>
          </a:p>
          <a:p>
            <a:pPr eaLnBrk="1" hangingPunct="1">
              <a:buSzPct val="85000"/>
              <a:buFont typeface="+mj-lt"/>
              <a:buAutoNum type="arabicPeriod"/>
              <a:defRPr/>
            </a:pPr>
            <a:r>
              <a:rPr lang="en-US" sz="3800" dirty="0"/>
              <a:t>God touches our emotions</a:t>
            </a:r>
          </a:p>
          <a:p>
            <a:pPr lvl="1" eaLnBrk="1" hangingPunct="1">
              <a:buSzPct val="85000"/>
              <a:defRPr/>
            </a:pPr>
            <a:r>
              <a:rPr lang="en-US" dirty="0"/>
              <a:t>we can respond to our emotions and enthusiasm as long as we don’t depend on them to maintain the relationship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86AAF8-6003-491C-B1D1-CEC01F8729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668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/>
              <a:t>God is active in our acceptance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E2A531-9570-4708-8C9F-A23D424249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990600"/>
            <a:ext cx="8610600" cy="4606925"/>
          </a:xfrm>
        </p:spPr>
        <p:txBody>
          <a:bodyPr/>
          <a:lstStyle/>
          <a:p>
            <a:pPr eaLnBrk="1" hangingPunct="1">
              <a:buSzPct val="85000"/>
              <a:buFont typeface="+mj-lt"/>
              <a:buAutoNum type="arabicPeriod" startAt="3"/>
              <a:defRPr/>
            </a:pPr>
            <a:r>
              <a:rPr lang="en-US" sz="3800" dirty="0"/>
              <a:t>God does not dictate our response</a:t>
            </a:r>
          </a:p>
          <a:p>
            <a:pPr lvl="1" eaLnBrk="1" hangingPunct="1">
              <a:defRPr/>
            </a:pPr>
            <a:r>
              <a:rPr lang="en-US" dirty="0"/>
              <a:t>it is a free decision of ours to accept the gift of God’s grace</a:t>
            </a:r>
          </a:p>
          <a:p>
            <a:pPr eaLnBrk="1" hangingPunct="1">
              <a:buSzPct val="85000"/>
              <a:buFont typeface="+mj-lt"/>
              <a:buAutoNum type="arabicPeriod" startAt="3"/>
              <a:defRPr/>
            </a:pPr>
            <a:r>
              <a:rPr lang="en-US" sz="3800" dirty="0"/>
              <a:t>God’s unconditional love which makes this relationship possible</a:t>
            </a:r>
          </a:p>
          <a:p>
            <a:pPr lvl="1" eaLnBrk="1" hangingPunct="1">
              <a:buSzPct val="85000"/>
              <a:defRPr/>
            </a:pPr>
            <a:r>
              <a:rPr lang="en-US" dirty="0"/>
              <a:t>the love that allows us to be “real”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86AAF8-6003-491C-B1D1-CEC01F8729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668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/>
              <a:t>Our response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E2A531-9570-4708-8C9F-A23D424249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1066800"/>
            <a:ext cx="8686800" cy="4606925"/>
          </a:xfrm>
        </p:spPr>
        <p:txBody>
          <a:bodyPr/>
          <a:lstStyle/>
          <a:p>
            <a:pPr eaLnBrk="1" hangingPunct="1">
              <a:lnSpc>
                <a:spcPct val="110000"/>
              </a:lnSpc>
              <a:spcBef>
                <a:spcPts val="0"/>
              </a:spcBef>
              <a:buSzPct val="85000"/>
              <a:defRPr/>
            </a:pPr>
            <a:r>
              <a:rPr lang="en-US" sz="3600" dirty="0"/>
              <a:t>we practice the disciplines of prayer, worship, scripture reading, &amp; meditation</a:t>
            </a:r>
          </a:p>
          <a:p>
            <a:pPr eaLnBrk="1" hangingPunct="1">
              <a:lnSpc>
                <a:spcPct val="110000"/>
              </a:lnSpc>
              <a:spcBef>
                <a:spcPts val="0"/>
              </a:spcBef>
              <a:buSzPct val="85000"/>
              <a:defRPr/>
            </a:pPr>
            <a:r>
              <a:rPr lang="en-US" sz="3600" dirty="0"/>
              <a:t>God moves us to acceptance through the outpouring of love by other Christians</a:t>
            </a:r>
          </a:p>
          <a:p>
            <a:pPr eaLnBrk="1" hangingPunct="1">
              <a:lnSpc>
                <a:spcPct val="110000"/>
              </a:lnSpc>
              <a:spcBef>
                <a:spcPts val="0"/>
              </a:spcBef>
              <a:buSzPct val="85000"/>
              <a:defRPr/>
            </a:pPr>
            <a:r>
              <a:rPr lang="en-US" sz="3600" dirty="0"/>
              <a:t>this God-love shown through others is called agape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1">
            <a:extLst>
              <a:ext uri="{FF2B5EF4-FFF2-40B4-BE49-F238E27FC236}">
                <a16:creationId xmlns:a16="http://schemas.microsoft.com/office/drawing/2014/main" id="{2ED8A173-39F8-4963-B97E-AE429650A3D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52400"/>
            <a:ext cx="4876800" cy="6553200"/>
          </a:xfrm>
          <a:prstGeom prst="rect">
            <a:avLst/>
          </a:prstGeom>
          <a:noFill/>
          <a:ln w="19050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8D17F0-46E6-41FE-BEDD-6651B59A5269}"/>
              </a:ext>
            </a:extLst>
          </p:cNvPr>
          <p:cNvSpPr txBox="1">
            <a:spLocks/>
          </p:cNvSpPr>
          <p:nvPr/>
        </p:nvSpPr>
        <p:spPr>
          <a:xfrm>
            <a:off x="5181600" y="203200"/>
            <a:ext cx="3810000" cy="6502400"/>
          </a:xfrm>
          <a:prstGeom prst="rect">
            <a:avLst/>
          </a:prstGeom>
        </p:spPr>
        <p:txBody>
          <a:bodyPr anchor="ctr"/>
          <a:lstStyle>
            <a:lvl1pPr marL="404813" indent="-404813" algn="l" rtl="0" eaLnBrk="0" fontAlgn="base" hangingPunct="0">
              <a:spcBef>
                <a:spcPts val="4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4000" b="1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801688" indent="-401638" algn="l" rtl="0" eaLnBrk="0" fontAlgn="base" hangingPunct="0">
              <a:spcBef>
                <a:spcPts val="400"/>
              </a:spcBef>
              <a:spcAft>
                <a:spcPct val="0"/>
              </a:spcAft>
              <a:buClr>
                <a:schemeClr val="tx1"/>
              </a:buClr>
              <a:buChar char="–"/>
              <a:defRPr sz="3600" b="1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2pPr>
            <a:lvl3pPr marL="1141413" indent="-339725" algn="l" rtl="0" eaLnBrk="0" fontAlgn="base" hangingPunct="0">
              <a:spcBef>
                <a:spcPts val="400"/>
              </a:spcBef>
              <a:spcAft>
                <a:spcPct val="0"/>
              </a:spcAft>
              <a:buClr>
                <a:schemeClr val="tx2"/>
              </a:buClr>
              <a:buSzPct val="85000"/>
              <a:buFont typeface="Times New Roman" panose="02020603050405020304" pitchFamily="18" charset="0"/>
              <a:buChar char="■"/>
              <a:defRPr sz="3600" b="1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9pPr>
          </a:lstStyle>
          <a:p>
            <a:pPr marL="0" indent="0" algn="ctr" eaLnBrk="1" hangingPunct="1">
              <a:lnSpc>
                <a:spcPts val="9500"/>
              </a:lnSpc>
              <a:spcBef>
                <a:spcPts val="0"/>
              </a:spcBef>
              <a:buClr>
                <a:srgbClr val="FFFF00"/>
              </a:buClr>
              <a:buFont typeface="Wingdings" panose="05000000000000000000" pitchFamily="2" charset="2"/>
              <a:buNone/>
              <a:defRPr/>
            </a:pPr>
            <a:r>
              <a:rPr lang="en-US" sz="8800" kern="0" dirty="0">
                <a:solidFill>
                  <a:srgbClr val="FFFFFF"/>
                </a:solidFill>
              </a:rPr>
              <a:t>You</a:t>
            </a:r>
          </a:p>
          <a:p>
            <a:pPr marL="0" indent="0" algn="ctr" eaLnBrk="1" hangingPunct="1">
              <a:lnSpc>
                <a:spcPts val="9500"/>
              </a:lnSpc>
              <a:spcBef>
                <a:spcPts val="0"/>
              </a:spcBef>
              <a:buClr>
                <a:srgbClr val="FFFF00"/>
              </a:buClr>
              <a:buFont typeface="Wingdings" panose="05000000000000000000" pitchFamily="2" charset="2"/>
              <a:buNone/>
              <a:defRPr/>
            </a:pPr>
            <a:r>
              <a:rPr lang="en-US" sz="8800" kern="0" dirty="0">
                <a:solidFill>
                  <a:srgbClr val="FFFFFF"/>
                </a:solidFill>
              </a:rPr>
              <a:t>are</a:t>
            </a:r>
          </a:p>
          <a:p>
            <a:pPr marL="0" indent="0" algn="ctr" eaLnBrk="1" hangingPunct="1">
              <a:lnSpc>
                <a:spcPts val="9500"/>
              </a:lnSpc>
              <a:spcBef>
                <a:spcPts val="0"/>
              </a:spcBef>
              <a:buClr>
                <a:srgbClr val="FFFF00"/>
              </a:buClr>
              <a:buFont typeface="Wingdings" panose="05000000000000000000" pitchFamily="2" charset="2"/>
              <a:buNone/>
              <a:defRPr/>
            </a:pPr>
            <a:r>
              <a:rPr lang="en-US" sz="8800" kern="0" dirty="0">
                <a:solidFill>
                  <a:srgbClr val="FFFFFF"/>
                </a:solidFill>
              </a:rPr>
              <a:t>Real!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 Box 3">
            <a:extLst>
              <a:ext uri="{FF2B5EF4-FFF2-40B4-BE49-F238E27FC236}">
                <a16:creationId xmlns:a16="http://schemas.microsoft.com/office/drawing/2014/main" id="{C961AB94-4DED-46EF-A818-6746E5734D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172200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/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6082" name="Rectangle 2">
            <a:extLst>
              <a:ext uri="{FF2B5EF4-FFF2-40B4-BE49-F238E27FC236}">
                <a16:creationId xmlns:a16="http://schemas.microsoft.com/office/drawing/2014/main" id="{F1FE4B9E-52BD-4F2D-BB6F-4BA861C38B8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0" y="381000"/>
            <a:ext cx="9144000" cy="61722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/>
              <a:t>here grasp with firmer hand</a:t>
            </a:r>
          </a:p>
          <a:p>
            <a:pPr eaLnBrk="1" hangingPunct="1">
              <a:defRPr/>
            </a:pPr>
            <a:r>
              <a:rPr lang="en-US" dirty="0"/>
              <a:t>eternal grace,</a:t>
            </a:r>
          </a:p>
          <a:p>
            <a:pPr eaLnBrk="1" hangingPunct="1">
              <a:defRPr/>
            </a:pPr>
            <a:r>
              <a:rPr lang="en-US" dirty="0"/>
              <a:t>and all my weariness</a:t>
            </a:r>
          </a:p>
          <a:p>
            <a:pPr eaLnBrk="1" hangingPunct="1">
              <a:buClr>
                <a:srgbClr val="FFFF00"/>
              </a:buClr>
              <a:defRPr/>
            </a:pPr>
            <a:r>
              <a:rPr lang="en-US" dirty="0"/>
              <a:t>upon thee lean.</a:t>
            </a:r>
            <a:endParaRPr lang="en-US" dirty="0">
              <a:solidFill>
                <a:srgbClr val="FFFFFF"/>
              </a:solidFill>
            </a:endParaRPr>
          </a:p>
          <a:p>
            <a:pPr eaLnBrk="1" hangingPunct="1">
              <a:buClr>
                <a:srgbClr val="FFFF00"/>
              </a:buClr>
              <a:defRPr/>
            </a:pPr>
            <a:endParaRPr lang="en-US" dirty="0">
              <a:solidFill>
                <a:srgbClr val="FFFFFF"/>
              </a:solidFill>
            </a:endParaRPr>
          </a:p>
          <a:p>
            <a:pPr eaLnBrk="1" hangingPunct="1">
              <a:buClr>
                <a:srgbClr val="FFFF00"/>
              </a:buClr>
              <a:defRPr/>
            </a:pPr>
            <a:endParaRPr lang="en-US" dirty="0">
              <a:solidFill>
                <a:srgbClr val="FFFFFF"/>
              </a:solidFill>
            </a:endParaRPr>
          </a:p>
          <a:p>
            <a:pPr eaLnBrk="1" hangingPunct="1">
              <a:buClr>
                <a:srgbClr val="FFFF00"/>
              </a:buClr>
              <a:defRPr/>
            </a:pPr>
            <a:endParaRPr lang="en-US" dirty="0">
              <a:solidFill>
                <a:srgbClr val="FFFFFF"/>
              </a:solidFill>
            </a:endParaRPr>
          </a:p>
          <a:p>
            <a:pPr eaLnBrk="1" hangingPunct="1">
              <a:buClr>
                <a:srgbClr val="FFFF00"/>
              </a:buClr>
              <a:defRPr/>
            </a:pPr>
            <a:endParaRPr lang="en-US" sz="16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Clr>
                <a:srgbClr val="FFFF00"/>
              </a:buClr>
              <a:defRPr/>
            </a:pPr>
            <a:endParaRPr lang="en-US" sz="16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Clr>
                <a:srgbClr val="FFFF00"/>
              </a:buClr>
              <a:defRPr/>
            </a:pPr>
            <a:r>
              <a:rPr lang="en-US" sz="16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Edward Dearle &amp; Horatius Bonar © Public Doman; CCLI# 11082353</a:t>
            </a:r>
            <a:endParaRPr lang="en-US" dirty="0"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7">
            <a:extLst>
              <a:ext uri="{FF2B5EF4-FFF2-40B4-BE49-F238E27FC236}">
                <a16:creationId xmlns:a16="http://schemas.microsoft.com/office/drawing/2014/main" id="{4180085A-B944-4617-A9E4-9ED87B81445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1325" y="6137275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Image result for velveteen rabbit images">
            <a:extLst>
              <a:ext uri="{FF2B5EF4-FFF2-40B4-BE49-F238E27FC236}">
                <a16:creationId xmlns:a16="http://schemas.microsoft.com/office/drawing/2014/main" id="{613D3B87-3640-4D8D-8E50-A4B84B6315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" b="1666"/>
          <a:stretch>
            <a:fillRect/>
          </a:stretch>
        </p:blipFill>
        <p:spPr bwMode="auto">
          <a:xfrm>
            <a:off x="428625" y="457200"/>
            <a:ext cx="4783138" cy="4495800"/>
          </a:xfrm>
          <a:prstGeom prst="rect">
            <a:avLst/>
          </a:prstGeom>
          <a:noFill/>
          <a:ln w="19050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3" name="Picture 3">
            <a:extLst>
              <a:ext uri="{FF2B5EF4-FFF2-40B4-BE49-F238E27FC236}">
                <a16:creationId xmlns:a16="http://schemas.microsoft.com/office/drawing/2014/main" id="{51D6338B-134B-4BF2-8198-34C1130AF88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88" t="2557" r="7210" b="13721"/>
          <a:stretch>
            <a:fillRect/>
          </a:stretch>
        </p:blipFill>
        <p:spPr bwMode="auto">
          <a:xfrm>
            <a:off x="5057775" y="1676400"/>
            <a:ext cx="3657600" cy="4572000"/>
          </a:xfrm>
          <a:prstGeom prst="rect">
            <a:avLst/>
          </a:prstGeom>
          <a:noFill/>
          <a:ln w="19050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5EE198FB-8C37-4C22-9D18-F2BBD0737068}"/>
              </a:ext>
            </a:extLst>
          </p:cNvPr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/>
              <a:t>Justifying Grace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4182CD29-CA40-42F0-A847-22FC095A39ED}"/>
              </a:ext>
            </a:extLst>
          </p:cNvPr>
          <p:cNvSpPr>
            <a:spLocks noGrp="1"/>
          </p:cNvSpPr>
          <p:nvPr>
            <p:ph type="subTitle" sz="quarter" idx="1"/>
          </p:nvPr>
        </p:nvSpPr>
        <p:spPr>
          <a:xfrm>
            <a:off x="2895600" y="4191000"/>
            <a:ext cx="5257800" cy="9144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/>
              <a:t>Barbara Wood Salyers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951580-54FC-4C9D-BC46-021470DB86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47800"/>
          </a:xfrm>
        </p:spPr>
        <p:txBody>
          <a:bodyPr/>
          <a:lstStyle/>
          <a:p>
            <a:pPr>
              <a:defRPr/>
            </a:pPr>
            <a:r>
              <a:rPr lang="en-US" dirty="0"/>
              <a:t>God offers us the gift</a:t>
            </a:r>
            <a:br>
              <a:rPr lang="en-US" dirty="0"/>
            </a:br>
            <a:r>
              <a:rPr lang="en-US" dirty="0"/>
              <a:t>of a personal, loving relationship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09B648-B175-4DA2-8567-4248442122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1524000"/>
            <a:ext cx="8610600" cy="4454525"/>
          </a:xfrm>
        </p:spPr>
        <p:txBody>
          <a:bodyPr/>
          <a:lstStyle/>
          <a:p>
            <a:pPr marL="0" indent="0" eaLnBrk="1" hangingPunct="1">
              <a:buFont typeface="Wingdings" panose="05000000000000000000" pitchFamily="2" charset="2"/>
              <a:buNone/>
              <a:defRPr/>
            </a:pPr>
            <a:r>
              <a:rPr lang="en-US" dirty="0"/>
              <a:t>Justifying grace is when …</a:t>
            </a:r>
          </a:p>
          <a:p>
            <a:pPr eaLnBrk="1" hangingPunct="1">
              <a:defRPr/>
            </a:pPr>
            <a:r>
              <a:rPr lang="en-US" dirty="0"/>
              <a:t>we accept that gift</a:t>
            </a:r>
          </a:p>
          <a:p>
            <a:pPr eaLnBrk="1" hangingPunct="1">
              <a:defRPr/>
            </a:pPr>
            <a:r>
              <a:rPr lang="en-US" dirty="0"/>
              <a:t>we accept the relationship with God</a:t>
            </a:r>
          </a:p>
          <a:p>
            <a:pPr eaLnBrk="1" hangingPunct="1">
              <a:defRPr/>
            </a:pPr>
            <a:r>
              <a:rPr lang="en-US" dirty="0"/>
              <a:t>we say ‘yes’ to God’s offer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A10D02-B7E3-48D1-86F0-5BF4EF04C6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“What is Real?”</a:t>
            </a:r>
          </a:p>
        </p:txBody>
      </p:sp>
      <p:pic>
        <p:nvPicPr>
          <p:cNvPr id="18435" name="Picture 2">
            <a:extLst>
              <a:ext uri="{FF2B5EF4-FFF2-40B4-BE49-F238E27FC236}">
                <a16:creationId xmlns:a16="http://schemas.microsoft.com/office/drawing/2014/main" id="{EE6BE8D8-9A3C-45DA-9D01-456677FCB13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14"/>
          <a:stretch>
            <a:fillRect/>
          </a:stretch>
        </p:blipFill>
        <p:spPr bwMode="auto">
          <a:xfrm>
            <a:off x="1036638" y="2219325"/>
            <a:ext cx="3408362" cy="3038475"/>
          </a:xfrm>
          <a:prstGeom prst="rect">
            <a:avLst/>
          </a:prstGeom>
          <a:noFill/>
          <a:ln w="19050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E65EA91D-0153-4462-8C7E-B16B6409A8B8}"/>
              </a:ext>
            </a:extLst>
          </p:cNvPr>
          <p:cNvSpPr txBox="1">
            <a:spLocks/>
          </p:cNvSpPr>
          <p:nvPr/>
        </p:nvSpPr>
        <p:spPr>
          <a:xfrm>
            <a:off x="914400" y="919163"/>
            <a:ext cx="7315200" cy="1219200"/>
          </a:xfrm>
          <a:prstGeom prst="rect">
            <a:avLst/>
          </a:prstGeom>
        </p:spPr>
        <p:txBody>
          <a:bodyPr/>
          <a:lstStyle>
            <a:lvl1pPr marL="404813" indent="-404813" algn="l" rtl="0" eaLnBrk="0" fontAlgn="base" hangingPunct="0">
              <a:spcBef>
                <a:spcPts val="4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4000" b="1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801688" indent="-401638" algn="l" rtl="0" eaLnBrk="0" fontAlgn="base" hangingPunct="0">
              <a:spcBef>
                <a:spcPts val="400"/>
              </a:spcBef>
              <a:spcAft>
                <a:spcPct val="0"/>
              </a:spcAft>
              <a:buClr>
                <a:schemeClr val="tx1"/>
              </a:buClr>
              <a:buChar char="–"/>
              <a:defRPr sz="3600" b="1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2pPr>
            <a:lvl3pPr marL="1141413" indent="-339725" algn="l" rtl="0" eaLnBrk="0" fontAlgn="base" hangingPunct="0">
              <a:spcBef>
                <a:spcPts val="400"/>
              </a:spcBef>
              <a:spcAft>
                <a:spcPct val="0"/>
              </a:spcAft>
              <a:buClr>
                <a:schemeClr val="tx2"/>
              </a:buClr>
              <a:buSzPct val="85000"/>
              <a:buFont typeface="Times New Roman" panose="02020603050405020304" pitchFamily="18" charset="0"/>
              <a:buChar char="■"/>
              <a:defRPr sz="3600" b="1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9pPr>
          </a:lstStyle>
          <a:p>
            <a:pPr marL="0" indent="0" eaLnBrk="1" hangingPunct="1">
              <a:spcBef>
                <a:spcPts val="0"/>
              </a:spcBef>
              <a:buFont typeface="Wingdings" panose="05000000000000000000" pitchFamily="2" charset="2"/>
              <a:buNone/>
              <a:defRPr/>
            </a:pPr>
            <a:r>
              <a:rPr lang="en-US" sz="3600" kern="0" dirty="0"/>
              <a:t>“It is something that happens to you when you realize that you’re loved.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01D3FEE5-2945-4C12-8743-FC84ECA8107A}"/>
              </a:ext>
            </a:extLst>
          </p:cNvPr>
          <p:cNvSpPr txBox="1">
            <a:spLocks/>
          </p:cNvSpPr>
          <p:nvPr/>
        </p:nvSpPr>
        <p:spPr>
          <a:xfrm>
            <a:off x="4587875" y="1981200"/>
            <a:ext cx="4251325" cy="3581400"/>
          </a:xfrm>
          <a:prstGeom prst="rect">
            <a:avLst/>
          </a:prstGeom>
        </p:spPr>
        <p:txBody>
          <a:bodyPr/>
          <a:lstStyle>
            <a:lvl1pPr marL="404813" indent="-404813" algn="l" rtl="0" eaLnBrk="0" fontAlgn="base" hangingPunct="0">
              <a:spcBef>
                <a:spcPts val="4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4000" b="1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801688" indent="-401638" algn="l" rtl="0" eaLnBrk="0" fontAlgn="base" hangingPunct="0">
              <a:spcBef>
                <a:spcPts val="400"/>
              </a:spcBef>
              <a:spcAft>
                <a:spcPct val="0"/>
              </a:spcAft>
              <a:buClr>
                <a:schemeClr val="tx1"/>
              </a:buClr>
              <a:buChar char="–"/>
              <a:defRPr sz="3600" b="1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2pPr>
            <a:lvl3pPr marL="1141413" indent="-339725" algn="l" rtl="0" eaLnBrk="0" fontAlgn="base" hangingPunct="0">
              <a:spcBef>
                <a:spcPts val="400"/>
              </a:spcBef>
              <a:spcAft>
                <a:spcPct val="0"/>
              </a:spcAft>
              <a:buClr>
                <a:schemeClr val="tx2"/>
              </a:buClr>
              <a:buSzPct val="85000"/>
              <a:buFont typeface="Times New Roman" panose="02020603050405020304" pitchFamily="18" charset="0"/>
              <a:buChar char="■"/>
              <a:defRPr sz="3600" b="1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9pPr>
          </a:lstStyle>
          <a:p>
            <a:pPr marL="0" indent="0" eaLnBrk="1" hangingPunct="1">
              <a:spcBef>
                <a:spcPts val="0"/>
              </a:spcBef>
              <a:buFont typeface="Wingdings" panose="05000000000000000000" pitchFamily="2" charset="2"/>
              <a:buNone/>
              <a:defRPr/>
            </a:pPr>
            <a:r>
              <a:rPr lang="en-US" sz="3600" kern="0" dirty="0"/>
              <a:t>It is when someone loves you for a long, long time, not just to play with, but really loves you; then you become Real.”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7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A10D02-B7E3-48D1-86F0-5BF4EF04C6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“Does it hurt to be Real?”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01D3FEE5-2945-4C12-8743-FC84ECA8107A}"/>
              </a:ext>
            </a:extLst>
          </p:cNvPr>
          <p:cNvSpPr txBox="1">
            <a:spLocks/>
          </p:cNvSpPr>
          <p:nvPr/>
        </p:nvSpPr>
        <p:spPr>
          <a:xfrm>
            <a:off x="3581400" y="1905000"/>
            <a:ext cx="5410200" cy="1905000"/>
          </a:xfrm>
          <a:prstGeom prst="rect">
            <a:avLst/>
          </a:prstGeom>
        </p:spPr>
        <p:txBody>
          <a:bodyPr/>
          <a:lstStyle>
            <a:lvl1pPr marL="404813" indent="-404813" algn="l" rtl="0" eaLnBrk="0" fontAlgn="base" hangingPunct="0">
              <a:spcBef>
                <a:spcPts val="4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4000" b="1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801688" indent="-401638" algn="l" rtl="0" eaLnBrk="0" fontAlgn="base" hangingPunct="0">
              <a:spcBef>
                <a:spcPts val="400"/>
              </a:spcBef>
              <a:spcAft>
                <a:spcPct val="0"/>
              </a:spcAft>
              <a:buClr>
                <a:schemeClr val="tx1"/>
              </a:buClr>
              <a:buChar char="–"/>
              <a:defRPr sz="3600" b="1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2pPr>
            <a:lvl3pPr marL="1141413" indent="-339725" algn="l" rtl="0" eaLnBrk="0" fontAlgn="base" hangingPunct="0">
              <a:spcBef>
                <a:spcPts val="400"/>
              </a:spcBef>
              <a:spcAft>
                <a:spcPct val="0"/>
              </a:spcAft>
              <a:buClr>
                <a:schemeClr val="tx2"/>
              </a:buClr>
              <a:buSzPct val="85000"/>
              <a:buFont typeface="Times New Roman" panose="02020603050405020304" pitchFamily="18" charset="0"/>
              <a:buChar char="■"/>
              <a:defRPr sz="3600" b="1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9pPr>
          </a:lstStyle>
          <a:p>
            <a:pPr marL="0" indent="0" eaLnBrk="1" hangingPunct="1">
              <a:lnSpc>
                <a:spcPts val="3800"/>
              </a:lnSpc>
              <a:spcBef>
                <a:spcPts val="0"/>
              </a:spcBef>
              <a:buClr>
                <a:srgbClr val="FFFF00"/>
              </a:buClr>
              <a:buFont typeface="Wingdings" panose="05000000000000000000" pitchFamily="2" charset="2"/>
              <a:buNone/>
              <a:defRPr/>
            </a:pPr>
            <a:r>
              <a:rPr lang="en-US" sz="3500" kern="0" dirty="0">
                <a:solidFill>
                  <a:srgbClr val="FFFFFF"/>
                </a:solidFill>
              </a:rPr>
              <a:t>eyes drop out and you get loose in the joints and very shabby.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A2C9BAF2-05B3-4DBD-8BD8-6F66935B08DC}"/>
              </a:ext>
            </a:extLst>
          </p:cNvPr>
          <p:cNvSpPr txBox="1">
            <a:spLocks/>
          </p:cNvSpPr>
          <p:nvPr/>
        </p:nvSpPr>
        <p:spPr>
          <a:xfrm>
            <a:off x="457200" y="914400"/>
            <a:ext cx="8534400" cy="1143000"/>
          </a:xfrm>
          <a:prstGeom prst="rect">
            <a:avLst/>
          </a:prstGeom>
        </p:spPr>
        <p:txBody>
          <a:bodyPr/>
          <a:lstStyle>
            <a:lvl1pPr marL="404813" indent="-404813" algn="l" rtl="0" eaLnBrk="0" fontAlgn="base" hangingPunct="0">
              <a:spcBef>
                <a:spcPts val="4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4000" b="1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801688" indent="-401638" algn="l" rtl="0" eaLnBrk="0" fontAlgn="base" hangingPunct="0">
              <a:spcBef>
                <a:spcPts val="400"/>
              </a:spcBef>
              <a:spcAft>
                <a:spcPct val="0"/>
              </a:spcAft>
              <a:buClr>
                <a:schemeClr val="tx1"/>
              </a:buClr>
              <a:buChar char="–"/>
              <a:defRPr sz="3600" b="1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2pPr>
            <a:lvl3pPr marL="1141413" indent="-339725" algn="l" rtl="0" eaLnBrk="0" fontAlgn="base" hangingPunct="0">
              <a:spcBef>
                <a:spcPts val="400"/>
              </a:spcBef>
              <a:spcAft>
                <a:spcPct val="0"/>
              </a:spcAft>
              <a:buClr>
                <a:schemeClr val="tx2"/>
              </a:buClr>
              <a:buSzPct val="85000"/>
              <a:buFont typeface="Times New Roman" panose="02020603050405020304" pitchFamily="18" charset="0"/>
              <a:buChar char="■"/>
              <a:defRPr sz="3600" b="1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9pPr>
          </a:lstStyle>
          <a:p>
            <a:pPr marL="0" indent="0" eaLnBrk="1" hangingPunct="1">
              <a:lnSpc>
                <a:spcPts val="3800"/>
              </a:lnSpc>
              <a:spcBef>
                <a:spcPts val="0"/>
              </a:spcBef>
              <a:buFont typeface="Wingdings" panose="05000000000000000000" pitchFamily="2" charset="2"/>
              <a:buNone/>
              <a:defRPr/>
            </a:pPr>
            <a:r>
              <a:rPr lang="en-US" sz="3500" kern="0" dirty="0"/>
              <a:t>“Generally, by the time you are Real, most of your hair has been loved off and your</a:t>
            </a:r>
          </a:p>
        </p:txBody>
      </p:sp>
      <p:pic>
        <p:nvPicPr>
          <p:cNvPr id="19461" name="Picture 3">
            <a:extLst>
              <a:ext uri="{FF2B5EF4-FFF2-40B4-BE49-F238E27FC236}">
                <a16:creationId xmlns:a16="http://schemas.microsoft.com/office/drawing/2014/main" id="{6698462B-3980-41A3-9F4D-F7FB26C468E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67"/>
          <a:stretch>
            <a:fillRect/>
          </a:stretch>
        </p:blipFill>
        <p:spPr bwMode="auto">
          <a:xfrm>
            <a:off x="536575" y="1981200"/>
            <a:ext cx="2892425" cy="3962400"/>
          </a:xfrm>
          <a:prstGeom prst="rect">
            <a:avLst/>
          </a:prstGeom>
          <a:noFill/>
          <a:ln w="19050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10C1D18E-63A3-4FB3-9906-5CCBB11A1A8F}"/>
              </a:ext>
            </a:extLst>
          </p:cNvPr>
          <p:cNvSpPr txBox="1">
            <a:spLocks/>
          </p:cNvSpPr>
          <p:nvPr/>
        </p:nvSpPr>
        <p:spPr>
          <a:xfrm>
            <a:off x="3581400" y="2895600"/>
            <a:ext cx="5410200" cy="3048000"/>
          </a:xfrm>
          <a:prstGeom prst="rect">
            <a:avLst/>
          </a:prstGeom>
        </p:spPr>
        <p:txBody>
          <a:bodyPr/>
          <a:lstStyle>
            <a:lvl1pPr marL="404813" indent="-404813" algn="l" rtl="0" eaLnBrk="0" fontAlgn="base" hangingPunct="0">
              <a:spcBef>
                <a:spcPts val="4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4000" b="1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801688" indent="-401638" algn="l" rtl="0" eaLnBrk="0" fontAlgn="base" hangingPunct="0">
              <a:spcBef>
                <a:spcPts val="400"/>
              </a:spcBef>
              <a:spcAft>
                <a:spcPct val="0"/>
              </a:spcAft>
              <a:buClr>
                <a:schemeClr val="tx1"/>
              </a:buClr>
              <a:buChar char="–"/>
              <a:defRPr sz="3600" b="1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2pPr>
            <a:lvl3pPr marL="1141413" indent="-339725" algn="l" rtl="0" eaLnBrk="0" fontAlgn="base" hangingPunct="0">
              <a:spcBef>
                <a:spcPts val="400"/>
              </a:spcBef>
              <a:spcAft>
                <a:spcPct val="0"/>
              </a:spcAft>
              <a:buClr>
                <a:schemeClr val="tx2"/>
              </a:buClr>
              <a:buSzPct val="85000"/>
              <a:buFont typeface="Times New Roman" panose="02020603050405020304" pitchFamily="18" charset="0"/>
              <a:buChar char="■"/>
              <a:defRPr sz="3600" b="1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9pPr>
          </a:lstStyle>
          <a:p>
            <a:pPr marL="0" indent="0" eaLnBrk="1" hangingPunct="1">
              <a:lnSpc>
                <a:spcPts val="3800"/>
              </a:lnSpc>
              <a:spcBef>
                <a:spcPts val="0"/>
              </a:spcBef>
              <a:buClr>
                <a:srgbClr val="FFFF00"/>
              </a:buClr>
              <a:buFont typeface="Wingdings" panose="05000000000000000000" pitchFamily="2" charset="2"/>
              <a:buNone/>
              <a:defRPr/>
            </a:pPr>
            <a:r>
              <a:rPr lang="en-US" sz="3500" kern="0" dirty="0">
                <a:solidFill>
                  <a:srgbClr val="FFFFFF"/>
                </a:solidFill>
              </a:rPr>
              <a:t>               But these things don’t matter at all, because once you are Real you can’t be ugly except to the people who don’t understand.”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8" grpId="0" build="p"/>
      <p:bldP spid="9" grpId="0" build="p"/>
    </p:bldLst>
  </p:timing>
</p:sld>
</file>

<file path=ppt/theme/theme1.xml><?xml version="1.0" encoding="utf-8"?>
<a:theme xmlns:a="http://schemas.openxmlformats.org/drawingml/2006/main" name="Blue Diagonal">
  <a:themeElements>
    <a:clrScheme name="Blue Diagonal 1">
      <a:dk1>
        <a:srgbClr val="000000"/>
      </a:dk1>
      <a:lt1>
        <a:srgbClr val="FFFFFF"/>
      </a:lt1>
      <a:dk2>
        <a:srgbClr val="0066FF"/>
      </a:dk2>
      <a:lt2>
        <a:srgbClr val="FFFF00"/>
      </a:lt2>
      <a:accent1>
        <a:srgbClr val="00CCCC"/>
      </a:accent1>
      <a:accent2>
        <a:srgbClr val="FF33CC"/>
      </a:accent2>
      <a:accent3>
        <a:srgbClr val="AAB8FF"/>
      </a:accent3>
      <a:accent4>
        <a:srgbClr val="DADADA"/>
      </a:accent4>
      <a:accent5>
        <a:srgbClr val="AAE2E2"/>
      </a:accent5>
      <a:accent6>
        <a:srgbClr val="E72DB9"/>
      </a:accent6>
      <a:hlink>
        <a:srgbClr val="FF4568"/>
      </a:hlink>
      <a:folHlink>
        <a:srgbClr val="CCECFF"/>
      </a:folHlink>
    </a:clrScheme>
    <a:fontScheme name="Blue Diagonal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Blue Diagonal 1">
        <a:dk1>
          <a:srgbClr val="000000"/>
        </a:dk1>
        <a:lt1>
          <a:srgbClr val="FFFFFF"/>
        </a:lt1>
        <a:dk2>
          <a:srgbClr val="0066FF"/>
        </a:dk2>
        <a:lt2>
          <a:srgbClr val="FFFF00"/>
        </a:lt2>
        <a:accent1>
          <a:srgbClr val="00CCCC"/>
        </a:accent1>
        <a:accent2>
          <a:srgbClr val="FF33CC"/>
        </a:accent2>
        <a:accent3>
          <a:srgbClr val="AAB8FF"/>
        </a:accent3>
        <a:accent4>
          <a:srgbClr val="DADADA"/>
        </a:accent4>
        <a:accent5>
          <a:srgbClr val="AAE2E2"/>
        </a:accent5>
        <a:accent6>
          <a:srgbClr val="E72DB9"/>
        </a:accent6>
        <a:hlink>
          <a:srgbClr val="FF4568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 Diagonal 2">
        <a:dk1>
          <a:srgbClr val="000000"/>
        </a:dk1>
        <a:lt1>
          <a:srgbClr val="9999FF"/>
        </a:lt1>
        <a:dk2>
          <a:srgbClr val="6600FF"/>
        </a:dk2>
        <a:lt2>
          <a:srgbClr val="FFFFFF"/>
        </a:lt2>
        <a:accent1>
          <a:srgbClr val="CCCCFF"/>
        </a:accent1>
        <a:accent2>
          <a:srgbClr val="FF99FF"/>
        </a:accent2>
        <a:accent3>
          <a:srgbClr val="CACAFF"/>
        </a:accent3>
        <a:accent4>
          <a:srgbClr val="000000"/>
        </a:accent4>
        <a:accent5>
          <a:srgbClr val="E2E2FF"/>
        </a:accent5>
        <a:accent6>
          <a:srgbClr val="E78AE7"/>
        </a:accent6>
        <a:hlink>
          <a:srgbClr val="00CC66"/>
        </a:hlink>
        <a:folHlink>
          <a:srgbClr val="CCE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Diagonal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DDDDDD"/>
        </a:accent1>
        <a:accent2>
          <a:srgbClr val="B2B2B2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A1A1A1"/>
        </a:accent6>
        <a:hlink>
          <a:srgbClr val="4D4D4D"/>
        </a:hlink>
        <a:folHlink>
          <a:srgbClr val="77777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Diagonal 4">
        <a:dk1>
          <a:srgbClr val="000000"/>
        </a:dk1>
        <a:lt1>
          <a:srgbClr val="FFFFFF"/>
        </a:lt1>
        <a:dk2>
          <a:srgbClr val="990066"/>
        </a:dk2>
        <a:lt2>
          <a:srgbClr val="FFFF00"/>
        </a:lt2>
        <a:accent1>
          <a:srgbClr val="996633"/>
        </a:accent1>
        <a:accent2>
          <a:srgbClr val="CC6600"/>
        </a:accent2>
        <a:accent3>
          <a:srgbClr val="CAAAB8"/>
        </a:accent3>
        <a:accent4>
          <a:srgbClr val="DADADA"/>
        </a:accent4>
        <a:accent5>
          <a:srgbClr val="CAB8AD"/>
        </a:accent5>
        <a:accent6>
          <a:srgbClr val="B95C00"/>
        </a:accent6>
        <a:hlink>
          <a:srgbClr val="999933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Blue Diagonal">
  <a:themeElements>
    <a:clrScheme name="Blue Diagonal 1">
      <a:dk1>
        <a:srgbClr val="000000"/>
      </a:dk1>
      <a:lt1>
        <a:srgbClr val="FFFFFF"/>
      </a:lt1>
      <a:dk2>
        <a:srgbClr val="0066FF"/>
      </a:dk2>
      <a:lt2>
        <a:srgbClr val="FFFF00"/>
      </a:lt2>
      <a:accent1>
        <a:srgbClr val="00CCCC"/>
      </a:accent1>
      <a:accent2>
        <a:srgbClr val="FF33CC"/>
      </a:accent2>
      <a:accent3>
        <a:srgbClr val="AAB8FF"/>
      </a:accent3>
      <a:accent4>
        <a:srgbClr val="DADADA"/>
      </a:accent4>
      <a:accent5>
        <a:srgbClr val="AAE2E2"/>
      </a:accent5>
      <a:accent6>
        <a:srgbClr val="E72DB9"/>
      </a:accent6>
      <a:hlink>
        <a:srgbClr val="FF4568"/>
      </a:hlink>
      <a:folHlink>
        <a:srgbClr val="CCECFF"/>
      </a:folHlink>
    </a:clrScheme>
    <a:fontScheme name="Blue Diagonal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Blue Diagonal 1">
        <a:dk1>
          <a:srgbClr val="000000"/>
        </a:dk1>
        <a:lt1>
          <a:srgbClr val="FFFFFF"/>
        </a:lt1>
        <a:dk2>
          <a:srgbClr val="0066FF"/>
        </a:dk2>
        <a:lt2>
          <a:srgbClr val="FFFF00"/>
        </a:lt2>
        <a:accent1>
          <a:srgbClr val="00CCCC"/>
        </a:accent1>
        <a:accent2>
          <a:srgbClr val="FF33CC"/>
        </a:accent2>
        <a:accent3>
          <a:srgbClr val="AAB8FF"/>
        </a:accent3>
        <a:accent4>
          <a:srgbClr val="DADADA"/>
        </a:accent4>
        <a:accent5>
          <a:srgbClr val="AAE2E2"/>
        </a:accent5>
        <a:accent6>
          <a:srgbClr val="E72DB9"/>
        </a:accent6>
        <a:hlink>
          <a:srgbClr val="FF4568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 Diagonal 2">
        <a:dk1>
          <a:srgbClr val="000000"/>
        </a:dk1>
        <a:lt1>
          <a:srgbClr val="9999FF"/>
        </a:lt1>
        <a:dk2>
          <a:srgbClr val="6600FF"/>
        </a:dk2>
        <a:lt2>
          <a:srgbClr val="FFFFFF"/>
        </a:lt2>
        <a:accent1>
          <a:srgbClr val="CCCCFF"/>
        </a:accent1>
        <a:accent2>
          <a:srgbClr val="FF99FF"/>
        </a:accent2>
        <a:accent3>
          <a:srgbClr val="CACAFF"/>
        </a:accent3>
        <a:accent4>
          <a:srgbClr val="000000"/>
        </a:accent4>
        <a:accent5>
          <a:srgbClr val="E2E2FF"/>
        </a:accent5>
        <a:accent6>
          <a:srgbClr val="E78AE7"/>
        </a:accent6>
        <a:hlink>
          <a:srgbClr val="00CC66"/>
        </a:hlink>
        <a:folHlink>
          <a:srgbClr val="CCE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Diagonal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DDDDDD"/>
        </a:accent1>
        <a:accent2>
          <a:srgbClr val="B2B2B2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A1A1A1"/>
        </a:accent6>
        <a:hlink>
          <a:srgbClr val="4D4D4D"/>
        </a:hlink>
        <a:folHlink>
          <a:srgbClr val="77777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Diagonal 4">
        <a:dk1>
          <a:srgbClr val="000000"/>
        </a:dk1>
        <a:lt1>
          <a:srgbClr val="FFFFFF"/>
        </a:lt1>
        <a:dk2>
          <a:srgbClr val="990066"/>
        </a:dk2>
        <a:lt2>
          <a:srgbClr val="FFFF00"/>
        </a:lt2>
        <a:accent1>
          <a:srgbClr val="996633"/>
        </a:accent1>
        <a:accent2>
          <a:srgbClr val="CC6600"/>
        </a:accent2>
        <a:accent3>
          <a:srgbClr val="CAAAB8"/>
        </a:accent3>
        <a:accent4>
          <a:srgbClr val="DADADA"/>
        </a:accent4>
        <a:accent5>
          <a:srgbClr val="CAB8AD"/>
        </a:accent5>
        <a:accent6>
          <a:srgbClr val="B95C00"/>
        </a:accent6>
        <a:hlink>
          <a:srgbClr val="999933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1392</TotalTime>
  <Words>441</Words>
  <Application>Microsoft Office PowerPoint</Application>
  <PresentationFormat>On-screen Show (4:3)</PresentationFormat>
  <Paragraphs>59</Paragraphs>
  <Slides>19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19</vt:i4>
      </vt:variant>
    </vt:vector>
  </HeadingPairs>
  <TitlesOfParts>
    <vt:vector size="26" baseType="lpstr">
      <vt:lpstr>Times New Roman</vt:lpstr>
      <vt:lpstr>Arial</vt:lpstr>
      <vt:lpstr>Wingdings</vt:lpstr>
      <vt:lpstr>Verdana</vt:lpstr>
      <vt:lpstr>Blue Diagonal</vt:lpstr>
      <vt:lpstr>Default Design</vt:lpstr>
      <vt:lpstr>1_Blue Diagonal</vt:lpstr>
      <vt:lpstr>Here, O My Lord, I See Thee</vt:lpstr>
      <vt:lpstr>PowerPoint Presentation</vt:lpstr>
      <vt:lpstr>PowerPoint Presentation</vt:lpstr>
      <vt:lpstr>PowerPoint Presentation</vt:lpstr>
      <vt:lpstr>Justifying Grace</vt:lpstr>
      <vt:lpstr>God offers us the gift of a personal, loving relationship</vt:lpstr>
      <vt:lpstr>“What is Real?”</vt:lpstr>
      <vt:lpstr>PowerPoint Presentation</vt:lpstr>
      <vt:lpstr>“Does it hurt to be Real?”</vt:lpstr>
      <vt:lpstr>Our acceptance of the relationship</vt:lpstr>
      <vt:lpstr>Our acceptance of the relationship</vt:lpstr>
      <vt:lpstr>God is active in our acceptance</vt:lpstr>
      <vt:lpstr>God is active in our acceptance</vt:lpstr>
      <vt:lpstr>PowerPoint Presentation</vt:lpstr>
      <vt:lpstr>Our response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Amazing Grace</dc:title>
  <dc:creator>Kirk Paisley</dc:creator>
  <cp:lastModifiedBy>Belinda</cp:lastModifiedBy>
  <cp:revision>157</cp:revision>
  <cp:lastPrinted>1601-01-01T00:00:00Z</cp:lastPrinted>
  <dcterms:created xsi:type="dcterms:W3CDTF">2002-09-23T01:58:48Z</dcterms:created>
  <dcterms:modified xsi:type="dcterms:W3CDTF">2018-07-31T16:50:26Z</dcterms:modified>
</cp:coreProperties>
</file>