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</p:sldMasterIdLst>
  <p:notesMasterIdLst>
    <p:notesMasterId r:id="rId15"/>
  </p:notesMasterIdLst>
  <p:sldIdLst>
    <p:sldId id="279" r:id="rId3"/>
    <p:sldId id="256" r:id="rId4"/>
    <p:sldId id="272" r:id="rId5"/>
    <p:sldId id="273" r:id="rId6"/>
    <p:sldId id="274" r:id="rId7"/>
    <p:sldId id="276" r:id="rId8"/>
    <p:sldId id="258" r:id="rId9"/>
    <p:sldId id="280" r:id="rId10"/>
    <p:sldId id="271" r:id="rId11"/>
    <p:sldId id="277" r:id="rId12"/>
    <p:sldId id="265" r:id="rId13"/>
    <p:sldId id="27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4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EB00B848-D91B-4E9F-914F-070C96F6641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36934A33-3069-4A44-8C92-0668C4D48C3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ACDAC570-0766-4864-84E5-1809831B6F8D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00F9B8E1-97F0-48C9-90BB-6572F3C440C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915F59BC-8D43-4028-A8EC-13C609F028D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988E4C7C-5F7A-4C9D-A8C1-A982964756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13AD4D-D964-4108-A867-108AF542B0F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D99D23A5-B63C-4904-A082-45FC4C57BC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B2384D9-61AB-4338-812E-E6E71C60175D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47AAC1D1-F16F-44C9-9AAD-1F4F782678D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4C2719F0-482C-4999-A841-1846BDBE00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C31C8C6E-15B0-4650-8C48-5B3E6C27D9E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291862E-89DC-4A92-A5FB-A29DD1724384}" type="slidenum">
              <a:rPr lang="en-US" altLang="en-US" sz="1200"/>
              <a:pPr eaLnBrk="1" hangingPunct="1"/>
              <a:t>11</a:t>
            </a:fld>
            <a:endParaRPr lang="en-US" altLang="en-US" sz="1200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E9A79471-44F6-4680-A420-E7EDB7E6597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467117C8-D92D-4011-A67F-422015B93A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CB319D7B-27BC-400C-A5D6-06E39AB1038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542A3E1-0B9C-4F36-B973-6CF41FAC0033}" type="slidenum">
              <a:rPr lang="en-US" altLang="en-US" sz="1200"/>
              <a:pPr eaLnBrk="1" hangingPunct="1"/>
              <a:t>12</a:t>
            </a:fld>
            <a:endParaRPr lang="en-US" altLang="en-US" sz="1200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F92EA538-08AF-437A-A088-52D6D542E11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F9042E01-DE7B-4F3A-A847-6CEB3F2DC3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2B9C7F87-3D16-4A5B-8A34-E6409A0CCB9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B69F4AD-DDDB-4E1B-B8F2-239E53A71300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1683D423-0DAB-4BFC-B632-C4DB4CCF465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6688666F-AF8D-49C5-A6EF-FE8496A4CF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F0203301-2B35-4710-B5CF-A4925E35C6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E7CCA61-3BDB-4E52-9475-4289740C5DB4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428850B5-5C6D-4F6C-8EFD-C63F4C95E12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00A84B68-5AC3-4293-A787-EA6284012B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712120C8-9061-404F-BC7A-35FEE366ECD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06A67BF-4663-4A53-A0F3-3E257AEC60C3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62C7BADA-53A7-4CBB-B559-A9E6D7A6834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474B8969-B982-4DE7-8735-90D52D10A9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890F3BA8-EAEC-4403-A457-F6E66AA0D5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3978098-8568-40FD-BA79-375DA380C5E1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B5959D0E-0086-4CAA-9014-8A6CCF5E2EC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A1C75A6D-DF75-4135-92C5-79764E940C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98F33AE9-72FA-41B7-85D7-8B5321F126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A6BDBD6-F761-4816-8DC3-C27F19F90F6C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12E8390F-6A57-4426-A3BA-9A1511E217D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CBDE3E31-1ABF-40A3-8FD7-3FC4CF15FC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3A913AE-8947-421B-9109-4251A04D125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2507915-2563-4DD6-B81A-50F8FF7F9082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6ED572EE-EB34-4640-90B5-5C95D9B88F7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815CF34-503E-46F8-9406-670965B354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0E99AF70-F7A8-4AE0-8BF7-BC1B8012E8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EEB89C5-A6AC-4304-875A-C6A99D94A1DB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0797CF48-5A5B-4DA7-B74F-15730375DA8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4AF4A7EB-5DF9-4ACF-AEB4-0F8CD5A72A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307AC43A-44E1-467D-A5C5-922039CAB7C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CFA7577-DE75-48EE-B59A-33458EFD0C69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329EED0F-0CF2-44FA-B82B-2A6AA6A560A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3DFCF5FC-D445-4F1A-8235-1613AAEC8F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78789C15-5EED-4107-9B47-DD2FC87CC071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4907C7A4-4BCB-475D-9385-80F0D5D62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0B4B3D1E-9732-4CC2-97A0-C2A46A380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01CDB55-2E1E-48D6-B858-BCBCDC432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5142EDDD-AB5F-446E-BAA4-F7BC29F0D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8499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500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739978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40571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75950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605784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3921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6842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8628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3264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83612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4470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9011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4722375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64467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42986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1106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550728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7526231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6900725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561942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75837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189729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493009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CE2BE443-063C-4CE7-8F30-C045584B3D3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3971" name="Freeform 3">
              <a:extLst>
                <a:ext uri="{FF2B5EF4-FFF2-40B4-BE49-F238E27FC236}">
                  <a16:creationId xmlns:a16="http://schemas.microsoft.com/office/drawing/2014/main" id="{B9946F2C-882B-48B7-815B-C11E99D25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3972" name="Freeform 4">
              <a:extLst>
                <a:ext uri="{FF2B5EF4-FFF2-40B4-BE49-F238E27FC236}">
                  <a16:creationId xmlns:a16="http://schemas.microsoft.com/office/drawing/2014/main" id="{665D4E6E-5322-4162-AFD9-A3FB3C1B5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3973" name="Freeform 5">
              <a:extLst>
                <a:ext uri="{FF2B5EF4-FFF2-40B4-BE49-F238E27FC236}">
                  <a16:creationId xmlns:a16="http://schemas.microsoft.com/office/drawing/2014/main" id="{97665F2B-CDAF-4BEF-AF27-62FCCA9C1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3974" name="Freeform 6">
              <a:extLst>
                <a:ext uri="{FF2B5EF4-FFF2-40B4-BE49-F238E27FC236}">
                  <a16:creationId xmlns:a16="http://schemas.microsoft.com/office/drawing/2014/main" id="{918559BC-8BE1-40A0-9047-6515ECD29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83975" name="Rectangle 7">
            <a:extLst>
              <a:ext uri="{FF2B5EF4-FFF2-40B4-BE49-F238E27FC236}">
                <a16:creationId xmlns:a16="http://schemas.microsoft.com/office/drawing/2014/main" id="{468804CD-D873-438A-A645-5C9F3F3EEB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3976" name="Rectangle 8">
            <a:extLst>
              <a:ext uri="{FF2B5EF4-FFF2-40B4-BE49-F238E27FC236}">
                <a16:creationId xmlns:a16="http://schemas.microsoft.com/office/drawing/2014/main" id="{E07543AE-41D4-4FFD-AE98-C501948F8E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686" r:id="rId2"/>
    <p:sldLayoutId id="2147483685" r:id="rId3"/>
    <p:sldLayoutId id="2147483684" r:id="rId4"/>
    <p:sldLayoutId id="2147483683" r:id="rId5"/>
    <p:sldLayoutId id="2147483682" r:id="rId6"/>
    <p:sldLayoutId id="2147483681" r:id="rId7"/>
    <p:sldLayoutId id="2147483680" r:id="rId8"/>
    <p:sldLayoutId id="2147483679" r:id="rId9"/>
    <p:sldLayoutId id="2147483678" r:id="rId10"/>
    <p:sldLayoutId id="214748367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6" r:id="rId2"/>
    <p:sldLayoutId id="2147483695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89" r:id="rId9"/>
    <p:sldLayoutId id="2147483688" r:id="rId10"/>
    <p:sldLayoutId id="214748368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id="{21515B02-560D-4BB9-B389-2CA318D7E7D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/>
              <a:t>Holy Spirit, Thou Art Welcome</a:t>
            </a:r>
            <a:endParaRPr lang="en-US" sz="4400">
              <a:cs typeface="Times New Roman" pitchFamily="18" charset="0"/>
            </a:endParaRPr>
          </a:p>
        </p:txBody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8866792B-AB9D-421D-B06D-816B8F60AC1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>
                <a:latin typeface="Arial" charset="0"/>
                <a:cs typeface="Arial" charset="0"/>
              </a:rPr>
              <a:t>Holy Spirit, Thou art welcome in this place;</a:t>
            </a:r>
            <a:endParaRPr lang="en-US" sz="3400" i="1"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88068" name="Text Box 4">
            <a:extLst>
              <a:ext uri="{FF2B5EF4-FFF2-40B4-BE49-F238E27FC236}">
                <a16:creationId xmlns:a16="http://schemas.microsoft.com/office/drawing/2014/main" id="{9CA932BD-86F4-4197-8153-4AB2EC32B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C1D5DE13-2438-4AC7-94A9-2A350831317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828800"/>
            <a:ext cx="8686800" cy="4495800"/>
          </a:xfrm>
        </p:spPr>
        <p:txBody>
          <a:bodyPr/>
          <a:lstStyle/>
          <a:p>
            <a:pPr marL="838200" indent="-838200" algn="l" eaLnBrk="1" hangingPunct="1">
              <a:buFont typeface="Wingdings" pitchFamily="2" charset="2"/>
              <a:buAutoNum type="arabicPeriod" startAt="3"/>
            </a:pPr>
            <a:r>
              <a:rPr lang="en-US" altLang="en-US" sz="3600">
                <a:cs typeface="Arial" panose="020B0604020202020204" pitchFamily="34" charset="0"/>
              </a:rPr>
              <a:t>We share grace in the body of Christ</a:t>
            </a:r>
          </a:p>
          <a:p>
            <a:pPr marL="838200" indent="-838200" algn="l" eaLnBrk="1" hangingPunct="1">
              <a:buFont typeface="Wingdings" pitchFamily="2" charset="2"/>
              <a:buAutoNum type="arabicPeriod" startAt="3"/>
            </a:pPr>
            <a:r>
              <a:rPr lang="en-US" altLang="en-US" sz="3600">
                <a:cs typeface="Arial" panose="020B0604020202020204" pitchFamily="34" charset="0"/>
              </a:rPr>
              <a:t>We respond by full participation in the mission of Christ in the world</a:t>
            </a: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E54857A8-EF8C-4BD8-9A56-A4C0619E04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756" name="Text Box 4">
            <a:extLst>
              <a:ext uri="{FF2B5EF4-FFF2-40B4-BE49-F238E27FC236}">
                <a16:creationId xmlns:a16="http://schemas.microsoft.com/office/drawing/2014/main" id="{D75176AE-CA87-492A-A59E-86FCDF41F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grow in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021303E7-2F2D-4881-BDEF-1B348039A05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43840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2291" name="Text Box 3">
            <a:extLst>
              <a:ext uri="{FF2B5EF4-FFF2-40B4-BE49-F238E27FC236}">
                <a16:creationId xmlns:a16="http://schemas.microsoft.com/office/drawing/2014/main" id="{48655229-848A-4BBE-B895-1B188F2C1E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>
            <a:extLst>
              <a:ext uri="{FF2B5EF4-FFF2-40B4-BE49-F238E27FC236}">
                <a16:creationId xmlns:a16="http://schemas.microsoft.com/office/drawing/2014/main" id="{EA94338F-7AAD-4C75-9DC5-5FE92D44A5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3C8794B0-62F0-49CC-B618-C7EA844D0EE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200" b="0">
              <a:cs typeface="Times New Roman" pitchFamily="18" charset="0"/>
            </a:endParaRP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28769FE1-11EE-42E3-ABC3-122328C6CCC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0">
                <a:cs typeface="Arial" charset="0"/>
              </a:rPr>
              <a:t>Sanctifying Grace</a:t>
            </a:r>
            <a:endParaRPr lang="en-US" sz="7200" b="0"/>
          </a:p>
        </p:txBody>
      </p:sp>
      <p:sp>
        <p:nvSpPr>
          <p:cNvPr id="64516" name="Text Box 4">
            <a:extLst>
              <a:ext uri="{FF2B5EF4-FFF2-40B4-BE49-F238E27FC236}">
                <a16:creationId xmlns:a16="http://schemas.microsoft.com/office/drawing/2014/main" id="{AD9B3A97-6E76-4A0D-A4AE-A79045F641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3962400"/>
            <a:ext cx="2620963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Steve Rath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0295CEA3-7FAE-43F5-97DD-6A39C3C5BA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5126" name="Picture 6" descr="new-arklogo">
            <a:hlinkClick r:id="rId3"/>
            <a:extLst>
              <a:ext uri="{FF2B5EF4-FFF2-40B4-BE49-F238E27FC236}">
                <a16:creationId xmlns:a16="http://schemas.microsoft.com/office/drawing/2014/main" id="{A4BB080B-BB89-40D8-B59E-B27FDF2BF9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">
            <a:extLst>
              <a:ext uri="{FF2B5EF4-FFF2-40B4-BE49-F238E27FC236}">
                <a16:creationId xmlns:a16="http://schemas.microsoft.com/office/drawing/2014/main" id="{9396EBA0-2BB4-4B33-9B65-914CD9747E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6564" name="Text Box 4">
            <a:extLst>
              <a:ext uri="{FF2B5EF4-FFF2-40B4-BE49-F238E27FC236}">
                <a16:creationId xmlns:a16="http://schemas.microsoft.com/office/drawing/2014/main" id="{8FB11CFB-BE06-4C80-B639-60911B12B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90600"/>
            <a:ext cx="9144000" cy="8302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§"/>
              <a:defRPr/>
            </a:pPr>
            <a:r>
              <a:rPr lang="en-US" sz="48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All grace is God’s grace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7C51E5BE-2E8B-40DE-B5BC-E64B0B6649C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1066800"/>
            <a:ext cx="8153400" cy="3962400"/>
          </a:xfrm>
        </p:spPr>
        <p:txBody>
          <a:bodyPr/>
          <a:lstStyle/>
          <a:p>
            <a:pPr marL="457200" indent="-457200" algn="l" eaLnBrk="1" hangingPunct="1">
              <a:buFont typeface="Wingdings" pitchFamily="2" charset="2"/>
              <a:buChar char="n"/>
              <a:defRPr/>
            </a:pPr>
            <a:r>
              <a:rPr lang="en-US">
                <a:cs typeface="Times New Roman" pitchFamily="18" charset="0"/>
              </a:rPr>
              <a:t>the gift of God providing the desire and the power to grow in our relationship with God – forever.</a:t>
            </a:r>
            <a:endParaRPr lang="en-US">
              <a:cs typeface="Arial" charset="0"/>
            </a:endParaRP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420876DA-7F41-422A-AD95-302AA9B41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CFF6157D-1082-4CF1-B54B-C3791668FB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is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2214ED2D-B0A4-42CC-B0F6-B7C88FDEFCD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1066800"/>
            <a:ext cx="8458200" cy="3962400"/>
          </a:xfrm>
        </p:spPr>
        <p:txBody>
          <a:bodyPr/>
          <a:lstStyle/>
          <a:p>
            <a:pPr marL="457200" indent="-457200" algn="l" eaLnBrk="1" hangingPunct="1">
              <a:spcBef>
                <a:spcPct val="0"/>
              </a:spcBef>
              <a:buFont typeface="Wingdings" pitchFamily="2" charset="2"/>
              <a:buChar char="n"/>
              <a:defRPr/>
            </a:pPr>
            <a:r>
              <a:rPr lang="en-US">
                <a:cs typeface="Times New Roman" pitchFamily="18" charset="0"/>
              </a:rPr>
              <a:t>the process of opening ourselves up to the work of the Holy Spirit</a:t>
            </a:r>
          </a:p>
          <a:p>
            <a:pPr marL="457200" indent="-457200" algn="l" eaLnBrk="1" hangingPunct="1">
              <a:spcBef>
                <a:spcPct val="0"/>
              </a:spcBef>
              <a:defRPr/>
            </a:pPr>
            <a:r>
              <a:rPr lang="en-US">
                <a:cs typeface="Times New Roman" pitchFamily="18" charset="0"/>
              </a:rPr>
              <a:t>	in and through our lives.</a:t>
            </a:r>
            <a:endParaRPr lang="en-US">
              <a:cs typeface="Arial" charset="0"/>
            </a:endParaRPr>
          </a:p>
        </p:txBody>
      </p:sp>
      <p:sp>
        <p:nvSpPr>
          <p:cNvPr id="8195" name="Text Box 3">
            <a:extLst>
              <a:ext uri="{FF2B5EF4-FFF2-40B4-BE49-F238E27FC236}">
                <a16:creationId xmlns:a16="http://schemas.microsoft.com/office/drawing/2014/main" id="{F6B7027F-F74D-41D9-BA90-8BF465E41C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2708" name="Text Box 4">
            <a:extLst>
              <a:ext uri="{FF2B5EF4-FFF2-40B4-BE49-F238E27FC236}">
                <a16:creationId xmlns:a16="http://schemas.microsoft.com/office/drawing/2014/main" id="{C2FBA6B1-B2C5-4924-B7E2-6FD5913EC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is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B2633E4C-3E50-4842-940C-6862ED6FA07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0" y="1600200"/>
            <a:ext cx="1143000" cy="3276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>
                <a:cs typeface="Arial" charset="0"/>
              </a:rPr>
              <a:t> </a:t>
            </a:r>
            <a:r>
              <a:rPr lang="en-US">
                <a:solidFill>
                  <a:schemeClr val="tx2"/>
                </a:solidFill>
                <a:cs typeface="Arial" charset="0"/>
              </a:rPr>
              <a:t>R</a:t>
            </a:r>
          </a:p>
          <a:p>
            <a:pPr algn="l" eaLnBrk="1" hangingPunct="1">
              <a:defRPr/>
            </a:pPr>
            <a:r>
              <a:rPr lang="en-US">
                <a:cs typeface="Arial" charset="0"/>
              </a:rPr>
              <a:t> </a:t>
            </a:r>
            <a:r>
              <a:rPr lang="en-US">
                <a:solidFill>
                  <a:schemeClr val="tx2"/>
                </a:solidFill>
                <a:cs typeface="Arial" charset="0"/>
              </a:rPr>
              <a:t>I</a:t>
            </a:r>
          </a:p>
          <a:p>
            <a:pPr algn="l" eaLnBrk="1" hangingPunct="1">
              <a:defRPr/>
            </a:pPr>
            <a:r>
              <a:rPr lang="en-US">
                <a:cs typeface="Arial" charset="0"/>
              </a:rPr>
              <a:t> </a:t>
            </a:r>
            <a:r>
              <a:rPr lang="en-US">
                <a:solidFill>
                  <a:schemeClr val="tx2"/>
                </a:solidFill>
                <a:cs typeface="Arial" charset="0"/>
              </a:rPr>
              <a:t>P</a:t>
            </a:r>
          </a:p>
          <a:p>
            <a:pPr algn="l" eaLnBrk="1" hangingPunct="1">
              <a:defRPr/>
            </a:pPr>
            <a:r>
              <a:rPr lang="en-US">
                <a:cs typeface="Arial" charset="0"/>
              </a:rPr>
              <a:t> </a:t>
            </a:r>
            <a:r>
              <a:rPr lang="en-US">
                <a:solidFill>
                  <a:schemeClr val="tx2"/>
                </a:solidFill>
                <a:cs typeface="Arial" charset="0"/>
              </a:rPr>
              <a:t>E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A098E59F-D3F9-42FA-97FC-851CD4B3BF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6A06A6BC-15BF-4A0A-8E8A-279CE228A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pic>
        <p:nvPicPr>
          <p:cNvPr id="9221" name="Picture 5" descr="Grapes%25202%2520bunch">
            <a:extLst>
              <a:ext uri="{FF2B5EF4-FFF2-40B4-BE49-F238E27FC236}">
                <a16:creationId xmlns:a16="http://schemas.microsoft.com/office/drawing/2014/main" id="{9AEF2BC3-BDE6-44A6-A831-E6562927C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1524000" y="1752600"/>
            <a:ext cx="19780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Rectangle 7">
            <a:extLst>
              <a:ext uri="{FF2B5EF4-FFF2-40B4-BE49-F238E27FC236}">
                <a16:creationId xmlns:a16="http://schemas.microsoft.com/office/drawing/2014/main" id="{7412BB9D-5198-448F-B44A-E0E5FB07A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1600200"/>
            <a:ext cx="3352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defRPr/>
            </a:pP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estoring</a:t>
            </a:r>
          </a:p>
          <a:p>
            <a:pPr>
              <a:spcBef>
                <a:spcPct val="20000"/>
              </a:spcBef>
              <a:defRPr/>
            </a:pP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mparting</a:t>
            </a:r>
          </a:p>
          <a:p>
            <a:pPr>
              <a:spcBef>
                <a:spcPct val="20000"/>
              </a:spcBef>
              <a:defRPr/>
            </a:pP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erfecting</a:t>
            </a:r>
          </a:p>
          <a:p>
            <a:pPr>
              <a:spcBef>
                <a:spcPct val="20000"/>
              </a:spcBef>
              <a:defRPr/>
            </a:pP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quipping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>
            <a:extLst>
              <a:ext uri="{FF2B5EF4-FFF2-40B4-BE49-F238E27FC236}">
                <a16:creationId xmlns:a16="http://schemas.microsoft.com/office/drawing/2014/main" id="{61E52E02-D197-46A7-8139-9F5F2C5E5114}"/>
              </a:ext>
            </a:extLst>
          </p:cNvPr>
          <p:cNvSpPr>
            <a:spLocks noChangeArrowheads="1"/>
          </p:cNvSpPr>
          <p:nvPr>
            <p:ph type="body" idx="4294967295"/>
          </p:nvPr>
        </p:nvSpPr>
        <p:spPr>
          <a:xfrm>
            <a:off x="304800" y="457200"/>
            <a:ext cx="8382000" cy="4454525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marL="838200" indent="-838200">
              <a:buFont typeface="Wingdings" panose="05000000000000000000" pitchFamily="2" charset="2"/>
              <a:buAutoNum type="arabicPeriod"/>
            </a:pPr>
            <a:r>
              <a:rPr lang="en-US" altLang="en-US">
                <a:effectLst/>
              </a:rPr>
              <a:t>We are equipped to obey the Great Commandment to love God and love others</a:t>
            </a:r>
          </a:p>
          <a:p>
            <a:pPr marL="838200" indent="-838200">
              <a:buFont typeface="Wingdings" panose="05000000000000000000" pitchFamily="2" charset="2"/>
              <a:buAutoNum type="arabicPeriod"/>
            </a:pPr>
            <a:r>
              <a:rPr lang="en-US" altLang="en-US">
                <a:effectLst/>
              </a:rPr>
              <a:t>We are also equipped to obey the Great Commission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601DFB8B-7FA1-44A3-A694-7F83317CE92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524000"/>
            <a:ext cx="8915400" cy="4495800"/>
          </a:xfrm>
        </p:spPr>
        <p:txBody>
          <a:bodyPr/>
          <a:lstStyle/>
          <a:p>
            <a:pPr marL="838200" indent="-838200" algn="l" eaLnBrk="1" hangingPunct="1">
              <a:spcBef>
                <a:spcPct val="10000"/>
              </a:spcBef>
              <a:buFont typeface="Wingdings" pitchFamily="2" charset="2"/>
              <a:buAutoNum type="arabicPeriod"/>
            </a:pPr>
            <a:r>
              <a:rPr lang="en-US" altLang="en-US" sz="3600">
                <a:cs typeface="Arial" panose="020B0604020202020204" pitchFamily="34" charset="0"/>
              </a:rPr>
              <a:t>Growing in grace is a natural process</a:t>
            </a:r>
          </a:p>
          <a:p>
            <a:pPr marL="1341438" lvl="1" indent="-762000" eaLnBrk="1" hangingPunct="1">
              <a:lnSpc>
                <a:spcPct val="90000"/>
              </a:lnSpc>
              <a:spcBef>
                <a:spcPct val="5000"/>
              </a:spcBef>
            </a:pPr>
            <a:r>
              <a:rPr lang="en-US" altLang="en-US">
                <a:cs typeface="Arial" panose="020B0604020202020204" pitchFamily="34" charset="0"/>
              </a:rPr>
              <a:t> </a:t>
            </a:r>
            <a:r>
              <a:rPr lang="en-US" altLang="en-US" sz="3600">
                <a:cs typeface="Arial" panose="020B0604020202020204" pitchFamily="34" charset="0"/>
              </a:rPr>
              <a:t>Prayer &amp; Worship</a:t>
            </a:r>
          </a:p>
          <a:p>
            <a:pPr marL="1341438" lvl="1" indent="-762000" eaLnBrk="1" hangingPunct="1">
              <a:lnSpc>
                <a:spcPct val="90000"/>
              </a:lnSpc>
              <a:spcBef>
                <a:spcPct val="5000"/>
              </a:spcBef>
            </a:pPr>
            <a:r>
              <a:rPr lang="en-US" altLang="en-US" sz="3600">
                <a:cs typeface="Arial" panose="020B0604020202020204" pitchFamily="34" charset="0"/>
              </a:rPr>
              <a:t> Study</a:t>
            </a:r>
          </a:p>
          <a:p>
            <a:pPr marL="1341438" lvl="1" indent="-762000" eaLnBrk="1" hangingPunct="1">
              <a:lnSpc>
                <a:spcPct val="90000"/>
              </a:lnSpc>
              <a:spcBef>
                <a:spcPct val="5000"/>
              </a:spcBef>
            </a:pPr>
            <a:r>
              <a:rPr lang="en-US" altLang="en-US" sz="3600">
                <a:cs typeface="Arial" panose="020B0604020202020204" pitchFamily="34" charset="0"/>
              </a:rPr>
              <a:t> Action</a:t>
            </a:r>
          </a:p>
          <a:p>
            <a:pPr marL="838200" indent="-838200" algn="l" eaLnBrk="1" hangingPunct="1">
              <a:spcBef>
                <a:spcPct val="10000"/>
              </a:spcBef>
              <a:buFont typeface="Wingdings" pitchFamily="2" charset="2"/>
              <a:buAutoNum type="arabicPeriod"/>
            </a:pPr>
            <a:r>
              <a:rPr lang="en-US" altLang="en-US" sz="3600">
                <a:cs typeface="Arial" panose="020B0604020202020204" pitchFamily="34" charset="0"/>
              </a:rPr>
              <a:t>We open our hearts to receive grace</a:t>
            </a:r>
          </a:p>
          <a:p>
            <a:pPr marL="838200" indent="-838200" algn="l" eaLnBrk="1" hangingPunct="1">
              <a:spcBef>
                <a:spcPct val="10000"/>
              </a:spcBef>
            </a:pPr>
            <a:r>
              <a:rPr lang="en-US" altLang="en-US" sz="3600">
                <a:cs typeface="Arial" panose="020B0604020202020204" pitchFamily="34" charset="0"/>
              </a:rPr>
              <a:t>	as a gift</a:t>
            </a: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65C9934-A5E6-42C9-9C8B-8709305E3D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6324" name="Text Box 4">
            <a:extLst>
              <a:ext uri="{FF2B5EF4-FFF2-40B4-BE49-F238E27FC236}">
                <a16:creationId xmlns:a16="http://schemas.microsoft.com/office/drawing/2014/main" id="{D224338B-5AC5-4FA0-B268-EA198E5CFC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grow in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928</TotalTime>
  <Words>224</Words>
  <Application>Microsoft Office PowerPoint</Application>
  <PresentationFormat>On-screen Show (4:3)</PresentationFormat>
  <Paragraphs>51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Times New Roman</vt:lpstr>
      <vt:lpstr>Arial</vt:lpstr>
      <vt:lpstr>Wingdings</vt:lpstr>
      <vt:lpstr>1_Blue Diagonal</vt:lpstr>
      <vt:lpstr>1_Default Design</vt:lpstr>
      <vt:lpstr>Holy Spirit, Thou Art Welcome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58</cp:revision>
  <cp:lastPrinted>1601-01-01T00:00:00Z</cp:lastPrinted>
  <dcterms:created xsi:type="dcterms:W3CDTF">2002-09-23T01:58:48Z</dcterms:created>
  <dcterms:modified xsi:type="dcterms:W3CDTF">2018-03-06T17:01:31Z</dcterms:modified>
</cp:coreProperties>
</file>