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Lst>
  <p:notesMasterIdLst>
    <p:notesMasterId r:id="rId18"/>
  </p:notesMasterIdLst>
  <p:sldIdLst>
    <p:sldId id="281" r:id="rId3"/>
    <p:sldId id="256" r:id="rId4"/>
    <p:sldId id="277" r:id="rId5"/>
    <p:sldId id="282" r:id="rId6"/>
    <p:sldId id="260" r:id="rId7"/>
    <p:sldId id="283" r:id="rId8"/>
    <p:sldId id="279" r:id="rId9"/>
    <p:sldId id="284" r:id="rId10"/>
    <p:sldId id="288" r:id="rId11"/>
    <p:sldId id="278" r:id="rId12"/>
    <p:sldId id="289" r:id="rId13"/>
    <p:sldId id="286" r:id="rId14"/>
    <p:sldId id="287" r:id="rId15"/>
    <p:sldId id="265" r:id="rId16"/>
    <p:sldId id="275" r:id="rId1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657" autoAdjust="0"/>
  </p:normalViewPr>
  <p:slideViewPr>
    <p:cSldViewPr>
      <p:cViewPr varScale="1">
        <p:scale>
          <a:sx n="75" d="100"/>
          <a:sy n="75" d="100"/>
        </p:scale>
        <p:origin x="1104"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7A76583F-F0E5-4D18-B2EB-827913FE1436}"/>
              </a:ext>
            </a:extLst>
          </p:cNvPr>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3795" name="Rectangle 3">
            <a:extLst>
              <a:ext uri="{FF2B5EF4-FFF2-40B4-BE49-F238E27FC236}">
                <a16:creationId xmlns:a16="http://schemas.microsoft.com/office/drawing/2014/main" id="{1A59C32A-2A66-462A-8FD3-CF2090B00F46}"/>
              </a:ext>
            </a:extLst>
          </p:cNvPr>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7412" name="Rectangle 4">
            <a:extLst>
              <a:ext uri="{FF2B5EF4-FFF2-40B4-BE49-F238E27FC236}">
                <a16:creationId xmlns:a16="http://schemas.microsoft.com/office/drawing/2014/main" id="{0E0E6018-15DC-4562-BAD9-07628B3A737F}"/>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7" name="Rectangle 5">
            <a:extLst>
              <a:ext uri="{FF2B5EF4-FFF2-40B4-BE49-F238E27FC236}">
                <a16:creationId xmlns:a16="http://schemas.microsoft.com/office/drawing/2014/main" id="{165117B4-18A5-4835-ABB6-DCCA8403A68F}"/>
              </a:ext>
            </a:extLst>
          </p:cNvPr>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3798" name="Rectangle 6">
            <a:extLst>
              <a:ext uri="{FF2B5EF4-FFF2-40B4-BE49-F238E27FC236}">
                <a16:creationId xmlns:a16="http://schemas.microsoft.com/office/drawing/2014/main" id="{B3D78979-4C6D-4096-84DB-E386EC7C3178}"/>
              </a:ext>
            </a:extLst>
          </p:cNvPr>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3799" name="Rectangle 7">
            <a:extLst>
              <a:ext uri="{FF2B5EF4-FFF2-40B4-BE49-F238E27FC236}">
                <a16:creationId xmlns:a16="http://schemas.microsoft.com/office/drawing/2014/main" id="{EBB293FC-8709-4660-BB6B-3869CCA596A9}"/>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fld id="{604EE962-1B86-4731-8CCF-5146E6D55DF3}"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E3AEDEB8-0390-469A-A039-B89496450C1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0B60493-EC0B-45DA-B30C-DD6A0DA48393}" type="slidenum">
              <a:rPr lang="en-US" altLang="en-US" sz="1200"/>
              <a:pPr eaLnBrk="1" hangingPunct="1"/>
              <a:t>1</a:t>
            </a:fld>
            <a:endParaRPr lang="en-US" altLang="en-US" sz="1200"/>
          </a:p>
        </p:txBody>
      </p:sp>
      <p:sp>
        <p:nvSpPr>
          <p:cNvPr id="18435" name="Rectangle 2">
            <a:extLst>
              <a:ext uri="{FF2B5EF4-FFF2-40B4-BE49-F238E27FC236}">
                <a16:creationId xmlns:a16="http://schemas.microsoft.com/office/drawing/2014/main" id="{875F26A9-BFBC-4C76-B182-0434F3D80CFA}"/>
              </a:ext>
            </a:extLst>
          </p:cNvPr>
          <p:cNvSpPr>
            <a:spLocks noRot="1" noChangeArrowheads="1" noTextEdit="1"/>
          </p:cNvSpPr>
          <p:nvPr>
            <p:ph type="sldImg"/>
          </p:nvPr>
        </p:nvSpPr>
        <p:spPr>
          <a:ln/>
        </p:spPr>
      </p:sp>
      <p:sp>
        <p:nvSpPr>
          <p:cNvPr id="18436" name="Rectangle 3">
            <a:extLst>
              <a:ext uri="{FF2B5EF4-FFF2-40B4-BE49-F238E27FC236}">
                <a16:creationId xmlns:a16="http://schemas.microsoft.com/office/drawing/2014/main" id="{19058C08-0A6F-4272-BB8C-6FE06B0A3DF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C52FA53B-8751-49BF-9AC2-ECB442002D71}"/>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5E1F200F-7059-42D8-93A0-AEC27C4AEE64}" type="slidenum">
              <a:rPr lang="en-US" altLang="en-US" sz="1200"/>
              <a:pPr eaLnBrk="1" hangingPunct="1"/>
              <a:t>15</a:t>
            </a:fld>
            <a:endParaRPr lang="en-US" altLang="en-US" sz="1200"/>
          </a:p>
        </p:txBody>
      </p:sp>
      <p:sp>
        <p:nvSpPr>
          <p:cNvPr id="27651" name="Rectangle 2">
            <a:extLst>
              <a:ext uri="{FF2B5EF4-FFF2-40B4-BE49-F238E27FC236}">
                <a16:creationId xmlns:a16="http://schemas.microsoft.com/office/drawing/2014/main" id="{4D18C050-E6A0-4197-8496-67E989055029}"/>
              </a:ext>
            </a:extLst>
          </p:cNvPr>
          <p:cNvSpPr>
            <a:spLocks noRot="1" noChangeArrowheads="1" noTextEdit="1"/>
          </p:cNvSpPr>
          <p:nvPr>
            <p:ph type="sldImg"/>
          </p:nvPr>
        </p:nvSpPr>
        <p:spPr>
          <a:ln/>
        </p:spPr>
      </p:sp>
      <p:sp>
        <p:nvSpPr>
          <p:cNvPr id="27652" name="Rectangle 3">
            <a:extLst>
              <a:ext uri="{FF2B5EF4-FFF2-40B4-BE49-F238E27FC236}">
                <a16:creationId xmlns:a16="http://schemas.microsoft.com/office/drawing/2014/main" id="{D03EDA7D-471B-43AC-8EDD-529F0272627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B027E528-39A8-43AA-9664-9111AE5A658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8FB6C3A-0222-4C18-A509-8EB4FA3F8B31}" type="slidenum">
              <a:rPr lang="en-US" altLang="en-US" sz="1200"/>
              <a:pPr eaLnBrk="1" hangingPunct="1"/>
              <a:t>2</a:t>
            </a:fld>
            <a:endParaRPr lang="en-US" altLang="en-US" sz="1200"/>
          </a:p>
        </p:txBody>
      </p:sp>
      <p:sp>
        <p:nvSpPr>
          <p:cNvPr id="19459" name="Rectangle 2">
            <a:extLst>
              <a:ext uri="{FF2B5EF4-FFF2-40B4-BE49-F238E27FC236}">
                <a16:creationId xmlns:a16="http://schemas.microsoft.com/office/drawing/2014/main" id="{A04E23E3-38CD-47C1-B07C-21DEF2866D40}"/>
              </a:ext>
            </a:extLst>
          </p:cNvPr>
          <p:cNvSpPr>
            <a:spLocks noRot="1" noChangeArrowheads="1" noTextEdit="1"/>
          </p:cNvSpPr>
          <p:nvPr>
            <p:ph type="sldImg"/>
          </p:nvPr>
        </p:nvSpPr>
        <p:spPr>
          <a:ln/>
        </p:spPr>
      </p:sp>
      <p:sp>
        <p:nvSpPr>
          <p:cNvPr id="19460" name="Rectangle 3">
            <a:extLst>
              <a:ext uri="{FF2B5EF4-FFF2-40B4-BE49-F238E27FC236}">
                <a16:creationId xmlns:a16="http://schemas.microsoft.com/office/drawing/2014/main" id="{9EC14A43-C43B-4152-A7A4-59868D12D69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8B7C0952-BD68-44A3-8F3E-8ADD7CEC359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42C075BB-3F04-41A6-A5DA-CC398CA51A05}" type="slidenum">
              <a:rPr lang="en-US" altLang="en-US" sz="1200"/>
              <a:pPr eaLnBrk="1" hangingPunct="1"/>
              <a:t>3</a:t>
            </a:fld>
            <a:endParaRPr lang="en-US" altLang="en-US" sz="1200"/>
          </a:p>
        </p:txBody>
      </p:sp>
      <p:sp>
        <p:nvSpPr>
          <p:cNvPr id="20483" name="Rectangle 2">
            <a:extLst>
              <a:ext uri="{FF2B5EF4-FFF2-40B4-BE49-F238E27FC236}">
                <a16:creationId xmlns:a16="http://schemas.microsoft.com/office/drawing/2014/main" id="{F6D09DE0-CE79-4CDE-9F9D-E8891367997B}"/>
              </a:ext>
            </a:extLst>
          </p:cNvPr>
          <p:cNvSpPr>
            <a:spLocks noRot="1" noChangeArrowheads="1" noTextEdit="1"/>
          </p:cNvSpPr>
          <p:nvPr>
            <p:ph type="sldImg"/>
          </p:nvPr>
        </p:nvSpPr>
        <p:spPr>
          <a:ln/>
        </p:spPr>
      </p:sp>
      <p:sp>
        <p:nvSpPr>
          <p:cNvPr id="20484" name="Rectangle 3">
            <a:extLst>
              <a:ext uri="{FF2B5EF4-FFF2-40B4-BE49-F238E27FC236}">
                <a16:creationId xmlns:a16="http://schemas.microsoft.com/office/drawing/2014/main" id="{A4D08C9D-6536-4A19-A733-74A06D1C686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B70D2988-BCC4-4734-B8C8-8A56292E24F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24CBF67A-5D94-4A84-A407-4D42B7D9A87B}" type="slidenum">
              <a:rPr lang="en-US" altLang="en-US" sz="1200"/>
              <a:pPr eaLnBrk="1" hangingPunct="1"/>
              <a:t>4</a:t>
            </a:fld>
            <a:endParaRPr lang="en-US" altLang="en-US" sz="1200"/>
          </a:p>
        </p:txBody>
      </p:sp>
      <p:sp>
        <p:nvSpPr>
          <p:cNvPr id="21507" name="Rectangle 2">
            <a:extLst>
              <a:ext uri="{FF2B5EF4-FFF2-40B4-BE49-F238E27FC236}">
                <a16:creationId xmlns:a16="http://schemas.microsoft.com/office/drawing/2014/main" id="{B9C89008-BA3F-4E79-8789-34DC33203E60}"/>
              </a:ext>
            </a:extLst>
          </p:cNvPr>
          <p:cNvSpPr>
            <a:spLocks noRot="1" noChangeArrowheads="1" noTextEdit="1"/>
          </p:cNvSpPr>
          <p:nvPr>
            <p:ph type="sldImg"/>
          </p:nvPr>
        </p:nvSpPr>
        <p:spPr>
          <a:ln/>
        </p:spPr>
      </p:sp>
      <p:sp>
        <p:nvSpPr>
          <p:cNvPr id="21508" name="Rectangle 3">
            <a:extLst>
              <a:ext uri="{FF2B5EF4-FFF2-40B4-BE49-F238E27FC236}">
                <a16:creationId xmlns:a16="http://schemas.microsoft.com/office/drawing/2014/main" id="{60C47379-7F89-4EBD-ACDF-4312ABB4FA1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5DC04577-AA1B-4C1A-8972-F1143AC8E7D2}"/>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86EF6E58-74D7-41DE-8CF6-111BFF95EE4F}" type="slidenum">
              <a:rPr lang="en-US" altLang="en-US" sz="1200"/>
              <a:pPr eaLnBrk="1" hangingPunct="1"/>
              <a:t>5</a:t>
            </a:fld>
            <a:endParaRPr lang="en-US" altLang="en-US" sz="1200"/>
          </a:p>
        </p:txBody>
      </p:sp>
      <p:sp>
        <p:nvSpPr>
          <p:cNvPr id="22531" name="Rectangle 2">
            <a:extLst>
              <a:ext uri="{FF2B5EF4-FFF2-40B4-BE49-F238E27FC236}">
                <a16:creationId xmlns:a16="http://schemas.microsoft.com/office/drawing/2014/main" id="{AEBAB57A-AADF-4BA5-BE98-2C387C419DC8}"/>
              </a:ext>
            </a:extLst>
          </p:cNvPr>
          <p:cNvSpPr>
            <a:spLocks noRot="1" noChangeArrowheads="1" noTextEdit="1"/>
          </p:cNvSpPr>
          <p:nvPr>
            <p:ph type="sldImg"/>
          </p:nvPr>
        </p:nvSpPr>
        <p:spPr>
          <a:ln/>
        </p:spPr>
      </p:sp>
      <p:sp>
        <p:nvSpPr>
          <p:cNvPr id="22532" name="Rectangle 3">
            <a:extLst>
              <a:ext uri="{FF2B5EF4-FFF2-40B4-BE49-F238E27FC236}">
                <a16:creationId xmlns:a16="http://schemas.microsoft.com/office/drawing/2014/main" id="{542191F2-E74A-4C98-B4A2-2D4D28CA9A9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25B50E99-A76C-4647-91EB-C2BD0009D36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2CF7FDB-8477-4B15-B08F-068771366608}" type="slidenum">
              <a:rPr lang="en-US" altLang="en-US" sz="1200"/>
              <a:pPr eaLnBrk="1" hangingPunct="1"/>
              <a:t>7</a:t>
            </a:fld>
            <a:endParaRPr lang="en-US" altLang="en-US" sz="1200"/>
          </a:p>
        </p:txBody>
      </p:sp>
      <p:sp>
        <p:nvSpPr>
          <p:cNvPr id="23555" name="Rectangle 2">
            <a:extLst>
              <a:ext uri="{FF2B5EF4-FFF2-40B4-BE49-F238E27FC236}">
                <a16:creationId xmlns:a16="http://schemas.microsoft.com/office/drawing/2014/main" id="{08E1E735-6DF2-4574-AE1E-F1444C21AD4A}"/>
              </a:ext>
            </a:extLst>
          </p:cNvPr>
          <p:cNvSpPr>
            <a:spLocks noRot="1" noChangeArrowheads="1" noTextEdit="1"/>
          </p:cNvSpPr>
          <p:nvPr>
            <p:ph type="sldImg"/>
          </p:nvPr>
        </p:nvSpPr>
        <p:spPr>
          <a:ln/>
        </p:spPr>
      </p:sp>
      <p:sp>
        <p:nvSpPr>
          <p:cNvPr id="23556" name="Rectangle 3">
            <a:extLst>
              <a:ext uri="{FF2B5EF4-FFF2-40B4-BE49-F238E27FC236}">
                <a16:creationId xmlns:a16="http://schemas.microsoft.com/office/drawing/2014/main" id="{29CD2DC6-0691-4609-9121-BAA118823A9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B973BC2C-9633-45E6-9628-70D3A6AD39E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3046E1C3-1EA6-4284-933F-83227B2BD995}" type="slidenum">
              <a:rPr lang="en-US" altLang="en-US" sz="1200"/>
              <a:pPr eaLnBrk="1" hangingPunct="1"/>
              <a:t>9</a:t>
            </a:fld>
            <a:endParaRPr lang="en-US" altLang="en-US" sz="1200"/>
          </a:p>
        </p:txBody>
      </p:sp>
      <p:sp>
        <p:nvSpPr>
          <p:cNvPr id="24579" name="Rectangle 2">
            <a:extLst>
              <a:ext uri="{FF2B5EF4-FFF2-40B4-BE49-F238E27FC236}">
                <a16:creationId xmlns:a16="http://schemas.microsoft.com/office/drawing/2014/main" id="{5F3BCE01-2029-4A4A-BDFD-2E0F5D4FC373}"/>
              </a:ext>
            </a:extLst>
          </p:cNvPr>
          <p:cNvSpPr>
            <a:spLocks noRot="1" noChangeArrowheads="1" noTextEdit="1"/>
          </p:cNvSpPr>
          <p:nvPr>
            <p:ph type="sldImg"/>
          </p:nvPr>
        </p:nvSpPr>
        <p:spPr>
          <a:ln/>
        </p:spPr>
      </p:sp>
      <p:sp>
        <p:nvSpPr>
          <p:cNvPr id="24580" name="Rectangle 3">
            <a:extLst>
              <a:ext uri="{FF2B5EF4-FFF2-40B4-BE49-F238E27FC236}">
                <a16:creationId xmlns:a16="http://schemas.microsoft.com/office/drawing/2014/main" id="{94BA5DA2-FDAA-4697-B398-B679F4B5A3A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B15C7995-EDC7-4698-8B9B-5F7DCA9AA2E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95A51B14-4573-4107-8906-EE279EA86DC7}" type="slidenum">
              <a:rPr lang="en-US" altLang="en-US" sz="1200"/>
              <a:pPr eaLnBrk="1" hangingPunct="1"/>
              <a:t>10</a:t>
            </a:fld>
            <a:endParaRPr lang="en-US" altLang="en-US" sz="1200"/>
          </a:p>
        </p:txBody>
      </p:sp>
      <p:sp>
        <p:nvSpPr>
          <p:cNvPr id="25603" name="Rectangle 2">
            <a:extLst>
              <a:ext uri="{FF2B5EF4-FFF2-40B4-BE49-F238E27FC236}">
                <a16:creationId xmlns:a16="http://schemas.microsoft.com/office/drawing/2014/main" id="{3A75DD9F-387A-4DB4-8FC7-3D3538545D1C}"/>
              </a:ext>
            </a:extLst>
          </p:cNvPr>
          <p:cNvSpPr>
            <a:spLocks noRot="1" noChangeArrowheads="1" noTextEdit="1"/>
          </p:cNvSpPr>
          <p:nvPr>
            <p:ph type="sldImg"/>
          </p:nvPr>
        </p:nvSpPr>
        <p:spPr>
          <a:ln/>
        </p:spPr>
      </p:sp>
      <p:sp>
        <p:nvSpPr>
          <p:cNvPr id="25604" name="Rectangle 3">
            <a:extLst>
              <a:ext uri="{FF2B5EF4-FFF2-40B4-BE49-F238E27FC236}">
                <a16:creationId xmlns:a16="http://schemas.microsoft.com/office/drawing/2014/main" id="{ED05BCC3-6F4B-4375-BC06-5E420A716AE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BD516E58-0CB7-47CC-8A65-11DA5CB16D8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93C7D5C8-BB72-403B-A2F1-929B52A5E516}" type="slidenum">
              <a:rPr lang="en-US" altLang="en-US" sz="1200"/>
              <a:pPr eaLnBrk="1" hangingPunct="1"/>
              <a:t>14</a:t>
            </a:fld>
            <a:endParaRPr lang="en-US" altLang="en-US" sz="1200"/>
          </a:p>
        </p:txBody>
      </p:sp>
      <p:sp>
        <p:nvSpPr>
          <p:cNvPr id="26627" name="Rectangle 2">
            <a:extLst>
              <a:ext uri="{FF2B5EF4-FFF2-40B4-BE49-F238E27FC236}">
                <a16:creationId xmlns:a16="http://schemas.microsoft.com/office/drawing/2014/main" id="{112B77B1-627C-4A1A-AFCB-17EDEFE3FAFF}"/>
              </a:ext>
            </a:extLst>
          </p:cNvPr>
          <p:cNvSpPr>
            <a:spLocks noRot="1" noChangeArrowheads="1" noTextEdit="1"/>
          </p:cNvSpPr>
          <p:nvPr>
            <p:ph type="sldImg"/>
          </p:nvPr>
        </p:nvSpPr>
        <p:spPr>
          <a:ln/>
        </p:spPr>
      </p:sp>
      <p:sp>
        <p:nvSpPr>
          <p:cNvPr id="26628" name="Rectangle 3">
            <a:extLst>
              <a:ext uri="{FF2B5EF4-FFF2-40B4-BE49-F238E27FC236}">
                <a16:creationId xmlns:a16="http://schemas.microsoft.com/office/drawing/2014/main" id="{C3FA7E74-9674-4DE8-82B1-36916EB9A5E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64885A76-A105-4048-A3A2-809BA9992D90}"/>
              </a:ext>
            </a:extLst>
          </p:cNvPr>
          <p:cNvGrpSpPr>
            <a:grpSpLocks/>
          </p:cNvGrpSpPr>
          <p:nvPr/>
        </p:nvGrpSpPr>
        <p:grpSpPr bwMode="auto">
          <a:xfrm>
            <a:off x="0" y="0"/>
            <a:ext cx="8478838" cy="6173788"/>
            <a:chOff x="0" y="0"/>
            <a:chExt cx="5341" cy="3889"/>
          </a:xfrm>
        </p:grpSpPr>
        <p:sp>
          <p:nvSpPr>
            <p:cNvPr id="5" name="Freeform 3">
              <a:extLst>
                <a:ext uri="{FF2B5EF4-FFF2-40B4-BE49-F238E27FC236}">
                  <a16:creationId xmlns:a16="http://schemas.microsoft.com/office/drawing/2014/main" id="{8311D282-9206-4445-A3E7-3231B98E3235}"/>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w="9525">
              <a:noFill/>
              <a:round/>
              <a:headEnd type="none" w="sm" len="sm"/>
              <a:tailEnd type="none" w="sm" len="sm"/>
            </a:ln>
            <a:effectLst/>
          </p:spPr>
          <p:txBody>
            <a:bodyPr/>
            <a:lstStyle/>
            <a:p>
              <a:pPr>
                <a:defRPr/>
              </a:pPr>
              <a:endParaRPr lang="en-US"/>
            </a:p>
          </p:txBody>
        </p:sp>
        <p:sp>
          <p:nvSpPr>
            <p:cNvPr id="6" name="Freeform 4">
              <a:extLst>
                <a:ext uri="{FF2B5EF4-FFF2-40B4-BE49-F238E27FC236}">
                  <a16:creationId xmlns:a16="http://schemas.microsoft.com/office/drawing/2014/main" id="{3591FA99-E54A-42F2-9099-FDE444A6EFD4}"/>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w="9525">
              <a:noFill/>
              <a:round/>
              <a:headEnd type="none" w="sm" len="sm"/>
              <a:tailEnd type="none" w="sm" len="sm"/>
            </a:ln>
            <a:effectLst/>
          </p:spPr>
          <p:txBody>
            <a:bodyPr/>
            <a:lstStyle/>
            <a:p>
              <a:pPr>
                <a:defRPr/>
              </a:pPr>
              <a:endParaRPr lang="en-US"/>
            </a:p>
          </p:txBody>
        </p:sp>
        <p:sp>
          <p:nvSpPr>
            <p:cNvPr id="7" name="Freeform 5">
              <a:extLst>
                <a:ext uri="{FF2B5EF4-FFF2-40B4-BE49-F238E27FC236}">
                  <a16:creationId xmlns:a16="http://schemas.microsoft.com/office/drawing/2014/main" id="{037EE678-516D-4D3C-87B7-D13C75F70E5E}"/>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w="9525">
              <a:noFill/>
              <a:round/>
              <a:headEnd type="none" w="sm" len="sm"/>
              <a:tailEnd type="none" w="sm" len="sm"/>
            </a:ln>
            <a:effectLst/>
          </p:spPr>
          <p:txBody>
            <a:bodyPr/>
            <a:lstStyle/>
            <a:p>
              <a:pPr>
                <a:defRPr/>
              </a:pPr>
              <a:endParaRPr lang="en-US"/>
            </a:p>
          </p:txBody>
        </p:sp>
        <p:sp>
          <p:nvSpPr>
            <p:cNvPr id="8" name="Freeform 6">
              <a:extLst>
                <a:ext uri="{FF2B5EF4-FFF2-40B4-BE49-F238E27FC236}">
                  <a16:creationId xmlns:a16="http://schemas.microsoft.com/office/drawing/2014/main" id="{280FD22D-33B0-4899-A86B-4E4A05E6B311}"/>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w="9525">
              <a:noFill/>
              <a:round/>
              <a:headEnd type="none" w="sm" len="sm"/>
              <a:tailEnd type="none" w="sm" len="sm"/>
            </a:ln>
            <a:effectLst/>
          </p:spPr>
          <p:txBody>
            <a:bodyPr/>
            <a:lstStyle/>
            <a:p>
              <a:pPr>
                <a:defRPr/>
              </a:pPr>
              <a:endParaRPr lang="en-US"/>
            </a:p>
          </p:txBody>
        </p:sp>
      </p:grpSp>
      <p:sp>
        <p:nvSpPr>
          <p:cNvPr id="3079" name="Rectangle 7"/>
          <p:cNvSpPr>
            <a:spLocks noGrp="1" noChangeArrowheads="1"/>
          </p:cNvSpPr>
          <p:nvPr>
            <p:ph type="ctrTitle" sz="quarter"/>
          </p:nvPr>
        </p:nvSpPr>
        <p:spPr>
          <a:xfrm>
            <a:off x="685800" y="1143000"/>
            <a:ext cx="7772400" cy="1143000"/>
          </a:xfrm>
        </p:spPr>
        <p:txBody>
          <a:bodyPr/>
          <a:lstStyle>
            <a:lvl1pPr>
              <a:defRPr/>
            </a:lvl1pPr>
          </a:lstStyle>
          <a:p>
            <a:pPr lvl="0"/>
            <a:r>
              <a:rPr lang="en-US" noProof="0"/>
              <a:t>Click to edit Master title style</a:t>
            </a:r>
          </a:p>
        </p:txBody>
      </p:sp>
      <p:sp>
        <p:nvSpPr>
          <p:cNvPr id="3080" name="Rectangle 8"/>
          <p:cNvSpPr>
            <a:spLocks noGrp="1" noChangeArrowheads="1"/>
          </p:cNvSpPr>
          <p:nvPr>
            <p:ph type="subTitle" sz="quarter" idx="1"/>
          </p:nvPr>
        </p:nvSpPr>
        <p:spPr>
          <a:xfrm>
            <a:off x="1371600" y="2819400"/>
            <a:ext cx="6400800" cy="1752600"/>
          </a:xfrm>
          <a:extLst/>
        </p:spPr>
        <p:txBody>
          <a:bodyPr lIns="92075" tIns="46038" rIns="92075" bIns="46038"/>
          <a:lstStyle>
            <a:lvl1pPr marL="0" indent="0" algn="ctr">
              <a:buFont typeface="Wingdings" pitchFamily="2" charset="2"/>
              <a:buNone/>
              <a:defRPr/>
            </a:lvl1pPr>
          </a:lstStyle>
          <a:p>
            <a:pPr lvl="0"/>
            <a:r>
              <a:rPr lang="en-US" noProof="0"/>
              <a:t>Click to edit Master subtitle style</a:t>
            </a:r>
          </a:p>
        </p:txBody>
      </p:sp>
      <p:sp>
        <p:nvSpPr>
          <p:cNvPr id="9" name="Rectangle 9">
            <a:extLst>
              <a:ext uri="{FF2B5EF4-FFF2-40B4-BE49-F238E27FC236}">
                <a16:creationId xmlns:a16="http://schemas.microsoft.com/office/drawing/2014/main" id="{A9FA2417-30EC-4C3C-AC31-BC5B35DECED7}"/>
              </a:ext>
            </a:extLst>
          </p:cNvPr>
          <p:cNvSpPr>
            <a:spLocks noGrp="1" noChangeArrowheads="1"/>
          </p:cNvSpPr>
          <p:nvPr>
            <p:ph type="dt" sz="quarter" idx="10"/>
          </p:nvPr>
        </p:nvSpPr>
        <p:spPr/>
        <p:txBody>
          <a:bodyPr/>
          <a:lstStyle>
            <a:lvl1pPr>
              <a:defRPr>
                <a:solidFill>
                  <a:srgbClr val="FFFFFF"/>
                </a:solidFill>
              </a:defRPr>
            </a:lvl1pPr>
          </a:lstStyle>
          <a:p>
            <a:pPr>
              <a:defRPr/>
            </a:pPr>
            <a:endParaRPr lang="en-US"/>
          </a:p>
        </p:txBody>
      </p:sp>
      <p:sp>
        <p:nvSpPr>
          <p:cNvPr id="10" name="Rectangle 10">
            <a:extLst>
              <a:ext uri="{FF2B5EF4-FFF2-40B4-BE49-F238E27FC236}">
                <a16:creationId xmlns:a16="http://schemas.microsoft.com/office/drawing/2014/main" id="{2C1D04BF-B1D4-4D20-A78E-85F6E46C4335}"/>
              </a:ext>
            </a:extLst>
          </p:cNvPr>
          <p:cNvSpPr>
            <a:spLocks noGrp="1" noChangeArrowheads="1"/>
          </p:cNvSpPr>
          <p:nvPr>
            <p:ph type="ftr" sz="quarter" idx="11"/>
          </p:nvPr>
        </p:nvSpPr>
        <p:spPr/>
        <p:txBody>
          <a:bodyPr/>
          <a:lstStyle>
            <a:lvl1pPr>
              <a:defRPr>
                <a:solidFill>
                  <a:srgbClr val="FFFFFF"/>
                </a:solidFill>
              </a:defRPr>
            </a:lvl1pPr>
          </a:lstStyle>
          <a:p>
            <a:pPr>
              <a:defRPr/>
            </a:pPr>
            <a:endParaRPr lang="en-US"/>
          </a:p>
        </p:txBody>
      </p:sp>
      <p:sp>
        <p:nvSpPr>
          <p:cNvPr id="11" name="Rectangle 11">
            <a:extLst>
              <a:ext uri="{FF2B5EF4-FFF2-40B4-BE49-F238E27FC236}">
                <a16:creationId xmlns:a16="http://schemas.microsoft.com/office/drawing/2014/main" id="{A46551C9-9FAF-4A7F-814E-590CE215D8D1}"/>
              </a:ext>
            </a:extLst>
          </p:cNvPr>
          <p:cNvSpPr>
            <a:spLocks noGrp="1" noChangeArrowheads="1"/>
          </p:cNvSpPr>
          <p:nvPr>
            <p:ph type="sldNum" sz="quarter" idx="12"/>
          </p:nvPr>
        </p:nvSpPr>
        <p:spPr/>
        <p:txBody>
          <a:bodyPr/>
          <a:lstStyle>
            <a:lvl1pPr>
              <a:defRPr>
                <a:solidFill>
                  <a:srgbClr val="FFFFFF"/>
                </a:solidFill>
              </a:defRPr>
            </a:lvl1pPr>
          </a:lstStyle>
          <a:p>
            <a:fld id="{761AAB00-49B4-4AA1-9AF7-1C254C128F20}" type="slidenum">
              <a:rPr lang="en-US" altLang="en-US"/>
              <a:pPr/>
              <a:t>‹#›</a:t>
            </a:fld>
            <a:endParaRPr lang="en-US" altLang="en-US"/>
          </a:p>
        </p:txBody>
      </p:sp>
    </p:spTree>
    <p:extLst>
      <p:ext uri="{BB962C8B-B14F-4D97-AF65-F5344CB8AC3E}">
        <p14:creationId xmlns:p14="http://schemas.microsoft.com/office/powerpoint/2010/main" val="3629471806"/>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a:extLst>
              <a:ext uri="{FF2B5EF4-FFF2-40B4-BE49-F238E27FC236}">
                <a16:creationId xmlns:a16="http://schemas.microsoft.com/office/drawing/2014/main" id="{770862A3-60EF-4940-BB76-46A716A7CC6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10">
            <a:extLst>
              <a:ext uri="{FF2B5EF4-FFF2-40B4-BE49-F238E27FC236}">
                <a16:creationId xmlns:a16="http://schemas.microsoft.com/office/drawing/2014/main" id="{82574C19-E6AC-4213-84A2-2DEE1FF75A6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1">
            <a:extLst>
              <a:ext uri="{FF2B5EF4-FFF2-40B4-BE49-F238E27FC236}">
                <a16:creationId xmlns:a16="http://schemas.microsoft.com/office/drawing/2014/main" id="{61BB1868-123D-4B27-86EA-FC4ECF206281}"/>
              </a:ext>
            </a:extLst>
          </p:cNvPr>
          <p:cNvSpPr>
            <a:spLocks noGrp="1" noChangeArrowheads="1"/>
          </p:cNvSpPr>
          <p:nvPr>
            <p:ph type="sldNum" sz="quarter" idx="12"/>
          </p:nvPr>
        </p:nvSpPr>
        <p:spPr>
          <a:ln/>
        </p:spPr>
        <p:txBody>
          <a:bodyPr/>
          <a:lstStyle>
            <a:lvl1pPr>
              <a:defRPr/>
            </a:lvl1pPr>
          </a:lstStyle>
          <a:p>
            <a:fld id="{B3E88DA3-179E-463D-B4BC-2ABFDC931777}" type="slidenum">
              <a:rPr lang="en-US" altLang="en-US"/>
              <a:pPr/>
              <a:t>‹#›</a:t>
            </a:fld>
            <a:endParaRPr lang="en-US" altLang="en-US"/>
          </a:p>
        </p:txBody>
      </p:sp>
    </p:spTree>
    <p:extLst>
      <p:ext uri="{BB962C8B-B14F-4D97-AF65-F5344CB8AC3E}">
        <p14:creationId xmlns:p14="http://schemas.microsoft.com/office/powerpoint/2010/main" val="100527810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867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28600"/>
            <a:ext cx="56769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a:extLst>
              <a:ext uri="{FF2B5EF4-FFF2-40B4-BE49-F238E27FC236}">
                <a16:creationId xmlns:a16="http://schemas.microsoft.com/office/drawing/2014/main" id="{8A4DF795-92AE-4496-B58E-1FCE46F4995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10">
            <a:extLst>
              <a:ext uri="{FF2B5EF4-FFF2-40B4-BE49-F238E27FC236}">
                <a16:creationId xmlns:a16="http://schemas.microsoft.com/office/drawing/2014/main" id="{3EA0F7CE-9946-4DDD-B47E-8AD045BF18A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1">
            <a:extLst>
              <a:ext uri="{FF2B5EF4-FFF2-40B4-BE49-F238E27FC236}">
                <a16:creationId xmlns:a16="http://schemas.microsoft.com/office/drawing/2014/main" id="{43A9841A-41EC-4D54-8211-8709FC14A873}"/>
              </a:ext>
            </a:extLst>
          </p:cNvPr>
          <p:cNvSpPr>
            <a:spLocks noGrp="1" noChangeArrowheads="1"/>
          </p:cNvSpPr>
          <p:nvPr>
            <p:ph type="sldNum" sz="quarter" idx="12"/>
          </p:nvPr>
        </p:nvSpPr>
        <p:spPr>
          <a:ln/>
        </p:spPr>
        <p:txBody>
          <a:bodyPr/>
          <a:lstStyle>
            <a:lvl1pPr>
              <a:defRPr/>
            </a:lvl1pPr>
          </a:lstStyle>
          <a:p>
            <a:fld id="{CAE64DEC-6B1C-4997-B62B-BBB0BF13802A}" type="slidenum">
              <a:rPr lang="en-US" altLang="en-US"/>
              <a:pPr/>
              <a:t>‹#›</a:t>
            </a:fld>
            <a:endParaRPr lang="en-US" altLang="en-US"/>
          </a:p>
        </p:txBody>
      </p:sp>
    </p:spTree>
    <p:extLst>
      <p:ext uri="{BB962C8B-B14F-4D97-AF65-F5344CB8AC3E}">
        <p14:creationId xmlns:p14="http://schemas.microsoft.com/office/powerpoint/2010/main" val="117159184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073A14C8-06AD-4FFA-9A84-170D6F9CDE5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BAB0A45-AAF4-48B8-BABD-00C0336F096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B7CCECD-ECC4-46C0-B804-3892730978A1}"/>
              </a:ext>
            </a:extLst>
          </p:cNvPr>
          <p:cNvSpPr>
            <a:spLocks noGrp="1" noChangeArrowheads="1"/>
          </p:cNvSpPr>
          <p:nvPr>
            <p:ph type="sldNum" sz="quarter" idx="12"/>
          </p:nvPr>
        </p:nvSpPr>
        <p:spPr>
          <a:ln/>
        </p:spPr>
        <p:txBody>
          <a:bodyPr/>
          <a:lstStyle>
            <a:lvl1pPr>
              <a:defRPr/>
            </a:lvl1pPr>
          </a:lstStyle>
          <a:p>
            <a:fld id="{5517542C-2726-4BAA-A936-3A199737D65A}" type="slidenum">
              <a:rPr lang="en-US" altLang="en-US"/>
              <a:pPr/>
              <a:t>‹#›</a:t>
            </a:fld>
            <a:endParaRPr lang="en-US" altLang="en-US"/>
          </a:p>
        </p:txBody>
      </p:sp>
    </p:spTree>
    <p:extLst>
      <p:ext uri="{BB962C8B-B14F-4D97-AF65-F5344CB8AC3E}">
        <p14:creationId xmlns:p14="http://schemas.microsoft.com/office/powerpoint/2010/main" val="27223735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4D9C648-CCB3-4901-8685-57E8064E0D0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5A39A1E1-4D81-454F-8E21-1FFF51C67CB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CF915CE-45AE-44D9-ABA0-A5AAC4AE863C}"/>
              </a:ext>
            </a:extLst>
          </p:cNvPr>
          <p:cNvSpPr>
            <a:spLocks noGrp="1" noChangeArrowheads="1"/>
          </p:cNvSpPr>
          <p:nvPr>
            <p:ph type="sldNum" sz="quarter" idx="12"/>
          </p:nvPr>
        </p:nvSpPr>
        <p:spPr>
          <a:ln/>
        </p:spPr>
        <p:txBody>
          <a:bodyPr/>
          <a:lstStyle>
            <a:lvl1pPr>
              <a:defRPr/>
            </a:lvl1pPr>
          </a:lstStyle>
          <a:p>
            <a:fld id="{8C650760-76B0-41FD-90A0-D0D0D07EC0AC}" type="slidenum">
              <a:rPr lang="en-US" altLang="en-US"/>
              <a:pPr/>
              <a:t>‹#›</a:t>
            </a:fld>
            <a:endParaRPr lang="en-US" altLang="en-US"/>
          </a:p>
        </p:txBody>
      </p:sp>
    </p:spTree>
    <p:extLst>
      <p:ext uri="{BB962C8B-B14F-4D97-AF65-F5344CB8AC3E}">
        <p14:creationId xmlns:p14="http://schemas.microsoft.com/office/powerpoint/2010/main" val="15613181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D7EDDDE6-550C-4507-A5B6-8AA3D39CFD4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9FF6BD4-D4B1-44CA-A3FF-1E3EED76223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A3D7BB49-948D-4E72-8B6D-548B79C32EC0}"/>
              </a:ext>
            </a:extLst>
          </p:cNvPr>
          <p:cNvSpPr>
            <a:spLocks noGrp="1" noChangeArrowheads="1"/>
          </p:cNvSpPr>
          <p:nvPr>
            <p:ph type="sldNum" sz="quarter" idx="12"/>
          </p:nvPr>
        </p:nvSpPr>
        <p:spPr>
          <a:ln/>
        </p:spPr>
        <p:txBody>
          <a:bodyPr/>
          <a:lstStyle>
            <a:lvl1pPr>
              <a:defRPr/>
            </a:lvl1pPr>
          </a:lstStyle>
          <a:p>
            <a:fld id="{53A5F50C-A7EF-4B66-BD77-6EC01AA167E7}" type="slidenum">
              <a:rPr lang="en-US" altLang="en-US"/>
              <a:pPr/>
              <a:t>‹#›</a:t>
            </a:fld>
            <a:endParaRPr lang="en-US" altLang="en-US"/>
          </a:p>
        </p:txBody>
      </p:sp>
    </p:spTree>
    <p:extLst>
      <p:ext uri="{BB962C8B-B14F-4D97-AF65-F5344CB8AC3E}">
        <p14:creationId xmlns:p14="http://schemas.microsoft.com/office/powerpoint/2010/main" val="3190498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1F93365-63FD-438D-A410-77C640429BF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D3A43375-F773-4050-B649-E535F8743EB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77591502-CFF3-4571-A384-642B88A704AD}"/>
              </a:ext>
            </a:extLst>
          </p:cNvPr>
          <p:cNvSpPr>
            <a:spLocks noGrp="1" noChangeArrowheads="1"/>
          </p:cNvSpPr>
          <p:nvPr>
            <p:ph type="sldNum" sz="quarter" idx="12"/>
          </p:nvPr>
        </p:nvSpPr>
        <p:spPr>
          <a:ln/>
        </p:spPr>
        <p:txBody>
          <a:bodyPr/>
          <a:lstStyle>
            <a:lvl1pPr>
              <a:defRPr/>
            </a:lvl1pPr>
          </a:lstStyle>
          <a:p>
            <a:fld id="{73C5CDE8-C600-459B-B47A-10B917219C4E}" type="slidenum">
              <a:rPr lang="en-US" altLang="en-US"/>
              <a:pPr/>
              <a:t>‹#›</a:t>
            </a:fld>
            <a:endParaRPr lang="en-US" altLang="en-US"/>
          </a:p>
        </p:txBody>
      </p:sp>
    </p:spTree>
    <p:extLst>
      <p:ext uri="{BB962C8B-B14F-4D97-AF65-F5344CB8AC3E}">
        <p14:creationId xmlns:p14="http://schemas.microsoft.com/office/powerpoint/2010/main" val="1019894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808E546B-F8AA-4B59-B6F1-1A2C888158C9}"/>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B6D1DFA9-56DE-484A-BE2E-B4FF88849DD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C52E2FDE-5858-4B51-A0C0-09E7BA7BC76F}"/>
              </a:ext>
            </a:extLst>
          </p:cNvPr>
          <p:cNvSpPr>
            <a:spLocks noGrp="1" noChangeArrowheads="1"/>
          </p:cNvSpPr>
          <p:nvPr>
            <p:ph type="sldNum" sz="quarter" idx="12"/>
          </p:nvPr>
        </p:nvSpPr>
        <p:spPr>
          <a:ln/>
        </p:spPr>
        <p:txBody>
          <a:bodyPr/>
          <a:lstStyle>
            <a:lvl1pPr>
              <a:defRPr/>
            </a:lvl1pPr>
          </a:lstStyle>
          <a:p>
            <a:fld id="{A4DE933D-CC55-4383-B7A5-810EC19E1F98}" type="slidenum">
              <a:rPr lang="en-US" altLang="en-US"/>
              <a:pPr/>
              <a:t>‹#›</a:t>
            </a:fld>
            <a:endParaRPr lang="en-US" altLang="en-US"/>
          </a:p>
        </p:txBody>
      </p:sp>
    </p:spTree>
    <p:extLst>
      <p:ext uri="{BB962C8B-B14F-4D97-AF65-F5344CB8AC3E}">
        <p14:creationId xmlns:p14="http://schemas.microsoft.com/office/powerpoint/2010/main" val="11359813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C34AF49-AEBE-4322-ABC3-50CF86130B2A}"/>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639CE675-C2FA-4CA8-B286-14313E13B55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93618446-D708-4D93-85F1-489E3F0163DF}"/>
              </a:ext>
            </a:extLst>
          </p:cNvPr>
          <p:cNvSpPr>
            <a:spLocks noGrp="1" noChangeArrowheads="1"/>
          </p:cNvSpPr>
          <p:nvPr>
            <p:ph type="sldNum" sz="quarter" idx="12"/>
          </p:nvPr>
        </p:nvSpPr>
        <p:spPr>
          <a:ln/>
        </p:spPr>
        <p:txBody>
          <a:bodyPr/>
          <a:lstStyle>
            <a:lvl1pPr>
              <a:defRPr/>
            </a:lvl1pPr>
          </a:lstStyle>
          <a:p>
            <a:fld id="{08FC2281-FC98-450F-BFC1-554D9EE5E508}" type="slidenum">
              <a:rPr lang="en-US" altLang="en-US"/>
              <a:pPr/>
              <a:t>‹#›</a:t>
            </a:fld>
            <a:endParaRPr lang="en-US" altLang="en-US"/>
          </a:p>
        </p:txBody>
      </p:sp>
    </p:spTree>
    <p:extLst>
      <p:ext uri="{BB962C8B-B14F-4D97-AF65-F5344CB8AC3E}">
        <p14:creationId xmlns:p14="http://schemas.microsoft.com/office/powerpoint/2010/main" val="4527937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493E66F-BADE-4DFF-8E64-C727C820FB83}"/>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DDDBDFE4-C2E6-495D-BD60-33686916A84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0CFE1BCC-B1B8-41FB-A9AA-1A4DBB4CADB2}"/>
              </a:ext>
            </a:extLst>
          </p:cNvPr>
          <p:cNvSpPr>
            <a:spLocks noGrp="1" noChangeArrowheads="1"/>
          </p:cNvSpPr>
          <p:nvPr>
            <p:ph type="sldNum" sz="quarter" idx="12"/>
          </p:nvPr>
        </p:nvSpPr>
        <p:spPr>
          <a:ln/>
        </p:spPr>
        <p:txBody>
          <a:bodyPr/>
          <a:lstStyle>
            <a:lvl1pPr>
              <a:defRPr/>
            </a:lvl1pPr>
          </a:lstStyle>
          <a:p>
            <a:fld id="{B21BC14C-631B-4BA9-BA4F-102742EA3364}" type="slidenum">
              <a:rPr lang="en-US" altLang="en-US"/>
              <a:pPr/>
              <a:t>‹#›</a:t>
            </a:fld>
            <a:endParaRPr lang="en-US" altLang="en-US"/>
          </a:p>
        </p:txBody>
      </p:sp>
    </p:spTree>
    <p:extLst>
      <p:ext uri="{BB962C8B-B14F-4D97-AF65-F5344CB8AC3E}">
        <p14:creationId xmlns:p14="http://schemas.microsoft.com/office/powerpoint/2010/main" val="22391369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88FB0A74-3A0D-47B3-BFA5-86195997AA4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54E3A9E0-FEEB-467C-B886-2D31215E28E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8CA04536-A18E-4C5F-B091-C42AD297373C}"/>
              </a:ext>
            </a:extLst>
          </p:cNvPr>
          <p:cNvSpPr>
            <a:spLocks noGrp="1" noChangeArrowheads="1"/>
          </p:cNvSpPr>
          <p:nvPr>
            <p:ph type="sldNum" sz="quarter" idx="12"/>
          </p:nvPr>
        </p:nvSpPr>
        <p:spPr>
          <a:ln/>
        </p:spPr>
        <p:txBody>
          <a:bodyPr/>
          <a:lstStyle>
            <a:lvl1pPr>
              <a:defRPr/>
            </a:lvl1pPr>
          </a:lstStyle>
          <a:p>
            <a:fld id="{426C7AB7-11AE-4C4D-A1A7-80DFC9BC268A}" type="slidenum">
              <a:rPr lang="en-US" altLang="en-US"/>
              <a:pPr/>
              <a:t>‹#›</a:t>
            </a:fld>
            <a:endParaRPr lang="en-US" altLang="en-US"/>
          </a:p>
        </p:txBody>
      </p:sp>
    </p:spTree>
    <p:extLst>
      <p:ext uri="{BB962C8B-B14F-4D97-AF65-F5344CB8AC3E}">
        <p14:creationId xmlns:p14="http://schemas.microsoft.com/office/powerpoint/2010/main" val="415454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a:extLst>
              <a:ext uri="{FF2B5EF4-FFF2-40B4-BE49-F238E27FC236}">
                <a16:creationId xmlns:a16="http://schemas.microsoft.com/office/drawing/2014/main" id="{AF8C3F84-85C3-4AEA-8996-7E1D82E69C5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10">
            <a:extLst>
              <a:ext uri="{FF2B5EF4-FFF2-40B4-BE49-F238E27FC236}">
                <a16:creationId xmlns:a16="http://schemas.microsoft.com/office/drawing/2014/main" id="{F743C4BD-9435-4D5B-ADC0-7B45E1197CA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1">
            <a:extLst>
              <a:ext uri="{FF2B5EF4-FFF2-40B4-BE49-F238E27FC236}">
                <a16:creationId xmlns:a16="http://schemas.microsoft.com/office/drawing/2014/main" id="{CB3AF1E1-4522-4D23-AADA-3D0C10B5B587}"/>
              </a:ext>
            </a:extLst>
          </p:cNvPr>
          <p:cNvSpPr>
            <a:spLocks noGrp="1" noChangeArrowheads="1"/>
          </p:cNvSpPr>
          <p:nvPr>
            <p:ph type="sldNum" sz="quarter" idx="12"/>
          </p:nvPr>
        </p:nvSpPr>
        <p:spPr>
          <a:ln/>
        </p:spPr>
        <p:txBody>
          <a:bodyPr/>
          <a:lstStyle>
            <a:lvl1pPr>
              <a:defRPr/>
            </a:lvl1pPr>
          </a:lstStyle>
          <a:p>
            <a:fld id="{CC9DE10C-E0CA-4377-8875-820EDB55BD50}" type="slidenum">
              <a:rPr lang="en-US" altLang="en-US"/>
              <a:pPr/>
              <a:t>‹#›</a:t>
            </a:fld>
            <a:endParaRPr lang="en-US" altLang="en-US"/>
          </a:p>
        </p:txBody>
      </p:sp>
    </p:spTree>
    <p:extLst>
      <p:ext uri="{BB962C8B-B14F-4D97-AF65-F5344CB8AC3E}">
        <p14:creationId xmlns:p14="http://schemas.microsoft.com/office/powerpoint/2010/main" val="2480291861"/>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3AE76E6-30C4-40D1-8E20-53A3CFBEC48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273D9E37-C662-47C3-817E-53408771794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84B990E-B269-4ED3-97AB-FF64B2F0A76C}"/>
              </a:ext>
            </a:extLst>
          </p:cNvPr>
          <p:cNvSpPr>
            <a:spLocks noGrp="1" noChangeArrowheads="1"/>
          </p:cNvSpPr>
          <p:nvPr>
            <p:ph type="sldNum" sz="quarter" idx="12"/>
          </p:nvPr>
        </p:nvSpPr>
        <p:spPr>
          <a:ln/>
        </p:spPr>
        <p:txBody>
          <a:bodyPr/>
          <a:lstStyle>
            <a:lvl1pPr>
              <a:defRPr/>
            </a:lvl1pPr>
          </a:lstStyle>
          <a:p>
            <a:fld id="{9B73A552-FA39-4095-97CF-0A320E46077F}" type="slidenum">
              <a:rPr lang="en-US" altLang="en-US"/>
              <a:pPr/>
              <a:t>‹#›</a:t>
            </a:fld>
            <a:endParaRPr lang="en-US" altLang="en-US"/>
          </a:p>
        </p:txBody>
      </p:sp>
    </p:spTree>
    <p:extLst>
      <p:ext uri="{BB962C8B-B14F-4D97-AF65-F5344CB8AC3E}">
        <p14:creationId xmlns:p14="http://schemas.microsoft.com/office/powerpoint/2010/main" val="31536541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EB2BC46-E979-4C34-8160-88155D23213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0DD57B5-C028-4F98-888D-76C00F368E9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DBAD92D8-55EF-4461-B5D3-717FD32DF115}"/>
              </a:ext>
            </a:extLst>
          </p:cNvPr>
          <p:cNvSpPr>
            <a:spLocks noGrp="1" noChangeArrowheads="1"/>
          </p:cNvSpPr>
          <p:nvPr>
            <p:ph type="sldNum" sz="quarter" idx="12"/>
          </p:nvPr>
        </p:nvSpPr>
        <p:spPr>
          <a:ln/>
        </p:spPr>
        <p:txBody>
          <a:bodyPr/>
          <a:lstStyle>
            <a:lvl1pPr>
              <a:defRPr/>
            </a:lvl1pPr>
          </a:lstStyle>
          <a:p>
            <a:fld id="{EFFFEC0A-E5F8-48A2-816A-5434895D0682}" type="slidenum">
              <a:rPr lang="en-US" altLang="en-US"/>
              <a:pPr/>
              <a:t>‹#›</a:t>
            </a:fld>
            <a:endParaRPr lang="en-US" altLang="en-US"/>
          </a:p>
        </p:txBody>
      </p:sp>
    </p:spTree>
    <p:extLst>
      <p:ext uri="{BB962C8B-B14F-4D97-AF65-F5344CB8AC3E}">
        <p14:creationId xmlns:p14="http://schemas.microsoft.com/office/powerpoint/2010/main" val="11489150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55BFFABF-08E9-4800-B6AF-76BA12104DF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1E69D53A-5099-44E5-BFF9-8029D8E4113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1489DFC-3298-41F0-B86A-1348A603F2BF}"/>
              </a:ext>
            </a:extLst>
          </p:cNvPr>
          <p:cNvSpPr>
            <a:spLocks noGrp="1" noChangeArrowheads="1"/>
          </p:cNvSpPr>
          <p:nvPr>
            <p:ph type="sldNum" sz="quarter" idx="12"/>
          </p:nvPr>
        </p:nvSpPr>
        <p:spPr>
          <a:ln/>
        </p:spPr>
        <p:txBody>
          <a:bodyPr/>
          <a:lstStyle>
            <a:lvl1pPr>
              <a:defRPr/>
            </a:lvl1pPr>
          </a:lstStyle>
          <a:p>
            <a:fld id="{ABD99B92-F918-4D95-90A8-A6EE0BA93117}" type="slidenum">
              <a:rPr lang="en-US" altLang="en-US"/>
              <a:pPr/>
              <a:t>‹#›</a:t>
            </a:fld>
            <a:endParaRPr lang="en-US" altLang="en-US"/>
          </a:p>
        </p:txBody>
      </p:sp>
    </p:spTree>
    <p:extLst>
      <p:ext uri="{BB962C8B-B14F-4D97-AF65-F5344CB8AC3E}">
        <p14:creationId xmlns:p14="http://schemas.microsoft.com/office/powerpoint/2010/main" val="3511288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9">
            <a:extLst>
              <a:ext uri="{FF2B5EF4-FFF2-40B4-BE49-F238E27FC236}">
                <a16:creationId xmlns:a16="http://schemas.microsoft.com/office/drawing/2014/main" id="{B6A20EED-3D90-4B86-B7D8-66779743774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10">
            <a:extLst>
              <a:ext uri="{FF2B5EF4-FFF2-40B4-BE49-F238E27FC236}">
                <a16:creationId xmlns:a16="http://schemas.microsoft.com/office/drawing/2014/main" id="{9C26BC7F-3653-4228-B262-7EF5E69C7B1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1">
            <a:extLst>
              <a:ext uri="{FF2B5EF4-FFF2-40B4-BE49-F238E27FC236}">
                <a16:creationId xmlns:a16="http://schemas.microsoft.com/office/drawing/2014/main" id="{492C4F92-F116-4EA0-AE1B-3DEC2FCE0BED}"/>
              </a:ext>
            </a:extLst>
          </p:cNvPr>
          <p:cNvSpPr>
            <a:spLocks noGrp="1" noChangeArrowheads="1"/>
          </p:cNvSpPr>
          <p:nvPr>
            <p:ph type="sldNum" sz="quarter" idx="12"/>
          </p:nvPr>
        </p:nvSpPr>
        <p:spPr>
          <a:ln/>
        </p:spPr>
        <p:txBody>
          <a:bodyPr/>
          <a:lstStyle>
            <a:lvl1pPr>
              <a:defRPr/>
            </a:lvl1pPr>
          </a:lstStyle>
          <a:p>
            <a:fld id="{8AE26A86-82DD-4955-B9FA-4E0EEEAF6DEA}" type="slidenum">
              <a:rPr lang="en-US" altLang="en-US"/>
              <a:pPr/>
              <a:t>‹#›</a:t>
            </a:fld>
            <a:endParaRPr lang="en-US" altLang="en-US"/>
          </a:p>
        </p:txBody>
      </p:sp>
    </p:spTree>
    <p:extLst>
      <p:ext uri="{BB962C8B-B14F-4D97-AF65-F5344CB8AC3E}">
        <p14:creationId xmlns:p14="http://schemas.microsoft.com/office/powerpoint/2010/main" val="319413098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41475"/>
            <a:ext cx="3810000" cy="4454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41475"/>
            <a:ext cx="3810000" cy="4454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9">
            <a:extLst>
              <a:ext uri="{FF2B5EF4-FFF2-40B4-BE49-F238E27FC236}">
                <a16:creationId xmlns:a16="http://schemas.microsoft.com/office/drawing/2014/main" id="{3D92C2E1-7468-4B7F-938A-0DD5B334F848}"/>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10">
            <a:extLst>
              <a:ext uri="{FF2B5EF4-FFF2-40B4-BE49-F238E27FC236}">
                <a16:creationId xmlns:a16="http://schemas.microsoft.com/office/drawing/2014/main" id="{04D587CC-9C5C-4B97-8D16-6B1E3BE5236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1">
            <a:extLst>
              <a:ext uri="{FF2B5EF4-FFF2-40B4-BE49-F238E27FC236}">
                <a16:creationId xmlns:a16="http://schemas.microsoft.com/office/drawing/2014/main" id="{EE21F644-9679-453C-BCCE-40FDDE255354}"/>
              </a:ext>
            </a:extLst>
          </p:cNvPr>
          <p:cNvSpPr>
            <a:spLocks noGrp="1" noChangeArrowheads="1"/>
          </p:cNvSpPr>
          <p:nvPr>
            <p:ph type="sldNum" sz="quarter" idx="12"/>
          </p:nvPr>
        </p:nvSpPr>
        <p:spPr>
          <a:ln/>
        </p:spPr>
        <p:txBody>
          <a:bodyPr/>
          <a:lstStyle>
            <a:lvl1pPr>
              <a:defRPr/>
            </a:lvl1pPr>
          </a:lstStyle>
          <a:p>
            <a:fld id="{426F6530-F7DF-45A9-9FB5-8F317EE8F261}" type="slidenum">
              <a:rPr lang="en-US" altLang="en-US"/>
              <a:pPr/>
              <a:t>‹#›</a:t>
            </a:fld>
            <a:endParaRPr lang="en-US" altLang="en-US"/>
          </a:p>
        </p:txBody>
      </p:sp>
    </p:spTree>
    <p:extLst>
      <p:ext uri="{BB962C8B-B14F-4D97-AF65-F5344CB8AC3E}">
        <p14:creationId xmlns:p14="http://schemas.microsoft.com/office/powerpoint/2010/main" val="362291361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9">
            <a:extLst>
              <a:ext uri="{FF2B5EF4-FFF2-40B4-BE49-F238E27FC236}">
                <a16:creationId xmlns:a16="http://schemas.microsoft.com/office/drawing/2014/main" id="{67DD0EF9-33F1-4420-8A8F-516B19CA52FE}"/>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10">
            <a:extLst>
              <a:ext uri="{FF2B5EF4-FFF2-40B4-BE49-F238E27FC236}">
                <a16:creationId xmlns:a16="http://schemas.microsoft.com/office/drawing/2014/main" id="{D232CF68-0985-4D74-9880-9755BFBE284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11">
            <a:extLst>
              <a:ext uri="{FF2B5EF4-FFF2-40B4-BE49-F238E27FC236}">
                <a16:creationId xmlns:a16="http://schemas.microsoft.com/office/drawing/2014/main" id="{C62B22BD-8E5C-4978-BCF6-4D7DDDA6E7CE}"/>
              </a:ext>
            </a:extLst>
          </p:cNvPr>
          <p:cNvSpPr>
            <a:spLocks noGrp="1" noChangeArrowheads="1"/>
          </p:cNvSpPr>
          <p:nvPr>
            <p:ph type="sldNum" sz="quarter" idx="12"/>
          </p:nvPr>
        </p:nvSpPr>
        <p:spPr>
          <a:ln/>
        </p:spPr>
        <p:txBody>
          <a:bodyPr/>
          <a:lstStyle>
            <a:lvl1pPr>
              <a:defRPr/>
            </a:lvl1pPr>
          </a:lstStyle>
          <a:p>
            <a:fld id="{CCBA0D82-2090-4AF3-9195-84E0A3B5F4C4}" type="slidenum">
              <a:rPr lang="en-US" altLang="en-US"/>
              <a:pPr/>
              <a:t>‹#›</a:t>
            </a:fld>
            <a:endParaRPr lang="en-US" altLang="en-US"/>
          </a:p>
        </p:txBody>
      </p:sp>
    </p:spTree>
    <p:extLst>
      <p:ext uri="{BB962C8B-B14F-4D97-AF65-F5344CB8AC3E}">
        <p14:creationId xmlns:p14="http://schemas.microsoft.com/office/powerpoint/2010/main" val="96754960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9">
            <a:extLst>
              <a:ext uri="{FF2B5EF4-FFF2-40B4-BE49-F238E27FC236}">
                <a16:creationId xmlns:a16="http://schemas.microsoft.com/office/drawing/2014/main" id="{0884E5C9-1A1B-4162-9449-BA173E021507}"/>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10">
            <a:extLst>
              <a:ext uri="{FF2B5EF4-FFF2-40B4-BE49-F238E27FC236}">
                <a16:creationId xmlns:a16="http://schemas.microsoft.com/office/drawing/2014/main" id="{724B99BF-A7F4-47BD-BA24-2A7CCAE9F1E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11">
            <a:extLst>
              <a:ext uri="{FF2B5EF4-FFF2-40B4-BE49-F238E27FC236}">
                <a16:creationId xmlns:a16="http://schemas.microsoft.com/office/drawing/2014/main" id="{7AF66D9F-D9BC-4CE6-8301-6039746E6119}"/>
              </a:ext>
            </a:extLst>
          </p:cNvPr>
          <p:cNvSpPr>
            <a:spLocks noGrp="1" noChangeArrowheads="1"/>
          </p:cNvSpPr>
          <p:nvPr>
            <p:ph type="sldNum" sz="quarter" idx="12"/>
          </p:nvPr>
        </p:nvSpPr>
        <p:spPr>
          <a:ln/>
        </p:spPr>
        <p:txBody>
          <a:bodyPr/>
          <a:lstStyle>
            <a:lvl1pPr>
              <a:defRPr/>
            </a:lvl1pPr>
          </a:lstStyle>
          <a:p>
            <a:fld id="{4EDDF58D-A196-4429-B1D4-007B72575678}" type="slidenum">
              <a:rPr lang="en-US" altLang="en-US"/>
              <a:pPr/>
              <a:t>‹#›</a:t>
            </a:fld>
            <a:endParaRPr lang="en-US" altLang="en-US"/>
          </a:p>
        </p:txBody>
      </p:sp>
    </p:spTree>
    <p:extLst>
      <p:ext uri="{BB962C8B-B14F-4D97-AF65-F5344CB8AC3E}">
        <p14:creationId xmlns:p14="http://schemas.microsoft.com/office/powerpoint/2010/main" val="43945681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a:extLst>
              <a:ext uri="{FF2B5EF4-FFF2-40B4-BE49-F238E27FC236}">
                <a16:creationId xmlns:a16="http://schemas.microsoft.com/office/drawing/2014/main" id="{FA1E95BD-B7F0-4A34-9665-C5CF82E66651}"/>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10">
            <a:extLst>
              <a:ext uri="{FF2B5EF4-FFF2-40B4-BE49-F238E27FC236}">
                <a16:creationId xmlns:a16="http://schemas.microsoft.com/office/drawing/2014/main" id="{0433CA14-D0E0-4906-B6A0-37591CAF865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11">
            <a:extLst>
              <a:ext uri="{FF2B5EF4-FFF2-40B4-BE49-F238E27FC236}">
                <a16:creationId xmlns:a16="http://schemas.microsoft.com/office/drawing/2014/main" id="{0ADA2769-9B41-48E1-8610-0F249B8B4888}"/>
              </a:ext>
            </a:extLst>
          </p:cNvPr>
          <p:cNvSpPr>
            <a:spLocks noGrp="1" noChangeArrowheads="1"/>
          </p:cNvSpPr>
          <p:nvPr>
            <p:ph type="sldNum" sz="quarter" idx="12"/>
          </p:nvPr>
        </p:nvSpPr>
        <p:spPr>
          <a:ln/>
        </p:spPr>
        <p:txBody>
          <a:bodyPr/>
          <a:lstStyle>
            <a:lvl1pPr>
              <a:defRPr/>
            </a:lvl1pPr>
          </a:lstStyle>
          <a:p>
            <a:fld id="{3CDC375E-FCB9-4EC5-9A16-248BBF6F526E}" type="slidenum">
              <a:rPr lang="en-US" altLang="en-US"/>
              <a:pPr/>
              <a:t>‹#›</a:t>
            </a:fld>
            <a:endParaRPr lang="en-US" altLang="en-US"/>
          </a:p>
        </p:txBody>
      </p:sp>
    </p:spTree>
    <p:extLst>
      <p:ext uri="{BB962C8B-B14F-4D97-AF65-F5344CB8AC3E}">
        <p14:creationId xmlns:p14="http://schemas.microsoft.com/office/powerpoint/2010/main" val="319123850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9">
            <a:extLst>
              <a:ext uri="{FF2B5EF4-FFF2-40B4-BE49-F238E27FC236}">
                <a16:creationId xmlns:a16="http://schemas.microsoft.com/office/drawing/2014/main" id="{1C37A65A-A884-4BE6-A3F6-FF8ED69E3B20}"/>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10">
            <a:extLst>
              <a:ext uri="{FF2B5EF4-FFF2-40B4-BE49-F238E27FC236}">
                <a16:creationId xmlns:a16="http://schemas.microsoft.com/office/drawing/2014/main" id="{48DD81A2-5283-42C3-B5DA-1223F5672AC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1">
            <a:extLst>
              <a:ext uri="{FF2B5EF4-FFF2-40B4-BE49-F238E27FC236}">
                <a16:creationId xmlns:a16="http://schemas.microsoft.com/office/drawing/2014/main" id="{01DAB897-DC7D-441B-9D23-46DFB4684184}"/>
              </a:ext>
            </a:extLst>
          </p:cNvPr>
          <p:cNvSpPr>
            <a:spLocks noGrp="1" noChangeArrowheads="1"/>
          </p:cNvSpPr>
          <p:nvPr>
            <p:ph type="sldNum" sz="quarter" idx="12"/>
          </p:nvPr>
        </p:nvSpPr>
        <p:spPr>
          <a:ln/>
        </p:spPr>
        <p:txBody>
          <a:bodyPr/>
          <a:lstStyle>
            <a:lvl1pPr>
              <a:defRPr/>
            </a:lvl1pPr>
          </a:lstStyle>
          <a:p>
            <a:fld id="{66F6589A-08C6-4D3E-BF0F-0C0312AD491D}" type="slidenum">
              <a:rPr lang="en-US" altLang="en-US"/>
              <a:pPr/>
              <a:t>‹#›</a:t>
            </a:fld>
            <a:endParaRPr lang="en-US" altLang="en-US"/>
          </a:p>
        </p:txBody>
      </p:sp>
    </p:spTree>
    <p:extLst>
      <p:ext uri="{BB962C8B-B14F-4D97-AF65-F5344CB8AC3E}">
        <p14:creationId xmlns:p14="http://schemas.microsoft.com/office/powerpoint/2010/main" val="231515247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9">
            <a:extLst>
              <a:ext uri="{FF2B5EF4-FFF2-40B4-BE49-F238E27FC236}">
                <a16:creationId xmlns:a16="http://schemas.microsoft.com/office/drawing/2014/main" id="{193A2ED8-6BCA-4753-8B5B-C054A3240A80}"/>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10">
            <a:extLst>
              <a:ext uri="{FF2B5EF4-FFF2-40B4-BE49-F238E27FC236}">
                <a16:creationId xmlns:a16="http://schemas.microsoft.com/office/drawing/2014/main" id="{E28437CB-160E-496B-978B-A2E4DC66723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1">
            <a:extLst>
              <a:ext uri="{FF2B5EF4-FFF2-40B4-BE49-F238E27FC236}">
                <a16:creationId xmlns:a16="http://schemas.microsoft.com/office/drawing/2014/main" id="{5F10A0E5-866F-4029-813B-F412CFE57764}"/>
              </a:ext>
            </a:extLst>
          </p:cNvPr>
          <p:cNvSpPr>
            <a:spLocks noGrp="1" noChangeArrowheads="1"/>
          </p:cNvSpPr>
          <p:nvPr>
            <p:ph type="sldNum" sz="quarter" idx="12"/>
          </p:nvPr>
        </p:nvSpPr>
        <p:spPr>
          <a:ln/>
        </p:spPr>
        <p:txBody>
          <a:bodyPr/>
          <a:lstStyle>
            <a:lvl1pPr>
              <a:defRPr/>
            </a:lvl1pPr>
          </a:lstStyle>
          <a:p>
            <a:fld id="{6F579913-562F-4CF5-AE62-4F043A82468F}" type="slidenum">
              <a:rPr lang="en-US" altLang="en-US"/>
              <a:pPr/>
              <a:t>‹#›</a:t>
            </a:fld>
            <a:endParaRPr lang="en-US" altLang="en-US"/>
          </a:p>
        </p:txBody>
      </p:sp>
    </p:spTree>
    <p:extLst>
      <p:ext uri="{BB962C8B-B14F-4D97-AF65-F5344CB8AC3E}">
        <p14:creationId xmlns:p14="http://schemas.microsoft.com/office/powerpoint/2010/main" val="150183079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2450EC3D-F671-440E-9C76-43D8FE28CD24}"/>
              </a:ext>
            </a:extLst>
          </p:cNvPr>
          <p:cNvGrpSpPr>
            <a:grpSpLocks/>
          </p:cNvGrpSpPr>
          <p:nvPr/>
        </p:nvGrpSpPr>
        <p:grpSpPr bwMode="auto">
          <a:xfrm>
            <a:off x="0" y="0"/>
            <a:ext cx="8478838" cy="6173788"/>
            <a:chOff x="0" y="0"/>
            <a:chExt cx="5341" cy="3889"/>
          </a:xfrm>
        </p:grpSpPr>
        <p:sp>
          <p:nvSpPr>
            <p:cNvPr id="1032" name="Freeform 3">
              <a:extLst>
                <a:ext uri="{FF2B5EF4-FFF2-40B4-BE49-F238E27FC236}">
                  <a16:creationId xmlns:a16="http://schemas.microsoft.com/office/drawing/2014/main" id="{5FD3195A-9411-4429-B567-5AA0C68F9BF8}"/>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w="9525">
              <a:noFill/>
              <a:round/>
              <a:headEnd type="none" w="sm" len="sm"/>
              <a:tailEnd type="none" w="sm" len="sm"/>
            </a:ln>
            <a:effectLst/>
          </p:spPr>
          <p:txBody>
            <a:bodyPr/>
            <a:lstStyle/>
            <a:p>
              <a:pPr>
                <a:defRPr/>
              </a:pPr>
              <a:endParaRPr lang="en-US"/>
            </a:p>
          </p:txBody>
        </p:sp>
        <p:sp>
          <p:nvSpPr>
            <p:cNvPr id="1033" name="Freeform 4">
              <a:extLst>
                <a:ext uri="{FF2B5EF4-FFF2-40B4-BE49-F238E27FC236}">
                  <a16:creationId xmlns:a16="http://schemas.microsoft.com/office/drawing/2014/main" id="{03E1F478-4294-4BF8-9564-9E360C264675}"/>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w="9525">
              <a:noFill/>
              <a:round/>
              <a:headEnd type="none" w="sm" len="sm"/>
              <a:tailEnd type="none" w="sm" len="sm"/>
            </a:ln>
            <a:effectLst/>
          </p:spPr>
          <p:txBody>
            <a:bodyPr/>
            <a:lstStyle/>
            <a:p>
              <a:pPr>
                <a:defRPr/>
              </a:pPr>
              <a:endParaRPr lang="en-US"/>
            </a:p>
          </p:txBody>
        </p:sp>
        <p:sp>
          <p:nvSpPr>
            <p:cNvPr id="1034" name="Freeform 5">
              <a:extLst>
                <a:ext uri="{FF2B5EF4-FFF2-40B4-BE49-F238E27FC236}">
                  <a16:creationId xmlns:a16="http://schemas.microsoft.com/office/drawing/2014/main" id="{E075B2F7-16E1-4E91-BAD6-4AE26B160F3D}"/>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w="9525">
              <a:noFill/>
              <a:round/>
              <a:headEnd type="none" w="sm" len="sm"/>
              <a:tailEnd type="none" w="sm" len="sm"/>
            </a:ln>
            <a:effectLst/>
          </p:spPr>
          <p:txBody>
            <a:bodyPr/>
            <a:lstStyle/>
            <a:p>
              <a:pPr>
                <a:defRPr/>
              </a:pPr>
              <a:endParaRPr lang="en-US"/>
            </a:p>
          </p:txBody>
        </p:sp>
        <p:sp>
          <p:nvSpPr>
            <p:cNvPr id="1035" name="Freeform 6">
              <a:extLst>
                <a:ext uri="{FF2B5EF4-FFF2-40B4-BE49-F238E27FC236}">
                  <a16:creationId xmlns:a16="http://schemas.microsoft.com/office/drawing/2014/main" id="{D9139C00-1E55-4992-B907-49A821A00461}"/>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w="9525">
              <a:noFill/>
              <a:round/>
              <a:headEnd type="none" w="sm" len="sm"/>
              <a:tailEnd type="none" w="sm" len="sm"/>
            </a:ln>
            <a:effectLst/>
          </p:spPr>
          <p:txBody>
            <a:bodyPr/>
            <a:lstStyle/>
            <a:p>
              <a:pPr>
                <a:defRPr/>
              </a:pPr>
              <a:endParaRPr lang="en-US"/>
            </a:p>
          </p:txBody>
        </p:sp>
      </p:grpSp>
      <p:sp>
        <p:nvSpPr>
          <p:cNvPr id="2055" name="Rectangle 7">
            <a:extLst>
              <a:ext uri="{FF2B5EF4-FFF2-40B4-BE49-F238E27FC236}">
                <a16:creationId xmlns:a16="http://schemas.microsoft.com/office/drawing/2014/main" id="{3EEAA1C5-1E4B-44D7-B5E7-4763FB760591}"/>
              </a:ext>
            </a:extLst>
          </p:cNvPr>
          <p:cNvSpPr>
            <a:spLocks noGrp="1" noChangeArrowheads="1"/>
          </p:cNvSpPr>
          <p:nvPr>
            <p:ph type="title"/>
          </p:nvPr>
        </p:nvSpPr>
        <p:spPr bwMode="auto">
          <a:xfrm>
            <a:off x="685800" y="228600"/>
            <a:ext cx="7772400" cy="1219200"/>
          </a:xfrm>
          <a:prstGeom prst="rect">
            <a:avLst/>
          </a:prstGeom>
          <a:noFill/>
          <a:ln>
            <a:noFill/>
          </a:ln>
          <a:effectLs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57" name="Rectangle 9">
            <a:extLst>
              <a:ext uri="{FF2B5EF4-FFF2-40B4-BE49-F238E27FC236}">
                <a16:creationId xmlns:a16="http://schemas.microsoft.com/office/drawing/2014/main" id="{53A13448-144D-4899-B483-1F7E8FB35585}"/>
              </a:ext>
            </a:extLst>
          </p:cNvPr>
          <p:cNvSpPr>
            <a:spLocks noGrp="1" noChangeArrowheads="1"/>
          </p:cNvSpPr>
          <p:nvPr>
            <p:ph type="dt" sz="half" idx="2"/>
          </p:nvPr>
        </p:nvSpPr>
        <p:spPr bwMode="auto">
          <a:xfrm>
            <a:off x="6858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spcBef>
                <a:spcPct val="50000"/>
              </a:spcBef>
              <a:defRPr sz="1400"/>
            </a:lvl1pPr>
          </a:lstStyle>
          <a:p>
            <a:pPr>
              <a:defRPr/>
            </a:pPr>
            <a:endParaRPr lang="en-US"/>
          </a:p>
        </p:txBody>
      </p:sp>
      <p:sp>
        <p:nvSpPr>
          <p:cNvPr id="2058" name="Rectangle 10">
            <a:extLst>
              <a:ext uri="{FF2B5EF4-FFF2-40B4-BE49-F238E27FC236}">
                <a16:creationId xmlns:a16="http://schemas.microsoft.com/office/drawing/2014/main" id="{40CC4E06-A0DC-4987-A183-7411955C97BC}"/>
              </a:ext>
            </a:extLst>
          </p:cNvPr>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spcBef>
                <a:spcPct val="50000"/>
              </a:spcBef>
              <a:defRPr sz="1400"/>
            </a:lvl1pPr>
          </a:lstStyle>
          <a:p>
            <a:pPr>
              <a:defRPr/>
            </a:pPr>
            <a:endParaRPr lang="en-US"/>
          </a:p>
        </p:txBody>
      </p:sp>
      <p:sp>
        <p:nvSpPr>
          <p:cNvPr id="2059" name="Rectangle 11">
            <a:extLst>
              <a:ext uri="{FF2B5EF4-FFF2-40B4-BE49-F238E27FC236}">
                <a16:creationId xmlns:a16="http://schemas.microsoft.com/office/drawing/2014/main" id="{B954F73C-4FED-44D3-8337-0F028AFAED23}"/>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spcBef>
                <a:spcPct val="50000"/>
              </a:spcBef>
              <a:defRPr sz="1400"/>
            </a:lvl1pPr>
          </a:lstStyle>
          <a:p>
            <a:fld id="{B27C6A66-0809-430D-BC87-7523E2708DEB}" type="slidenum">
              <a:rPr lang="en-US" altLang="en-US"/>
              <a:pPr/>
              <a:t>‹#›</a:t>
            </a:fld>
            <a:endParaRPr lang="en-US" altLang="en-US"/>
          </a:p>
        </p:txBody>
      </p:sp>
      <p:sp>
        <p:nvSpPr>
          <p:cNvPr id="2060" name="Rectangle 12">
            <a:extLst>
              <a:ext uri="{FF2B5EF4-FFF2-40B4-BE49-F238E27FC236}">
                <a16:creationId xmlns:a16="http://schemas.microsoft.com/office/drawing/2014/main" id="{5B375354-54C0-4B55-89A6-0E4ECB97015B}"/>
              </a:ext>
            </a:extLst>
          </p:cNvPr>
          <p:cNvSpPr>
            <a:spLocks noGrp="1" noChangeArrowheads="1"/>
          </p:cNvSpPr>
          <p:nvPr>
            <p:ph type="body" idx="1"/>
          </p:nvPr>
        </p:nvSpPr>
        <p:spPr bwMode="auto">
          <a:xfrm>
            <a:off x="685800" y="1641475"/>
            <a:ext cx="7772400" cy="44545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3879"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75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4C0CDCC7-41C8-4A69-B8E7-199F6F1C7C48}"/>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Rectangle 3">
            <a:extLst>
              <a:ext uri="{FF2B5EF4-FFF2-40B4-BE49-F238E27FC236}">
                <a16:creationId xmlns:a16="http://schemas.microsoft.com/office/drawing/2014/main" id="{ABC1CF76-39AB-46DD-B8AA-83C2DDD1A2DD}"/>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8852" name="Rectangle 4">
            <a:extLst>
              <a:ext uri="{FF2B5EF4-FFF2-40B4-BE49-F238E27FC236}">
                <a16:creationId xmlns:a16="http://schemas.microsoft.com/office/drawing/2014/main" id="{EF550757-637A-49EA-939D-735A42B715AA}"/>
              </a:ext>
            </a:extLst>
          </p:cNvPr>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p>
        </p:txBody>
      </p:sp>
      <p:sp>
        <p:nvSpPr>
          <p:cNvPr id="78853" name="Rectangle 5">
            <a:extLst>
              <a:ext uri="{FF2B5EF4-FFF2-40B4-BE49-F238E27FC236}">
                <a16:creationId xmlns:a16="http://schemas.microsoft.com/office/drawing/2014/main" id="{DFB6A2F6-9946-46A2-B4DF-81561E340E3B}"/>
              </a:ext>
            </a:extLst>
          </p:cNvPr>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p>
        </p:txBody>
      </p:sp>
      <p:sp>
        <p:nvSpPr>
          <p:cNvPr id="78854" name="Rectangle 6">
            <a:extLst>
              <a:ext uri="{FF2B5EF4-FFF2-40B4-BE49-F238E27FC236}">
                <a16:creationId xmlns:a16="http://schemas.microsoft.com/office/drawing/2014/main" id="{272758EF-6A72-4CC5-A9BF-F3E61251C5CF}"/>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Arial" panose="020B0604020202020204" pitchFamily="34" charset="0"/>
              </a:defRPr>
            </a:lvl1pPr>
          </a:lstStyle>
          <a:p>
            <a:fld id="{87F75223-BD87-4903-B8B3-FD666EF2E0ED}"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www.new-arkemmaus.org/index.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4441C98C-758C-4856-909D-E66CA4DE77C5}"/>
              </a:ext>
            </a:extLst>
          </p:cNvPr>
          <p:cNvSpPr>
            <a:spLocks noGrp="1" noChangeArrowheads="1"/>
          </p:cNvSpPr>
          <p:nvPr>
            <p:ph type="ctrTitle"/>
          </p:nvPr>
        </p:nvSpPr>
        <p:spPr>
          <a:xfrm>
            <a:off x="0" y="0"/>
            <a:ext cx="9144000" cy="838200"/>
          </a:xfrm>
        </p:spPr>
        <p:txBody>
          <a:bodyPr/>
          <a:lstStyle/>
          <a:p>
            <a:pPr eaLnBrk="1" hangingPunct="1">
              <a:defRPr/>
            </a:pPr>
            <a:r>
              <a:rPr lang="en-US" b="1"/>
              <a:t>Holy Spirit, Thou Art Welcome</a:t>
            </a:r>
            <a:endParaRPr lang="en-US" b="1">
              <a:cs typeface="Times New Roman" pitchFamily="18" charset="0"/>
            </a:endParaRPr>
          </a:p>
        </p:txBody>
      </p:sp>
      <p:sp>
        <p:nvSpPr>
          <p:cNvPr id="73731" name="Rectangle 3">
            <a:extLst>
              <a:ext uri="{FF2B5EF4-FFF2-40B4-BE49-F238E27FC236}">
                <a16:creationId xmlns:a16="http://schemas.microsoft.com/office/drawing/2014/main" id="{6970DC18-D269-4EBA-BE85-4151EE35F499}"/>
              </a:ext>
            </a:extLst>
          </p:cNvPr>
          <p:cNvSpPr>
            <a:spLocks noGrp="1" noChangeArrowheads="1"/>
          </p:cNvSpPr>
          <p:nvPr>
            <p:ph type="subTitle" idx="1"/>
          </p:nvPr>
        </p:nvSpPr>
        <p:spPr>
          <a:xfrm>
            <a:off x="0" y="1066800"/>
            <a:ext cx="9144000" cy="3962400"/>
          </a:xfrm>
        </p:spPr>
        <p:txBody>
          <a:bodyPr/>
          <a:lstStyle/>
          <a:p>
            <a:pPr eaLnBrk="1" hangingPunct="1">
              <a:spcBef>
                <a:spcPct val="10000"/>
              </a:spcBef>
              <a:defRPr/>
            </a:pPr>
            <a:r>
              <a:rPr lang="en-US" sz="3400" b="1">
                <a:latin typeface="Arial" charset="0"/>
                <a:cs typeface="Arial" charset="0"/>
              </a:rPr>
              <a:t>Holy Spirit, Thou art welcome in this place;</a:t>
            </a:r>
            <a:endParaRPr lang="en-US" sz="3400" b="1" i="1">
              <a:latin typeface="Arial" charset="0"/>
              <a:cs typeface="Times New Roman" pitchFamily="18" charset="0"/>
            </a:endParaRPr>
          </a:p>
          <a:p>
            <a:pPr eaLnBrk="1" hangingPunct="1">
              <a:spcBef>
                <a:spcPct val="10000"/>
              </a:spcBef>
              <a:defRPr/>
            </a:pPr>
            <a:r>
              <a:rPr lang="en-US" sz="3400" b="1">
                <a:latin typeface="Arial" charset="0"/>
                <a:cs typeface="Times New Roman" pitchFamily="18" charset="0"/>
              </a:rPr>
              <a:t>Holy Spirit, Thou art welcome in this place.</a:t>
            </a:r>
          </a:p>
          <a:p>
            <a:pPr eaLnBrk="1" hangingPunct="1">
              <a:spcBef>
                <a:spcPct val="10000"/>
              </a:spcBef>
              <a:defRPr/>
            </a:pPr>
            <a:r>
              <a:rPr lang="en-US" sz="3400" b="1">
                <a:latin typeface="Arial" charset="0"/>
                <a:cs typeface="Times New Roman" pitchFamily="18" charset="0"/>
              </a:rPr>
              <a:t>Omnipotent Father of mercy and grace, </a:t>
            </a:r>
          </a:p>
          <a:p>
            <a:pPr eaLnBrk="1" hangingPunct="1">
              <a:spcBef>
                <a:spcPct val="10000"/>
              </a:spcBef>
              <a:defRPr/>
            </a:pPr>
            <a:r>
              <a:rPr lang="en-US" sz="3400" b="1">
                <a:latin typeface="Arial" charset="0"/>
                <a:cs typeface="Times New Roman" pitchFamily="18" charset="0"/>
              </a:rPr>
              <a:t>Thou art welcome in this place.</a:t>
            </a:r>
          </a:p>
        </p:txBody>
      </p:sp>
      <p:sp>
        <p:nvSpPr>
          <p:cNvPr id="73732" name="Text Box 4">
            <a:extLst>
              <a:ext uri="{FF2B5EF4-FFF2-40B4-BE49-F238E27FC236}">
                <a16:creationId xmlns:a16="http://schemas.microsoft.com/office/drawing/2014/main" id="{A00D42E7-6C84-4E9F-A07E-A3B761782229}"/>
              </a:ext>
            </a:extLst>
          </p:cNvPr>
          <p:cNvSpPr txBox="1">
            <a:spLocks noChangeArrowheads="1"/>
          </p:cNvSpPr>
          <p:nvPr/>
        </p:nvSpPr>
        <p:spPr bwMode="auto">
          <a:xfrm>
            <a:off x="0" y="6096000"/>
            <a:ext cx="9144000" cy="274638"/>
          </a:xfrm>
          <a:prstGeom prst="rect">
            <a:avLst/>
          </a:prstGeom>
          <a:noFill/>
          <a:ln>
            <a:noFill/>
          </a:ln>
          <a:effectLst/>
          <a:extLst/>
        </p:spPr>
        <p:txBody>
          <a:bodyPr>
            <a:spAutoFit/>
          </a:bodyPr>
          <a:lstStyle/>
          <a:p>
            <a:pPr algn="ctr">
              <a:spcBef>
                <a:spcPct val="50000"/>
              </a:spcBef>
              <a:defRPr/>
            </a:pPr>
            <a:r>
              <a:rPr lang="en-US" sz="1200" b="1" dirty="0">
                <a:solidFill>
                  <a:schemeClr val="tx2"/>
                </a:solidFill>
                <a:effectLst>
                  <a:outerShdw blurRad="38100" dist="38100" dir="2700000" algn="tl">
                    <a:srgbClr val="000000"/>
                  </a:outerShdw>
                </a:effectLst>
                <a:cs typeface="Times New Roman" pitchFamily="18" charset="0"/>
              </a:rPr>
              <a:t>Dottie Rambo / David </a:t>
            </a:r>
            <a:r>
              <a:rPr lang="en-US" sz="1200" b="1" dirty="0" err="1">
                <a:solidFill>
                  <a:schemeClr val="tx2"/>
                </a:solidFill>
                <a:effectLst>
                  <a:outerShdw blurRad="38100" dist="38100" dir="2700000" algn="tl">
                    <a:srgbClr val="000000"/>
                  </a:outerShdw>
                </a:effectLst>
                <a:cs typeface="Times New Roman" pitchFamily="18" charset="0"/>
              </a:rPr>
              <a:t>Huntsinger</a:t>
            </a:r>
            <a:r>
              <a:rPr lang="en-US" sz="1200" b="1" dirty="0">
                <a:solidFill>
                  <a:schemeClr val="tx2"/>
                </a:solidFill>
                <a:effectLst>
                  <a:outerShdw blurRad="38100" dist="38100" dir="2700000" algn="tl">
                    <a:srgbClr val="000000"/>
                  </a:outerShdw>
                </a:effectLst>
                <a:cs typeface="Times New Roman" pitchFamily="18" charset="0"/>
              </a:rPr>
              <a:t>  © 1977  John T Benson Publishing Co   (ASCAP) </a:t>
            </a:r>
            <a:r>
              <a:rPr lang="en-US" sz="1200" b="1">
                <a:solidFill>
                  <a:schemeClr val="tx2"/>
                </a:solidFill>
                <a:effectLst>
                  <a:outerShdw blurRad="38100" dist="38100" dir="2700000" algn="tl">
                    <a:srgbClr val="000000"/>
                  </a:outerShdw>
                </a:effectLst>
                <a:cs typeface="Times New Roman" pitchFamily="18" charset="0"/>
              </a:rPr>
              <a:t>- CCLI#11082353</a:t>
            </a:r>
            <a:endParaRPr lang="en-US" sz="1200" b="1" dirty="0">
              <a:solidFill>
                <a:schemeClr val="tx2"/>
              </a:solidFill>
              <a:effectLst>
                <a:outerShdw blurRad="38100" dist="38100" dir="2700000" algn="tl">
                  <a:srgbClr val="000000"/>
                </a:outerShdw>
              </a:effectLst>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3">
            <a:extLst>
              <a:ext uri="{FF2B5EF4-FFF2-40B4-BE49-F238E27FC236}">
                <a16:creationId xmlns:a16="http://schemas.microsoft.com/office/drawing/2014/main" id="{F8969416-6384-480D-8A2A-72C45789777D}"/>
              </a:ext>
            </a:extLst>
          </p:cNvPr>
          <p:cNvSpPr txBox="1">
            <a:spLocks noChangeArrowheads="1"/>
          </p:cNvSpPr>
          <p:nvPr/>
        </p:nvSpPr>
        <p:spPr bwMode="auto">
          <a:xfrm>
            <a:off x="0" y="6172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 name="Rectangle 5">
            <a:extLst>
              <a:ext uri="{FF2B5EF4-FFF2-40B4-BE49-F238E27FC236}">
                <a16:creationId xmlns:a16="http://schemas.microsoft.com/office/drawing/2014/main" id="{6D6FB41E-2EE6-4980-B12F-6BF130EB5A70}"/>
              </a:ext>
            </a:extLst>
          </p:cNvPr>
          <p:cNvSpPr/>
          <p:nvPr/>
        </p:nvSpPr>
        <p:spPr>
          <a:xfrm>
            <a:off x="228600" y="685800"/>
            <a:ext cx="8610600" cy="769938"/>
          </a:xfrm>
          <a:prstGeom prst="rect">
            <a:avLst/>
          </a:prstGeom>
        </p:spPr>
        <p:txBody>
          <a:bodyPr>
            <a:spAutoFit/>
          </a:bodyPr>
          <a:lstStyle/>
          <a:p>
            <a:pPr>
              <a:defRPr/>
            </a:pPr>
            <a:endParaRPr lang="en-US" sz="4400" dirty="0">
              <a:effectLst>
                <a:outerShdw blurRad="38100" dist="38100" dir="2700000" algn="tl">
                  <a:srgbClr val="000000">
                    <a:alpha val="43137"/>
                  </a:srgbClr>
                </a:outerShdw>
              </a:effectLst>
            </a:endParaRPr>
          </a:p>
        </p:txBody>
      </p:sp>
      <p:sp>
        <p:nvSpPr>
          <p:cNvPr id="4" name="Content Placeholder 2">
            <a:extLst>
              <a:ext uri="{FF2B5EF4-FFF2-40B4-BE49-F238E27FC236}">
                <a16:creationId xmlns:a16="http://schemas.microsoft.com/office/drawing/2014/main" id="{31949BF3-F499-4EC3-8087-CFFD700422F8}"/>
              </a:ext>
            </a:extLst>
          </p:cNvPr>
          <p:cNvSpPr txBox="1">
            <a:spLocks/>
          </p:cNvSpPr>
          <p:nvPr/>
        </p:nvSpPr>
        <p:spPr bwMode="auto">
          <a:xfrm>
            <a:off x="685800" y="685800"/>
            <a:ext cx="7772400" cy="4648200"/>
          </a:xfrm>
          <a:prstGeom prst="rect">
            <a:avLst/>
          </a:prstGeom>
          <a:noFill/>
          <a:ln>
            <a:noFill/>
          </a:ln>
          <a:effectLst/>
          <a:extLst/>
        </p:spPr>
        <p:txBody>
          <a:bodyPr lIns="92075" tIns="46038" rIns="92075" bIns="46038"/>
          <a:lstStyle/>
          <a:p>
            <a:pPr eaLnBrk="0" hangingPunct="0">
              <a:spcBef>
                <a:spcPts val="0"/>
              </a:spcBef>
              <a:buClr>
                <a:schemeClr val="tx2"/>
              </a:buClr>
              <a:buSzPct val="75000"/>
              <a:defRPr/>
            </a:pPr>
            <a:r>
              <a:rPr lang="en-US" sz="4200" b="1" kern="0" dirty="0">
                <a:effectLst>
                  <a:outerShdw blurRad="38100" dist="38100" dir="2700000" algn="tl">
                    <a:srgbClr val="000000"/>
                  </a:outerShdw>
                </a:effectLst>
                <a:latin typeface="+mn-lt"/>
              </a:rPr>
              <a:t>When we say ‘yes’</a:t>
            </a:r>
          </a:p>
          <a:p>
            <a:pPr eaLnBrk="0" hangingPunct="0">
              <a:spcBef>
                <a:spcPts val="0"/>
              </a:spcBef>
              <a:buClr>
                <a:schemeClr val="tx2"/>
              </a:buClr>
              <a:buSzPct val="75000"/>
              <a:defRPr/>
            </a:pPr>
            <a:r>
              <a:rPr lang="en-US" sz="4200" b="1" kern="0" dirty="0">
                <a:effectLst>
                  <a:outerShdw blurRad="38100" dist="38100" dir="2700000" algn="tl">
                    <a:srgbClr val="000000"/>
                  </a:outerShdw>
                </a:effectLst>
                <a:latin typeface="+mn-lt"/>
              </a:rPr>
              <a:t>to God’s offer in Jesus Christ,</a:t>
            </a:r>
          </a:p>
          <a:p>
            <a:pPr eaLnBrk="0" hangingPunct="0">
              <a:spcBef>
                <a:spcPts val="0"/>
              </a:spcBef>
              <a:buClr>
                <a:schemeClr val="tx2"/>
              </a:buClr>
              <a:buSzPct val="75000"/>
              <a:defRPr/>
            </a:pPr>
            <a:r>
              <a:rPr lang="en-US" sz="4200" b="1" kern="0" dirty="0">
                <a:effectLst>
                  <a:outerShdw blurRad="38100" dist="38100" dir="2700000" algn="tl">
                    <a:srgbClr val="000000"/>
                  </a:outerShdw>
                </a:effectLst>
                <a:latin typeface="+mn-lt"/>
              </a:rPr>
              <a:t>a conversion takes place</a:t>
            </a:r>
          </a:p>
          <a:p>
            <a:pPr eaLnBrk="0" hangingPunct="0">
              <a:spcBef>
                <a:spcPts val="0"/>
              </a:spcBef>
              <a:buClr>
                <a:schemeClr val="tx2"/>
              </a:buClr>
              <a:buSzPct val="75000"/>
              <a:defRPr/>
            </a:pPr>
            <a:r>
              <a:rPr lang="en-US" sz="4200" b="1" kern="0" dirty="0">
                <a:effectLst>
                  <a:outerShdw blurRad="38100" dist="38100" dir="2700000" algn="tl">
                    <a:srgbClr val="000000"/>
                  </a:outerShdw>
                </a:effectLst>
                <a:latin typeface="+mn-lt"/>
              </a:rPr>
              <a:t>in our hearts, and it continues as we continue to say ‘yes’ to Jesus every day.</a:t>
            </a:r>
            <a:endParaRPr lang="en-US" sz="4200" kern="0" dirty="0">
              <a:effectLst>
                <a:outerShdw blurRad="38100" dist="38100" dir="2700000" algn="tl">
                  <a:srgbClr val="000000"/>
                </a:outerShdw>
              </a:effectLst>
              <a:latin typeface="+mn-lt"/>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F37F0A-3F5E-44E5-8A01-7ACC420DD375}"/>
              </a:ext>
            </a:extLst>
          </p:cNvPr>
          <p:cNvSpPr>
            <a:spLocks noGrp="1"/>
          </p:cNvSpPr>
          <p:nvPr>
            <p:ph idx="1"/>
          </p:nvPr>
        </p:nvSpPr>
        <p:spPr>
          <a:xfrm>
            <a:off x="304800" y="304800"/>
            <a:ext cx="8839200" cy="4454525"/>
          </a:xfrm>
        </p:spPr>
        <p:txBody>
          <a:bodyPr/>
          <a:lstStyle/>
          <a:p>
            <a:pPr>
              <a:buFont typeface="Wingdings" panose="05000000000000000000" pitchFamily="2" charset="2"/>
              <a:buNone/>
              <a:defRPr/>
            </a:pPr>
            <a:r>
              <a:rPr lang="en-US" sz="3800" b="1" dirty="0"/>
              <a:t>This saying yes enables us to: Understand ourselves better, acknowledge our need for Christ, understand God better, seek</a:t>
            </a:r>
            <a:r>
              <a:rPr lang="en-US" sz="3800" dirty="0"/>
              <a:t> </a:t>
            </a:r>
            <a:r>
              <a:rPr lang="en-US" sz="3800" b="1" dirty="0"/>
              <a:t>God’s will in our lives and to practice essential spiritual disciplines of prayer, Bible-reading,</a:t>
            </a:r>
            <a:r>
              <a:rPr lang="en-US" sz="3800" dirty="0"/>
              <a:t> </a:t>
            </a:r>
            <a:r>
              <a:rPr lang="en-US" sz="3800" b="1" dirty="0"/>
              <a:t>meditation, and obedience as we give God our wills.</a:t>
            </a:r>
            <a:endParaRPr lang="en-US" sz="3800"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4570B-9F77-4FE5-8B6C-941B6AC4C643}"/>
              </a:ext>
            </a:extLst>
          </p:cNvPr>
          <p:cNvSpPr>
            <a:spLocks noGrp="1"/>
          </p:cNvSpPr>
          <p:nvPr>
            <p:ph type="title"/>
          </p:nvPr>
        </p:nvSpPr>
        <p:spPr>
          <a:xfrm>
            <a:off x="0" y="685800"/>
            <a:ext cx="9144000" cy="1219200"/>
          </a:xfrm>
        </p:spPr>
        <p:txBody>
          <a:bodyPr/>
          <a:lstStyle/>
          <a:p>
            <a:pPr>
              <a:defRPr/>
            </a:pPr>
            <a:r>
              <a:rPr lang="en-US" sz="4200" b="1" dirty="0"/>
              <a:t>Justified = “Just If I’d Never Sinned”</a:t>
            </a:r>
            <a:endParaRPr lang="en-US" sz="4200"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59F4B913-6BA8-41A1-8905-41F4BC07818D}"/>
              </a:ext>
            </a:extLst>
          </p:cNvPr>
          <p:cNvSpPr>
            <a:spLocks noGrp="1" noChangeArrowheads="1"/>
          </p:cNvSpPr>
          <p:nvPr>
            <p:ph type="subTitle" idx="1"/>
          </p:nvPr>
        </p:nvSpPr>
        <p:spPr>
          <a:xfrm>
            <a:off x="0" y="2286000"/>
            <a:ext cx="9144000" cy="1219200"/>
          </a:xfrm>
        </p:spPr>
        <p:txBody>
          <a:bodyPr/>
          <a:lstStyle/>
          <a:p>
            <a:pPr eaLnBrk="1" hangingPunct="1">
              <a:defRPr/>
            </a:pPr>
            <a:r>
              <a:rPr lang="en-US" sz="6000" b="1" i="1" dirty="0">
                <a:solidFill>
                  <a:schemeClr val="tx2"/>
                </a:solidFill>
                <a:cs typeface="Times New Roman" pitchFamily="18" charset="0"/>
              </a:rPr>
              <a:t>De </a:t>
            </a:r>
            <a:r>
              <a:rPr lang="en-US" sz="6000" b="1" i="1" dirty="0" err="1">
                <a:solidFill>
                  <a:schemeClr val="tx2"/>
                </a:solidFill>
                <a:cs typeface="Times New Roman" pitchFamily="18" charset="0"/>
              </a:rPr>
              <a:t>Colores</a:t>
            </a:r>
            <a:r>
              <a:rPr lang="en-US" sz="6000" b="1" i="1" dirty="0">
                <a:solidFill>
                  <a:schemeClr val="tx2"/>
                </a:solidFill>
                <a:cs typeface="Times New Roman" pitchFamily="18" charset="0"/>
              </a:rPr>
              <a:t>!</a:t>
            </a:r>
            <a:endParaRPr lang="en-US" sz="6000" b="1" i="1" dirty="0">
              <a:solidFill>
                <a:schemeClr val="tx2"/>
              </a:solidFill>
              <a:cs typeface="Arial" charset="0"/>
            </a:endParaRPr>
          </a:p>
        </p:txBody>
      </p:sp>
      <p:sp>
        <p:nvSpPr>
          <p:cNvPr id="16387" name="Text Box 3">
            <a:extLst>
              <a:ext uri="{FF2B5EF4-FFF2-40B4-BE49-F238E27FC236}">
                <a16:creationId xmlns:a16="http://schemas.microsoft.com/office/drawing/2014/main" id="{C56A13FB-D71C-476A-89B4-1919A1438820}"/>
              </a:ext>
            </a:extLst>
          </p:cNvPr>
          <p:cNvSpPr txBox="1">
            <a:spLocks noChangeArrowheads="1"/>
          </p:cNvSpPr>
          <p:nvPr/>
        </p:nvSpPr>
        <p:spPr bwMode="auto">
          <a:xfrm>
            <a:off x="0" y="6172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45EE936-5E5B-491C-9D74-C94D68A359FB}"/>
              </a:ext>
            </a:extLst>
          </p:cNvPr>
          <p:cNvSpPr>
            <a:spLocks noGrp="1" noChangeArrowheads="1"/>
          </p:cNvSpPr>
          <p:nvPr>
            <p:ph type="ctrTitle"/>
          </p:nvPr>
        </p:nvSpPr>
        <p:spPr/>
        <p:txBody>
          <a:bodyPr/>
          <a:lstStyle/>
          <a:p>
            <a:pPr eaLnBrk="1" hangingPunct="1"/>
            <a:br>
              <a:rPr lang="en-US" altLang="en-US"/>
            </a:br>
            <a:endParaRPr lang="en-US" altLang="en-US" sz="1000" b="1">
              <a:cs typeface="Times New Roman" panose="02020603050405020304" pitchFamily="18" charset="0"/>
            </a:endParaRPr>
          </a:p>
        </p:txBody>
      </p:sp>
      <p:sp>
        <p:nvSpPr>
          <p:cNvPr id="5123" name="Rectangle 3">
            <a:extLst>
              <a:ext uri="{FF2B5EF4-FFF2-40B4-BE49-F238E27FC236}">
                <a16:creationId xmlns:a16="http://schemas.microsoft.com/office/drawing/2014/main" id="{3B89D4F8-7211-425F-BC6B-0A1954150DEF}"/>
              </a:ext>
            </a:extLst>
          </p:cNvPr>
          <p:cNvSpPr>
            <a:spLocks noGrp="1" noChangeArrowheads="1"/>
          </p:cNvSpPr>
          <p:nvPr>
            <p:ph type="subTitle" idx="1"/>
          </p:nvPr>
        </p:nvSpPr>
        <p:spPr>
          <a:xfrm>
            <a:off x="0" y="2667000"/>
            <a:ext cx="9144000" cy="2514600"/>
          </a:xfrm>
        </p:spPr>
        <p:txBody>
          <a:bodyPr/>
          <a:lstStyle/>
          <a:p>
            <a:pPr eaLnBrk="1" hangingPunct="1"/>
            <a:endParaRPr lang="en-US" altLang="en-US" sz="7200">
              <a:cs typeface="Times New Roman" panose="02020603050405020304" pitchFamily="18" charset="0"/>
            </a:endParaRPr>
          </a:p>
          <a:p>
            <a:pPr eaLnBrk="1" hangingPunct="1"/>
            <a:endParaRPr lang="en-US" altLang="en-US">
              <a:cs typeface="Times New Roman" panose="02020603050405020304" pitchFamily="18" charset="0"/>
            </a:endParaRPr>
          </a:p>
          <a:p>
            <a:pPr eaLnBrk="1" hangingPunct="1"/>
            <a:endParaRPr lang="en-US" altLang="en-US"/>
          </a:p>
        </p:txBody>
      </p:sp>
      <p:sp>
        <p:nvSpPr>
          <p:cNvPr id="5124" name="Text Box 7">
            <a:extLst>
              <a:ext uri="{FF2B5EF4-FFF2-40B4-BE49-F238E27FC236}">
                <a16:creationId xmlns:a16="http://schemas.microsoft.com/office/drawing/2014/main" id="{6B300B52-C054-4487-A206-630373D60AB7}"/>
              </a:ext>
            </a:extLst>
          </p:cNvPr>
          <p:cNvSpPr txBox="1">
            <a:spLocks noChangeArrowheads="1"/>
          </p:cNvSpPr>
          <p:nvPr/>
        </p:nvSpPr>
        <p:spPr bwMode="auto">
          <a:xfrm>
            <a:off x="441325" y="61372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8249897D-2D7F-40CD-B27B-9339442CC7EA}"/>
              </a:ext>
            </a:extLst>
          </p:cNvPr>
          <p:cNvSpPr>
            <a:spLocks noGrp="1" noChangeArrowheads="1"/>
          </p:cNvSpPr>
          <p:nvPr>
            <p:ph type="ctrTitle"/>
          </p:nvPr>
        </p:nvSpPr>
        <p:spPr/>
        <p:txBody>
          <a:bodyPr/>
          <a:lstStyle/>
          <a:p>
            <a:pPr eaLnBrk="1" hangingPunct="1">
              <a:defRPr/>
            </a:pPr>
            <a:br>
              <a:rPr lang="en-US"/>
            </a:br>
            <a:endParaRPr lang="en-US" sz="1000" b="1">
              <a:cs typeface="Times New Roman" pitchFamily="18" charset="0"/>
            </a:endParaRPr>
          </a:p>
        </p:txBody>
      </p:sp>
      <p:sp>
        <p:nvSpPr>
          <p:cNvPr id="65539" name="Rectangle 3">
            <a:extLst>
              <a:ext uri="{FF2B5EF4-FFF2-40B4-BE49-F238E27FC236}">
                <a16:creationId xmlns:a16="http://schemas.microsoft.com/office/drawing/2014/main" id="{BD952518-835A-4327-B335-4A622F015525}"/>
              </a:ext>
            </a:extLst>
          </p:cNvPr>
          <p:cNvSpPr>
            <a:spLocks noGrp="1" noChangeArrowheads="1"/>
          </p:cNvSpPr>
          <p:nvPr>
            <p:ph type="subTitle" idx="1"/>
          </p:nvPr>
        </p:nvSpPr>
        <p:spPr>
          <a:xfrm>
            <a:off x="0" y="1524000"/>
            <a:ext cx="9144000" cy="1371600"/>
          </a:xfrm>
        </p:spPr>
        <p:txBody>
          <a:bodyPr/>
          <a:lstStyle/>
          <a:p>
            <a:pPr eaLnBrk="1" hangingPunct="1">
              <a:defRPr/>
            </a:pPr>
            <a:r>
              <a:rPr lang="en-US" sz="7200">
                <a:cs typeface="Arial" charset="0"/>
              </a:rPr>
              <a:t>Justifying Grace</a:t>
            </a:r>
            <a:endParaRPr lang="en-US"/>
          </a:p>
        </p:txBody>
      </p:sp>
      <p:sp>
        <p:nvSpPr>
          <p:cNvPr id="65540" name="Text Box 4">
            <a:extLst>
              <a:ext uri="{FF2B5EF4-FFF2-40B4-BE49-F238E27FC236}">
                <a16:creationId xmlns:a16="http://schemas.microsoft.com/office/drawing/2014/main" id="{4DD36BD0-4EA7-446E-9D05-77CBF4EAA7AC}"/>
              </a:ext>
            </a:extLst>
          </p:cNvPr>
          <p:cNvSpPr txBox="1">
            <a:spLocks noChangeArrowheads="1"/>
          </p:cNvSpPr>
          <p:nvPr/>
        </p:nvSpPr>
        <p:spPr bwMode="auto">
          <a:xfrm>
            <a:off x="4800600" y="4038600"/>
            <a:ext cx="2101850" cy="769938"/>
          </a:xfrm>
          <a:prstGeom prst="rect">
            <a:avLst/>
          </a:prstGeom>
          <a:noFill/>
          <a:ln>
            <a:noFill/>
          </a:ln>
          <a:effectLst/>
          <a:extLst/>
        </p:spPr>
        <p:txBody>
          <a:bodyPr wrap="none">
            <a:spAutoFit/>
          </a:bodyPr>
          <a:lstStyle/>
          <a:p>
            <a:pPr>
              <a:defRPr/>
            </a:pPr>
            <a:r>
              <a:rPr lang="en-US" sz="4400" dirty="0">
                <a:effectLst>
                  <a:outerShdw blurRad="38100" dist="38100" dir="2700000" algn="tl">
                    <a:srgbClr val="000000"/>
                  </a:outerShdw>
                </a:effectLst>
              </a:rPr>
              <a:t>Jeff Belt</a:t>
            </a:r>
          </a:p>
        </p:txBody>
      </p:sp>
      <p:sp>
        <p:nvSpPr>
          <p:cNvPr id="6149" name="Text Box 5">
            <a:extLst>
              <a:ext uri="{FF2B5EF4-FFF2-40B4-BE49-F238E27FC236}">
                <a16:creationId xmlns:a16="http://schemas.microsoft.com/office/drawing/2014/main" id="{EF26E8E3-A1ED-4AFC-A97B-BC79D6888D5A}"/>
              </a:ext>
            </a:extLst>
          </p:cNvPr>
          <p:cNvSpPr txBox="1">
            <a:spLocks noChangeArrowheads="1"/>
          </p:cNvSpPr>
          <p:nvPr/>
        </p:nvSpPr>
        <p:spPr bwMode="auto">
          <a:xfrm>
            <a:off x="441325" y="61372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pic>
        <p:nvPicPr>
          <p:cNvPr id="6150" name="Picture 6" descr="new-arklogo">
            <a:hlinkClick r:id="rId3"/>
            <a:extLst>
              <a:ext uri="{FF2B5EF4-FFF2-40B4-BE49-F238E27FC236}">
                <a16:creationId xmlns:a16="http://schemas.microsoft.com/office/drawing/2014/main" id="{2103461B-98A0-4EC9-B78C-6BF143227F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457200"/>
            <a:ext cx="28575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a:extLst>
              <a:ext uri="{FF2B5EF4-FFF2-40B4-BE49-F238E27FC236}">
                <a16:creationId xmlns:a16="http://schemas.microsoft.com/office/drawing/2014/main" id="{580DAC97-FD45-4D22-A4DF-95E5E76F5041}"/>
              </a:ext>
            </a:extLst>
          </p:cNvPr>
          <p:cNvSpPr txBox="1">
            <a:spLocks noChangeArrowheads="1"/>
          </p:cNvSpPr>
          <p:nvPr/>
        </p:nvSpPr>
        <p:spPr bwMode="auto">
          <a:xfrm>
            <a:off x="0" y="6172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6868" name="Text Box 4">
            <a:extLst>
              <a:ext uri="{FF2B5EF4-FFF2-40B4-BE49-F238E27FC236}">
                <a16:creationId xmlns:a16="http://schemas.microsoft.com/office/drawing/2014/main" id="{243AC1A7-DE6E-493C-A30B-104057B6C12D}"/>
              </a:ext>
            </a:extLst>
          </p:cNvPr>
          <p:cNvSpPr txBox="1">
            <a:spLocks noChangeArrowheads="1"/>
          </p:cNvSpPr>
          <p:nvPr/>
        </p:nvSpPr>
        <p:spPr bwMode="auto">
          <a:xfrm>
            <a:off x="0" y="1600200"/>
            <a:ext cx="9144000" cy="769938"/>
          </a:xfrm>
          <a:prstGeom prst="rect">
            <a:avLst/>
          </a:prstGeom>
          <a:noFill/>
          <a:ln>
            <a:noFill/>
          </a:ln>
          <a:effectLst/>
          <a:extLst/>
        </p:spPr>
        <p:txBody>
          <a:bodyPr>
            <a:spAutoFit/>
          </a:bodyPr>
          <a:lstStyle/>
          <a:p>
            <a:pPr algn="ctr">
              <a:defRPr/>
            </a:pPr>
            <a:r>
              <a:rPr lang="en-US" sz="4400" b="1" dirty="0">
                <a:effectLst>
                  <a:outerShdw blurRad="38100" dist="38100" dir="2700000" algn="tl">
                    <a:srgbClr val="000000"/>
                  </a:outerShdw>
                </a:effectLst>
              </a:rPr>
              <a:t>All that God created was good.</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3">
            <a:extLst>
              <a:ext uri="{FF2B5EF4-FFF2-40B4-BE49-F238E27FC236}">
                <a16:creationId xmlns:a16="http://schemas.microsoft.com/office/drawing/2014/main" id="{E05DFACF-AB76-4EC7-9697-4CE6CBCB7F68}"/>
              </a:ext>
            </a:extLst>
          </p:cNvPr>
          <p:cNvSpPr txBox="1">
            <a:spLocks noChangeArrowheads="1"/>
          </p:cNvSpPr>
          <p:nvPr/>
        </p:nvSpPr>
        <p:spPr bwMode="auto">
          <a:xfrm>
            <a:off x="0" y="6172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 name="Content Placeholder 2">
            <a:extLst>
              <a:ext uri="{FF2B5EF4-FFF2-40B4-BE49-F238E27FC236}">
                <a16:creationId xmlns:a16="http://schemas.microsoft.com/office/drawing/2014/main" id="{5857ED7A-6C5B-408F-8897-1E325D45F444}"/>
              </a:ext>
            </a:extLst>
          </p:cNvPr>
          <p:cNvSpPr txBox="1">
            <a:spLocks/>
          </p:cNvSpPr>
          <p:nvPr/>
        </p:nvSpPr>
        <p:spPr bwMode="auto">
          <a:xfrm>
            <a:off x="914400" y="685800"/>
            <a:ext cx="7315200" cy="4454525"/>
          </a:xfrm>
          <a:prstGeom prst="rect">
            <a:avLst/>
          </a:prstGeom>
          <a:noFill/>
          <a:ln>
            <a:noFill/>
          </a:ln>
          <a:effectLst/>
          <a:extLst/>
        </p:spPr>
        <p:txBody>
          <a:bodyPr lIns="92075" tIns="46038" rIns="92075" bIns="46038"/>
          <a:lstStyle/>
          <a:p>
            <a:pPr eaLnBrk="0" hangingPunct="0">
              <a:spcBef>
                <a:spcPts val="0"/>
              </a:spcBef>
              <a:buClr>
                <a:schemeClr val="tx2"/>
              </a:buClr>
              <a:buSzPct val="75000"/>
              <a:defRPr/>
            </a:pPr>
            <a:r>
              <a:rPr lang="en-US" sz="4200" b="1" kern="0" dirty="0">
                <a:effectLst>
                  <a:outerShdw blurRad="38100" dist="38100" dir="2700000" algn="tl">
                    <a:srgbClr val="000000"/>
                  </a:outerShdw>
                </a:effectLst>
                <a:latin typeface="+mn-lt"/>
              </a:rPr>
              <a:t>Out of God’s grace and</a:t>
            </a:r>
          </a:p>
          <a:p>
            <a:pPr eaLnBrk="0" hangingPunct="0">
              <a:spcBef>
                <a:spcPts val="0"/>
              </a:spcBef>
              <a:buClr>
                <a:schemeClr val="tx2"/>
              </a:buClr>
              <a:buSzPct val="75000"/>
              <a:defRPr/>
            </a:pPr>
            <a:r>
              <a:rPr lang="en-US" sz="4200" b="1" kern="0" dirty="0">
                <a:effectLst>
                  <a:outerShdw blurRad="38100" dist="38100" dir="2700000" algn="tl">
                    <a:srgbClr val="000000"/>
                  </a:outerShdw>
                </a:effectLst>
                <a:latin typeface="+mn-lt"/>
              </a:rPr>
              <a:t>because we are created</a:t>
            </a:r>
          </a:p>
          <a:p>
            <a:pPr eaLnBrk="0" hangingPunct="0">
              <a:spcBef>
                <a:spcPts val="0"/>
              </a:spcBef>
              <a:buClr>
                <a:schemeClr val="tx2"/>
              </a:buClr>
              <a:buSzPct val="75000"/>
              <a:defRPr/>
            </a:pPr>
            <a:r>
              <a:rPr lang="en-US" sz="4200" b="1" kern="0" dirty="0">
                <a:effectLst>
                  <a:outerShdw blurRad="38100" dist="38100" dir="2700000" algn="tl">
                    <a:srgbClr val="000000"/>
                  </a:outerShdw>
                </a:effectLst>
                <a:latin typeface="+mn-lt"/>
              </a:rPr>
              <a:t>after God’s image and likeness,</a:t>
            </a:r>
          </a:p>
          <a:p>
            <a:pPr eaLnBrk="0" hangingPunct="0">
              <a:spcBef>
                <a:spcPts val="0"/>
              </a:spcBef>
              <a:buClr>
                <a:schemeClr val="tx2"/>
              </a:buClr>
              <a:buSzPct val="75000"/>
              <a:defRPr/>
            </a:pPr>
            <a:r>
              <a:rPr lang="en-US" sz="4200" b="1" kern="0" dirty="0">
                <a:effectLst>
                  <a:outerShdw blurRad="38100" dist="38100" dir="2700000" algn="tl">
                    <a:srgbClr val="000000"/>
                  </a:outerShdw>
                </a:effectLst>
                <a:latin typeface="+mn-lt"/>
              </a:rPr>
              <a:t>NOTHING else will satisfy us,</a:t>
            </a:r>
          </a:p>
          <a:p>
            <a:pPr eaLnBrk="0" hangingPunct="0">
              <a:spcBef>
                <a:spcPts val="0"/>
              </a:spcBef>
              <a:buClr>
                <a:schemeClr val="tx2"/>
              </a:buClr>
              <a:buSzPct val="75000"/>
              <a:defRPr/>
            </a:pPr>
            <a:r>
              <a:rPr lang="en-US" sz="4200" b="1" kern="0" dirty="0">
                <a:effectLst>
                  <a:outerShdw blurRad="38100" dist="38100" dir="2700000" algn="tl">
                    <a:srgbClr val="000000"/>
                  </a:outerShdw>
                </a:effectLst>
                <a:latin typeface="+mn-lt"/>
              </a:rPr>
              <a:t>except a relationship with Him. </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7563B7-C9F2-4F15-AA57-665542D7D2BE}"/>
              </a:ext>
            </a:extLst>
          </p:cNvPr>
          <p:cNvSpPr>
            <a:spLocks noGrp="1"/>
          </p:cNvSpPr>
          <p:nvPr>
            <p:ph idx="1"/>
          </p:nvPr>
        </p:nvSpPr>
        <p:spPr>
          <a:xfrm>
            <a:off x="914400" y="685800"/>
            <a:ext cx="7315200" cy="4648200"/>
          </a:xfrm>
        </p:spPr>
        <p:txBody>
          <a:bodyPr/>
          <a:lstStyle/>
          <a:p>
            <a:pPr marL="0" indent="0">
              <a:spcBef>
                <a:spcPts val="0"/>
              </a:spcBef>
              <a:buFont typeface="Wingdings" panose="05000000000000000000" pitchFamily="2" charset="2"/>
              <a:buNone/>
              <a:defRPr/>
            </a:pPr>
            <a:r>
              <a:rPr lang="en-US" sz="4200" b="1" dirty="0"/>
              <a:t>God sends the Son,</a:t>
            </a:r>
            <a:endParaRPr lang="en-US" sz="4200" dirty="0"/>
          </a:p>
          <a:p>
            <a:pPr marL="0" indent="0">
              <a:spcBef>
                <a:spcPts val="0"/>
              </a:spcBef>
              <a:buFont typeface="Wingdings" panose="05000000000000000000" pitchFamily="2" charset="2"/>
              <a:buNone/>
              <a:defRPr/>
            </a:pPr>
            <a:r>
              <a:rPr lang="en-US" sz="4200" b="1" dirty="0"/>
              <a:t>Jesus the Christ,</a:t>
            </a:r>
          </a:p>
          <a:p>
            <a:pPr marL="0" indent="0">
              <a:spcBef>
                <a:spcPts val="0"/>
              </a:spcBef>
              <a:buFont typeface="Wingdings" panose="05000000000000000000" pitchFamily="2" charset="2"/>
              <a:buNone/>
              <a:defRPr/>
            </a:pPr>
            <a:r>
              <a:rPr lang="en-US" sz="4200" b="1" dirty="0"/>
              <a:t>to show us that relationship,</a:t>
            </a:r>
          </a:p>
          <a:p>
            <a:pPr marL="0" indent="0">
              <a:spcBef>
                <a:spcPts val="0"/>
              </a:spcBef>
              <a:buFont typeface="Wingdings" panose="05000000000000000000" pitchFamily="2" charset="2"/>
              <a:buNone/>
              <a:defRPr/>
            </a:pPr>
            <a:r>
              <a:rPr lang="en-US" sz="4200" b="1" dirty="0"/>
              <a:t>and calls us to accept</a:t>
            </a:r>
          </a:p>
          <a:p>
            <a:pPr marL="0" indent="0">
              <a:spcBef>
                <a:spcPts val="0"/>
              </a:spcBef>
              <a:buFont typeface="Wingdings" panose="05000000000000000000" pitchFamily="2" charset="2"/>
              <a:buNone/>
              <a:defRPr/>
            </a:pPr>
            <a:r>
              <a:rPr lang="en-US" sz="4200" b="1" dirty="0"/>
              <a:t>that</a:t>
            </a:r>
            <a:r>
              <a:rPr lang="en-US" sz="4200" dirty="0"/>
              <a:t> </a:t>
            </a:r>
            <a:r>
              <a:rPr lang="en-US" sz="4200" b="1" dirty="0"/>
              <a:t>personal relationship</a:t>
            </a:r>
          </a:p>
          <a:p>
            <a:pPr marL="0" indent="0">
              <a:spcBef>
                <a:spcPts val="0"/>
              </a:spcBef>
              <a:buFont typeface="Wingdings" panose="05000000000000000000" pitchFamily="2" charset="2"/>
              <a:buNone/>
              <a:defRPr/>
            </a:pPr>
            <a:r>
              <a:rPr lang="en-US" sz="4200" b="1" dirty="0"/>
              <a:t>that He offers us</a:t>
            </a:r>
            <a:r>
              <a:rPr lang="en-US" sz="4200" dirty="0"/>
              <a:t>.</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3">
            <a:extLst>
              <a:ext uri="{FF2B5EF4-FFF2-40B4-BE49-F238E27FC236}">
                <a16:creationId xmlns:a16="http://schemas.microsoft.com/office/drawing/2014/main" id="{C856C852-4C0E-449B-B7B4-AF2CB6A9BCA8}"/>
              </a:ext>
            </a:extLst>
          </p:cNvPr>
          <p:cNvSpPr txBox="1">
            <a:spLocks noChangeArrowheads="1"/>
          </p:cNvSpPr>
          <p:nvPr/>
        </p:nvSpPr>
        <p:spPr bwMode="auto">
          <a:xfrm>
            <a:off x="0" y="6172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 name="Content Placeholder 2">
            <a:extLst>
              <a:ext uri="{FF2B5EF4-FFF2-40B4-BE49-F238E27FC236}">
                <a16:creationId xmlns:a16="http://schemas.microsoft.com/office/drawing/2014/main" id="{9C09AD78-D688-4B6C-B757-4EAD4D80800A}"/>
              </a:ext>
            </a:extLst>
          </p:cNvPr>
          <p:cNvSpPr txBox="1">
            <a:spLocks/>
          </p:cNvSpPr>
          <p:nvPr/>
        </p:nvSpPr>
        <p:spPr bwMode="auto">
          <a:xfrm>
            <a:off x="914400" y="685800"/>
            <a:ext cx="7467600" cy="4648200"/>
          </a:xfrm>
          <a:prstGeom prst="rect">
            <a:avLst/>
          </a:prstGeom>
          <a:noFill/>
          <a:ln>
            <a:noFill/>
          </a:ln>
          <a:effectLst/>
          <a:extLst/>
        </p:spPr>
        <p:txBody>
          <a:bodyPr lIns="92075" tIns="46038" rIns="92075" bIns="46038"/>
          <a:lstStyle/>
          <a:p>
            <a:pPr>
              <a:defRPr/>
            </a:pPr>
            <a:r>
              <a:rPr lang="en-US" sz="4000" b="1" dirty="0">
                <a:effectLst>
                  <a:outerShdw blurRad="38100" dist="38100" dir="2700000" algn="tl">
                    <a:srgbClr val="000000">
                      <a:alpha val="43137"/>
                    </a:srgbClr>
                  </a:outerShdw>
                </a:effectLst>
              </a:rPr>
              <a:t>God out of His grace and graciousness offers us this relationship through His Son Jesus Christ and justifying grace is at work in the moment that we say yes to that relationship and it then changes everything.</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B1C83-B341-42F4-B2BD-C4B8146A2C7B}"/>
              </a:ext>
            </a:extLst>
          </p:cNvPr>
          <p:cNvSpPr>
            <a:spLocks noGrp="1"/>
          </p:cNvSpPr>
          <p:nvPr>
            <p:ph type="title"/>
          </p:nvPr>
        </p:nvSpPr>
        <p:spPr>
          <a:xfrm>
            <a:off x="0" y="152400"/>
            <a:ext cx="9144000" cy="1905000"/>
          </a:xfrm>
        </p:spPr>
        <p:txBody>
          <a:bodyPr/>
          <a:lstStyle/>
          <a:p>
            <a:pPr>
              <a:lnSpc>
                <a:spcPts val="4600"/>
              </a:lnSpc>
              <a:defRPr/>
            </a:pPr>
            <a:r>
              <a:rPr lang="en-US" b="1" dirty="0"/>
              <a:t>God’s gift of salvation</a:t>
            </a:r>
            <a:br>
              <a:rPr lang="en-US" b="1" dirty="0"/>
            </a:br>
            <a:r>
              <a:rPr lang="en-US" b="1" dirty="0"/>
              <a:t>through Jesus Christ is both instantaneous and continuous. </a:t>
            </a:r>
          </a:p>
        </p:txBody>
      </p:sp>
      <p:sp>
        <p:nvSpPr>
          <p:cNvPr id="6" name="Content Placeholder 2">
            <a:extLst>
              <a:ext uri="{FF2B5EF4-FFF2-40B4-BE49-F238E27FC236}">
                <a16:creationId xmlns:a16="http://schemas.microsoft.com/office/drawing/2014/main" id="{426CA5AE-034A-4319-A352-B510B0C9932F}"/>
              </a:ext>
            </a:extLst>
          </p:cNvPr>
          <p:cNvSpPr txBox="1">
            <a:spLocks/>
          </p:cNvSpPr>
          <p:nvPr/>
        </p:nvSpPr>
        <p:spPr bwMode="auto">
          <a:xfrm>
            <a:off x="1524000" y="2743200"/>
            <a:ext cx="6248400" cy="2209800"/>
          </a:xfrm>
          <a:prstGeom prst="rect">
            <a:avLst/>
          </a:prstGeom>
          <a:noFill/>
          <a:ln>
            <a:noFill/>
          </a:ln>
          <a:effectLst/>
          <a:extLst/>
        </p:spPr>
        <p:txBody>
          <a:bodyPr lIns="92075" tIns="46038" rIns="92075" bIns="46038"/>
          <a:lstStyle/>
          <a:p>
            <a:pPr eaLnBrk="0" hangingPunct="0">
              <a:spcBef>
                <a:spcPts val="0"/>
              </a:spcBef>
              <a:buClr>
                <a:schemeClr val="tx2"/>
              </a:buClr>
              <a:buSzPct val="75000"/>
              <a:buFont typeface="Arial" pitchFamily="34" charset="0"/>
              <a:buChar char="•"/>
              <a:defRPr/>
            </a:pPr>
            <a:r>
              <a:rPr lang="en-US" sz="4200" b="1" kern="0" dirty="0">
                <a:effectLst>
                  <a:outerShdw blurRad="38100" dist="38100" dir="2700000" algn="tl">
                    <a:srgbClr val="000000"/>
                  </a:outerShdw>
                </a:effectLst>
                <a:latin typeface="+mn-lt"/>
              </a:rPr>
              <a:t> I was saved by grace</a:t>
            </a:r>
          </a:p>
          <a:p>
            <a:pPr eaLnBrk="0" hangingPunct="0">
              <a:spcBef>
                <a:spcPts val="0"/>
              </a:spcBef>
              <a:buClr>
                <a:schemeClr val="tx2"/>
              </a:buClr>
              <a:buSzPct val="75000"/>
              <a:buFont typeface="Arial" pitchFamily="34" charset="0"/>
              <a:buChar char="•"/>
              <a:defRPr/>
            </a:pPr>
            <a:r>
              <a:rPr lang="en-US" sz="4200" b="1" kern="0" dirty="0">
                <a:effectLst>
                  <a:outerShdw blurRad="38100" dist="38100" dir="2700000" algn="tl">
                    <a:srgbClr val="000000"/>
                  </a:outerShdw>
                </a:effectLst>
                <a:latin typeface="+mn-lt"/>
              </a:rPr>
              <a:t> I am saved by grace</a:t>
            </a:r>
          </a:p>
          <a:p>
            <a:pPr eaLnBrk="0" hangingPunct="0">
              <a:spcBef>
                <a:spcPts val="0"/>
              </a:spcBef>
              <a:buClr>
                <a:schemeClr val="tx2"/>
              </a:buClr>
              <a:buSzPct val="75000"/>
              <a:buFont typeface="Arial" pitchFamily="34" charset="0"/>
              <a:buChar char="•"/>
              <a:defRPr/>
            </a:pPr>
            <a:r>
              <a:rPr lang="en-US" sz="4200" b="1" kern="0" dirty="0">
                <a:effectLst>
                  <a:outerShdw blurRad="38100" dist="38100" dir="2700000" algn="tl">
                    <a:srgbClr val="000000"/>
                  </a:outerShdw>
                </a:effectLst>
                <a:latin typeface="+mn-lt"/>
              </a:rPr>
              <a:t> I will be saved by grace</a:t>
            </a:r>
          </a:p>
        </p:txBody>
      </p:sp>
      <p:sp>
        <p:nvSpPr>
          <p:cNvPr id="7" name="Content Placeholder 2">
            <a:extLst>
              <a:ext uri="{FF2B5EF4-FFF2-40B4-BE49-F238E27FC236}">
                <a16:creationId xmlns:a16="http://schemas.microsoft.com/office/drawing/2014/main" id="{7EB2B139-3125-43D3-A202-C599BCF45FA4}"/>
              </a:ext>
            </a:extLst>
          </p:cNvPr>
          <p:cNvSpPr txBox="1">
            <a:spLocks/>
          </p:cNvSpPr>
          <p:nvPr/>
        </p:nvSpPr>
        <p:spPr bwMode="auto">
          <a:xfrm>
            <a:off x="457200" y="2057400"/>
            <a:ext cx="3429000" cy="762000"/>
          </a:xfrm>
          <a:prstGeom prst="rect">
            <a:avLst/>
          </a:prstGeom>
          <a:noFill/>
          <a:ln>
            <a:noFill/>
          </a:ln>
          <a:effectLst/>
          <a:extLst/>
        </p:spPr>
        <p:txBody>
          <a:bodyPr lIns="92075" tIns="46038" rIns="92075" bIns="46038"/>
          <a:lstStyle/>
          <a:p>
            <a:pPr eaLnBrk="0" hangingPunct="0">
              <a:spcBef>
                <a:spcPts val="0"/>
              </a:spcBef>
              <a:buClr>
                <a:schemeClr val="tx2"/>
              </a:buClr>
              <a:buSzPct val="75000"/>
              <a:defRPr/>
            </a:pPr>
            <a:r>
              <a:rPr lang="en-US" sz="4200" b="1" kern="0" dirty="0">
                <a:effectLst>
                  <a:outerShdw blurRad="38100" dist="38100" dir="2700000" algn="tl">
                    <a:srgbClr val="000000"/>
                  </a:outerShdw>
                </a:effectLst>
                <a:latin typeface="+mn-lt"/>
              </a:rPr>
              <a:t>You can say:</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Text Box 2">
            <a:extLst>
              <a:ext uri="{FF2B5EF4-FFF2-40B4-BE49-F238E27FC236}">
                <a16:creationId xmlns:a16="http://schemas.microsoft.com/office/drawing/2014/main" id="{3CAEF0BB-FD94-4150-A93A-86805C6AD737}"/>
              </a:ext>
            </a:extLst>
          </p:cNvPr>
          <p:cNvSpPr txBox="1">
            <a:spLocks noChangeArrowheads="1"/>
          </p:cNvSpPr>
          <p:nvPr/>
        </p:nvSpPr>
        <p:spPr bwMode="auto">
          <a:xfrm>
            <a:off x="288925" y="61372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3731" name="Text Box 3">
            <a:extLst>
              <a:ext uri="{FF2B5EF4-FFF2-40B4-BE49-F238E27FC236}">
                <a16:creationId xmlns:a16="http://schemas.microsoft.com/office/drawing/2014/main" id="{5C51D319-78C7-476D-9A0E-31AC52E4A259}"/>
              </a:ext>
            </a:extLst>
          </p:cNvPr>
          <p:cNvSpPr txBox="1">
            <a:spLocks noChangeArrowheads="1"/>
          </p:cNvSpPr>
          <p:nvPr/>
        </p:nvSpPr>
        <p:spPr bwMode="auto">
          <a:xfrm>
            <a:off x="0" y="76200"/>
            <a:ext cx="9144000" cy="823913"/>
          </a:xfrm>
          <a:prstGeom prst="rect">
            <a:avLst/>
          </a:prstGeom>
          <a:noFill/>
          <a:ln>
            <a:noFill/>
          </a:ln>
          <a:effectLst/>
          <a:extLst/>
        </p:spPr>
        <p:txBody>
          <a:bodyPr>
            <a:spAutoFit/>
          </a:bodyPr>
          <a:lstStyle/>
          <a:p>
            <a:pPr algn="ctr">
              <a:defRPr/>
            </a:pPr>
            <a:r>
              <a:rPr lang="en-US" sz="4800" b="1" dirty="0">
                <a:solidFill>
                  <a:schemeClr val="tx2"/>
                </a:solidFill>
                <a:effectLst>
                  <a:outerShdw blurRad="38100" dist="38100" dir="2700000" algn="tl">
                    <a:srgbClr val="000000"/>
                  </a:outerShdw>
                </a:effectLst>
              </a:rPr>
              <a:t>The cross</a:t>
            </a:r>
          </a:p>
        </p:txBody>
      </p:sp>
      <p:sp>
        <p:nvSpPr>
          <p:cNvPr id="12292" name="Text Box 4">
            <a:extLst>
              <a:ext uri="{FF2B5EF4-FFF2-40B4-BE49-F238E27FC236}">
                <a16:creationId xmlns:a16="http://schemas.microsoft.com/office/drawing/2014/main" id="{170B5187-3B5B-47E3-9644-BA913F05A2C5}"/>
              </a:ext>
            </a:extLst>
          </p:cNvPr>
          <p:cNvSpPr txBox="1">
            <a:spLocks noChangeArrowheads="1"/>
          </p:cNvSpPr>
          <p:nvPr/>
        </p:nvSpPr>
        <p:spPr bwMode="auto">
          <a:xfrm>
            <a:off x="3641725" y="1295400"/>
            <a:ext cx="8540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3733" name="Text Box 5">
            <a:extLst>
              <a:ext uri="{FF2B5EF4-FFF2-40B4-BE49-F238E27FC236}">
                <a16:creationId xmlns:a16="http://schemas.microsoft.com/office/drawing/2014/main" id="{BEA5B622-1ECC-4F4B-B56F-0971CFCE73FE}"/>
              </a:ext>
            </a:extLst>
          </p:cNvPr>
          <p:cNvSpPr txBox="1">
            <a:spLocks noChangeArrowheads="1"/>
          </p:cNvSpPr>
          <p:nvPr/>
        </p:nvSpPr>
        <p:spPr bwMode="auto">
          <a:xfrm>
            <a:off x="3657600" y="990600"/>
            <a:ext cx="1676400" cy="5638800"/>
          </a:xfrm>
          <a:prstGeom prst="rect">
            <a:avLst/>
          </a:prstGeom>
          <a:solidFill>
            <a:srgbClr val="FFFF99"/>
          </a:solidFill>
          <a:ln w="38100" cap="sq">
            <a:solidFill>
              <a:srgbClr val="FFFF99"/>
            </a:solidFill>
            <a:miter lim="800000"/>
            <a:headEnd type="none" w="sm" len="sm"/>
            <a:tailEnd type="none" w="sm" len="sm"/>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 </a:t>
            </a:r>
          </a:p>
          <a:p>
            <a:pPr eaLnBrk="1" hangingPunct="1"/>
            <a:r>
              <a:rPr lang="en-US" altLang="en-US"/>
              <a:t> </a:t>
            </a:r>
          </a:p>
          <a:p>
            <a:pPr eaLnBrk="1" hangingPunct="1"/>
            <a:r>
              <a:rPr lang="en-US" altLang="en-US"/>
              <a:t> </a:t>
            </a:r>
          </a:p>
          <a:p>
            <a:pPr eaLnBrk="1" hangingPunct="1"/>
            <a:r>
              <a:rPr lang="en-US" altLang="en-US"/>
              <a:t> </a:t>
            </a:r>
          </a:p>
          <a:p>
            <a:pPr eaLnBrk="1" hangingPunct="1"/>
            <a:r>
              <a:rPr lang="en-US" altLang="en-US"/>
              <a:t> </a:t>
            </a:r>
          </a:p>
          <a:p>
            <a:pPr eaLnBrk="1" hangingPunct="1"/>
            <a:r>
              <a:rPr lang="en-US" altLang="en-US"/>
              <a:t> </a:t>
            </a:r>
          </a:p>
          <a:p>
            <a:pPr eaLnBrk="1" hangingPunct="1"/>
            <a:endParaRPr lang="en-US" altLang="en-US" b="1"/>
          </a:p>
          <a:p>
            <a:pPr algn="ctr" eaLnBrk="1" hangingPunct="1"/>
            <a:r>
              <a:rPr lang="en-US" altLang="en-US" sz="800" b="1"/>
              <a:t> </a:t>
            </a:r>
          </a:p>
          <a:p>
            <a:pPr algn="ctr" eaLnBrk="1" hangingPunct="1"/>
            <a:endParaRPr lang="en-US" altLang="en-US" sz="2200" b="1">
              <a:solidFill>
                <a:schemeClr val="bg2"/>
              </a:solidFill>
            </a:endParaRPr>
          </a:p>
          <a:p>
            <a:pPr algn="ctr" eaLnBrk="1" hangingPunct="1"/>
            <a:r>
              <a:rPr lang="en-US" altLang="en-US" sz="2200" b="1">
                <a:solidFill>
                  <a:schemeClr val="bg2"/>
                </a:solidFill>
              </a:rPr>
              <a:t>Jesus</a:t>
            </a:r>
          </a:p>
          <a:p>
            <a:pPr algn="ctr" eaLnBrk="1" hangingPunct="1"/>
            <a:r>
              <a:rPr lang="en-US" altLang="en-US" sz="2200" b="1">
                <a:solidFill>
                  <a:schemeClr val="bg2"/>
                </a:solidFill>
              </a:rPr>
              <a:t>restores</a:t>
            </a:r>
          </a:p>
          <a:p>
            <a:pPr algn="ctr" eaLnBrk="1" hangingPunct="1"/>
            <a:r>
              <a:rPr lang="en-US" altLang="en-US" sz="2200" b="1">
                <a:solidFill>
                  <a:schemeClr val="bg2"/>
                </a:solidFill>
              </a:rPr>
              <a:t>our </a:t>
            </a:r>
          </a:p>
          <a:p>
            <a:pPr algn="ctr" eaLnBrk="1" hangingPunct="1"/>
            <a:r>
              <a:rPr lang="en-US" altLang="en-US" sz="2200" b="1">
                <a:solidFill>
                  <a:schemeClr val="bg2"/>
                </a:solidFill>
              </a:rPr>
              <a:t>relationship</a:t>
            </a:r>
          </a:p>
          <a:p>
            <a:pPr algn="ctr" eaLnBrk="1" hangingPunct="1"/>
            <a:r>
              <a:rPr lang="en-US" altLang="en-US" sz="2200" b="1">
                <a:solidFill>
                  <a:schemeClr val="bg2"/>
                </a:solidFill>
              </a:rPr>
              <a:t> with</a:t>
            </a:r>
          </a:p>
          <a:p>
            <a:pPr algn="ctr" eaLnBrk="1" hangingPunct="1"/>
            <a:r>
              <a:rPr lang="en-US" altLang="en-US" sz="2200" b="1">
                <a:solidFill>
                  <a:schemeClr val="bg2"/>
                </a:solidFill>
              </a:rPr>
              <a:t> God</a:t>
            </a:r>
          </a:p>
        </p:txBody>
      </p:sp>
      <p:sp>
        <p:nvSpPr>
          <p:cNvPr id="73734" name="Text Box 6">
            <a:extLst>
              <a:ext uri="{FF2B5EF4-FFF2-40B4-BE49-F238E27FC236}">
                <a16:creationId xmlns:a16="http://schemas.microsoft.com/office/drawing/2014/main" id="{A74501FC-5AE2-4FBF-853C-58B4FD971671}"/>
              </a:ext>
            </a:extLst>
          </p:cNvPr>
          <p:cNvSpPr txBox="1">
            <a:spLocks noChangeArrowheads="1"/>
          </p:cNvSpPr>
          <p:nvPr/>
        </p:nvSpPr>
        <p:spPr bwMode="auto">
          <a:xfrm>
            <a:off x="1981200" y="2209800"/>
            <a:ext cx="5105400" cy="1371600"/>
          </a:xfrm>
          <a:prstGeom prst="rect">
            <a:avLst/>
          </a:prstGeom>
          <a:solidFill>
            <a:srgbClr val="FFFF99"/>
          </a:solidFill>
          <a:ln w="38100" cap="sq">
            <a:solidFill>
              <a:srgbClr val="FFFF99"/>
            </a:solidFill>
            <a:miter lim="800000"/>
            <a:headEnd type="none" w="sm" len="sm"/>
            <a:tailEnd type="none" w="sm" len="sm"/>
          </a:ln>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en-US" altLang="en-US" sz="2200" b="1">
              <a:solidFill>
                <a:schemeClr val="bg2"/>
              </a:solidFill>
            </a:endParaRPr>
          </a:p>
          <a:p>
            <a:pPr algn="ctr" eaLnBrk="1" hangingPunct="1"/>
            <a:r>
              <a:rPr lang="en-US" altLang="en-US" sz="2200" b="1">
                <a:solidFill>
                  <a:schemeClr val="bg2"/>
                </a:solidFill>
              </a:rPr>
              <a:t>Jesus restores our relationships</a:t>
            </a:r>
          </a:p>
          <a:p>
            <a:pPr algn="ctr" eaLnBrk="1" hangingPunct="1"/>
            <a:r>
              <a:rPr lang="en-US" altLang="en-US" sz="2200" b="1">
                <a:solidFill>
                  <a:schemeClr val="bg2"/>
                </a:solidFill>
              </a:rPr>
              <a:t>with one another</a:t>
            </a:r>
            <a:endParaRPr lang="en-US" altLang="en-US" sz="2200">
              <a:solidFill>
                <a:schemeClr val="bg2"/>
              </a:solidFill>
            </a:endParaRPr>
          </a:p>
        </p:txBody>
      </p:sp>
      <p:sp>
        <p:nvSpPr>
          <p:cNvPr id="73735" name="Line 7">
            <a:extLst>
              <a:ext uri="{FF2B5EF4-FFF2-40B4-BE49-F238E27FC236}">
                <a16:creationId xmlns:a16="http://schemas.microsoft.com/office/drawing/2014/main" id="{CA599D4A-0A3D-4599-ADC2-1ADD83688306}"/>
              </a:ext>
            </a:extLst>
          </p:cNvPr>
          <p:cNvSpPr>
            <a:spLocks noChangeShapeType="1"/>
          </p:cNvSpPr>
          <p:nvPr/>
        </p:nvSpPr>
        <p:spPr bwMode="auto">
          <a:xfrm>
            <a:off x="4495800" y="1219200"/>
            <a:ext cx="0" cy="2743200"/>
          </a:xfrm>
          <a:prstGeom prst="line">
            <a:avLst/>
          </a:prstGeom>
          <a:noFill/>
          <a:ln w="31750" cap="sq">
            <a:solidFill>
              <a:schemeClr val="bg2"/>
            </a:solidFill>
            <a:round/>
            <a:headEnd type="stealth" w="lg" len="lg"/>
            <a:tailEnd/>
          </a:ln>
          <a:extLst>
            <a:ext uri="{909E8E84-426E-40DD-AFC4-6F175D3DCCD1}">
              <a14:hiddenFill xmlns:a14="http://schemas.microsoft.com/office/drawing/2010/main">
                <a:noFill/>
              </a14:hiddenFill>
            </a:ext>
          </a:extLst>
        </p:spPr>
        <p:txBody>
          <a:bodyPr>
            <a:spAutoFit/>
          </a:bodyPr>
          <a:lstStyle/>
          <a:p>
            <a:endParaRPr lang="en-US"/>
          </a:p>
        </p:txBody>
      </p:sp>
      <p:sp>
        <p:nvSpPr>
          <p:cNvPr id="73736" name="Line 8">
            <a:extLst>
              <a:ext uri="{FF2B5EF4-FFF2-40B4-BE49-F238E27FC236}">
                <a16:creationId xmlns:a16="http://schemas.microsoft.com/office/drawing/2014/main" id="{7F969657-712F-41E5-BB35-AAB927285F97}"/>
              </a:ext>
            </a:extLst>
          </p:cNvPr>
          <p:cNvSpPr>
            <a:spLocks noChangeShapeType="1"/>
          </p:cNvSpPr>
          <p:nvPr/>
        </p:nvSpPr>
        <p:spPr bwMode="auto">
          <a:xfrm>
            <a:off x="6477000" y="2895600"/>
            <a:ext cx="533400" cy="0"/>
          </a:xfrm>
          <a:prstGeom prst="line">
            <a:avLst/>
          </a:prstGeom>
          <a:noFill/>
          <a:ln w="31750" cap="sq">
            <a:solidFill>
              <a:schemeClr val="bg2"/>
            </a:solidFill>
            <a:round/>
            <a:headEnd/>
            <a:tailEnd type="stealth" w="lg" len="lg"/>
          </a:ln>
          <a:extLst>
            <a:ext uri="{909E8E84-426E-40DD-AFC4-6F175D3DCCD1}">
              <a14:hiddenFill xmlns:a14="http://schemas.microsoft.com/office/drawing/2010/main">
                <a:noFill/>
              </a14:hiddenFill>
            </a:ext>
          </a:extLst>
        </p:spPr>
        <p:txBody>
          <a:bodyPr>
            <a:spAutoFit/>
          </a:bodyPr>
          <a:lstStyle/>
          <a:p>
            <a:endParaRPr lang="en-US"/>
          </a:p>
        </p:txBody>
      </p:sp>
      <p:sp>
        <p:nvSpPr>
          <p:cNvPr id="73737" name="Line 9">
            <a:extLst>
              <a:ext uri="{FF2B5EF4-FFF2-40B4-BE49-F238E27FC236}">
                <a16:creationId xmlns:a16="http://schemas.microsoft.com/office/drawing/2014/main" id="{2ECA3473-18EB-40E4-924F-878531F10512}"/>
              </a:ext>
            </a:extLst>
          </p:cNvPr>
          <p:cNvSpPr>
            <a:spLocks noChangeShapeType="1"/>
          </p:cNvSpPr>
          <p:nvPr/>
        </p:nvSpPr>
        <p:spPr bwMode="auto">
          <a:xfrm>
            <a:off x="2057400" y="2895600"/>
            <a:ext cx="533400" cy="0"/>
          </a:xfrm>
          <a:prstGeom prst="line">
            <a:avLst/>
          </a:prstGeom>
          <a:noFill/>
          <a:ln w="31750" cap="sq">
            <a:solidFill>
              <a:schemeClr val="bg2"/>
            </a:solidFill>
            <a:round/>
            <a:headEnd type="stealth" w="lg" len="lg"/>
            <a:tailEnd type="none" w="lg" len="lg"/>
          </a:ln>
          <a:extLst>
            <a:ext uri="{909E8E84-426E-40DD-AFC4-6F175D3DCCD1}">
              <a14:hiddenFill xmlns:a14="http://schemas.microsoft.com/office/drawing/2010/main">
                <a:noFill/>
              </a14:hiddenFill>
            </a:ext>
          </a:extLst>
        </p:spPr>
        <p:txBody>
          <a:bodyPr>
            <a:spAutoFit/>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373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3734">
                                            <p:bg/>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3733">
                                            <p:txEl>
                                              <p:pRg st="7" end="7"/>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3733">
                                            <p:txEl>
                                              <p:pRg st="9" end="9"/>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3733">
                                            <p:txEl>
                                              <p:pRg st="10" end="1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3733">
                                            <p:txEl>
                                              <p:pRg st="11" end="1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3733">
                                            <p:txEl>
                                              <p:pRg st="12" end="1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3733">
                                            <p:txEl>
                                              <p:pRg st="13" end="1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3733">
                                            <p:txEl>
                                              <p:pRg st="14" end="1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373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3734">
                                            <p:txEl>
                                              <p:pRg st="1" end="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3734">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373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3737"/>
                                        </p:tgtEl>
                                        <p:attrNameLst>
                                          <p:attrName>style.visibility</p:attrName>
                                        </p:attrNameLst>
                                      </p:cBhvr>
                                      <p:to>
                                        <p:strVal val="visible"/>
                                      </p:to>
                                    </p:set>
                                  </p:childTnLst>
                                </p:cTn>
                              </p:par>
                              <p:par>
                                <p:cTn id="37" presetID="1" presetClass="exit" presetSubtype="0" fill="hold" nodeType="withEffect">
                                  <p:stCondLst>
                                    <p:cond delay="0"/>
                                  </p:stCondLst>
                                  <p:childTnLst>
                                    <p:set>
                                      <p:cBhvr>
                                        <p:cTn id="38" dur="1" fill="hold">
                                          <p:stCondLst>
                                            <p:cond delay="0"/>
                                          </p:stCondLst>
                                        </p:cTn>
                                        <p:tgtEl>
                                          <p:spTgt spid="737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3" grpId="0" build="p" animBg="1"/>
      <p:bldP spid="73734" grpId="0" build="p" animBg="1"/>
    </p:bldLst>
  </p:timing>
</p:sld>
</file>

<file path=ppt/theme/theme1.xml><?xml version="1.0" encoding="utf-8"?>
<a:theme xmlns:a="http://schemas.openxmlformats.org/drawingml/2006/main" name="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CCEC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728</TotalTime>
  <Words>322</Words>
  <Application>Microsoft Office PowerPoint</Application>
  <PresentationFormat>On-screen Show (4:3)</PresentationFormat>
  <Paragraphs>65</Paragraphs>
  <Slides>15</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15</vt:i4>
      </vt:variant>
    </vt:vector>
  </HeadingPairs>
  <TitlesOfParts>
    <vt:vector size="20" baseType="lpstr">
      <vt:lpstr>Times New Roman</vt:lpstr>
      <vt:lpstr>Arial</vt:lpstr>
      <vt:lpstr>Wingdings</vt:lpstr>
      <vt:lpstr>Blue Diagonal</vt:lpstr>
      <vt:lpstr>Default Design</vt:lpstr>
      <vt:lpstr>Holy Spirit, Thou Art Welcome</vt:lpstr>
      <vt:lpstr> </vt:lpstr>
      <vt:lpstr> </vt:lpstr>
      <vt:lpstr>PowerPoint Presentation</vt:lpstr>
      <vt:lpstr>PowerPoint Presentation</vt:lpstr>
      <vt:lpstr>PowerPoint Presentation</vt:lpstr>
      <vt:lpstr>PowerPoint Presentation</vt:lpstr>
      <vt:lpstr>God’s gift of salvation through Jesus Christ is both instantaneous and continuous. </vt:lpstr>
      <vt:lpstr>PowerPoint Presentation</vt:lpstr>
      <vt:lpstr>PowerPoint Presentation</vt:lpstr>
      <vt:lpstr>PowerPoint Presentation</vt:lpstr>
      <vt:lpstr>Justified = “Just If I’d Never Sinned”</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Amazing Grace</dc:title>
  <dc:creator>Kirk Paisley</dc:creator>
  <cp:lastModifiedBy>Belinda</cp:lastModifiedBy>
  <cp:revision>63</cp:revision>
  <cp:lastPrinted>1601-01-01T00:00:00Z</cp:lastPrinted>
  <dcterms:created xsi:type="dcterms:W3CDTF">2002-09-23T01:58:48Z</dcterms:created>
  <dcterms:modified xsi:type="dcterms:W3CDTF">2018-03-06T16:39:28Z</dcterms:modified>
</cp:coreProperties>
</file>