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82" r:id="rId3"/>
  </p:sldMasterIdLst>
  <p:notesMasterIdLst>
    <p:notesMasterId r:id="rId16"/>
  </p:notesMasterIdLst>
  <p:sldIdLst>
    <p:sldId id="278" r:id="rId4"/>
    <p:sldId id="256" r:id="rId5"/>
    <p:sldId id="277" r:id="rId6"/>
    <p:sldId id="260" r:id="rId7"/>
    <p:sldId id="281" r:id="rId8"/>
    <p:sldId id="283" r:id="rId9"/>
    <p:sldId id="258" r:id="rId10"/>
    <p:sldId id="285" r:id="rId11"/>
    <p:sldId id="286" r:id="rId12"/>
    <p:sldId id="280" r:id="rId13"/>
    <p:sldId id="265" r:id="rId14"/>
    <p:sldId id="282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 snapToGrid="0"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48D5310-048F-45AB-BCDF-E2057F2B4B8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8F9B8F6-FC91-41B1-9419-89FB82DB675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343C06D-D8F5-4158-8419-DEA9B76BFE9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4121C091-3D9B-4B0D-B59E-23E6B01CC47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CF3489C-BD76-4905-8065-E0FBA35F085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C431F9FA-F300-49B0-BF85-6ACB834E28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130DC8C-7146-4534-9D93-402777658D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0A581BEC-7DCB-402C-B221-E8460B51E5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85D6E9C-4363-4A54-8746-2383E4C75CF4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B1A93429-EA1F-4E9E-B459-2AB30E4C39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73553A3D-2079-4894-A378-A6652FE261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31D2686-6DC2-45B8-9E38-6F87BB193F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7AD00F8-61AB-4C74-91A5-DE6A92781B91}" type="slidenum">
              <a:rPr kumimoji="0" lang="en-US" altLang="en-US" smtClean="0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8D28667A-66E4-4AED-A18E-56D2AEEA68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4D38EDB5-F55F-415D-BD4E-41D9D705BF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1E1D5A81-F116-4044-B558-39B110C9D6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3C49033-379F-4CB9-B4CC-B9F08D57276B}" type="slidenum">
              <a:rPr kumimoji="0" lang="en-US" altLang="en-US" smtClean="0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03CFA25E-5D8E-45F2-8012-0ECE553271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957E0AC7-9868-4070-9B40-83E8564AA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D0161341-AFB1-43DA-9585-59010E0D76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AF7210-15B8-4FBB-8EF0-34376F533120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8D8ED67A-DE7D-4C8D-B936-961605FC0F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3C83215B-BC02-4C90-A6E5-64CFA1D41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C9CF1F6A-F93B-4C84-9D47-9761A86AE1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A1833E-7D3C-4DA5-8B3A-0AEE5439439D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DAA6BCE4-2385-4088-BA1B-4740EBA675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47A4F531-D071-4560-98EC-42A3026452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B56E2BF3-BE6F-4E2E-98C9-F8DD085977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4C3B882-A077-46A8-8B26-62363730A337}" type="slidenum">
              <a:rPr kumimoji="0" lang="en-US" altLang="en-US" smtClean="0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5A9C3357-6D62-455F-9131-75CEFF9556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3B6A868A-C0BA-4787-B07F-7F4F447337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0EA9F0EF-03C9-47F1-A07F-477A93C320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5C4B9CC-91AD-475F-9A1A-38A61FF4B199}" type="slidenum">
              <a:rPr kumimoji="0" lang="en-US" altLang="en-US" smtClean="0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97E0589F-C4BF-4E1A-BEA9-C7EF638D2D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6E0C60F4-0287-40B8-A80A-CBEDC0A672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5F44FABB-8463-462A-B527-992A6E9F9D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DA8A591-8016-4D27-B5E7-09E72DB919FA}" type="slidenum">
              <a:rPr kumimoji="0" lang="en-US" altLang="en-US" smtClean="0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60A1822D-9E4E-40AB-B67C-0943CD62CF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4609640-323D-48B6-BFF7-CDA552D217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99701FF-6B77-4894-AA5C-70677449C3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F712DFA-3F62-43CC-9FB8-E88087A5D4D9}" type="slidenum">
              <a:rPr kumimoji="0" lang="en-US" altLang="en-US" smtClean="0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989CD44-D09D-404A-84AC-8A7DF4300B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DB125F4-1A7B-49A5-915C-36A15F4C6B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069F7E24-287D-47B6-945A-62E6EA2378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fld id="{238FC145-1E05-4116-A50C-6340188C36A2}" type="slidenum">
              <a:rPr lang="en-US" altLang="en-US" sz="1200" smtClean="0">
                <a:solidFill>
                  <a:srgbClr val="000000"/>
                </a:solidFill>
                <a:cs typeface="+mn-cs"/>
              </a:rPr>
              <a:pPr eaLnBrk="1" hangingPunct="1">
                <a:defRPr/>
              </a:pPr>
              <a:t>9</a:t>
            </a:fld>
            <a:endParaRPr lang="en-US" altLang="en-US" sz="1200">
              <a:solidFill>
                <a:srgbClr val="000000"/>
              </a:solidFill>
              <a:cs typeface="+mn-cs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C512B09B-05EA-481F-9331-C3792034A0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36096764-A07C-4F04-8FC8-6CB29A5815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CFF95384-1F46-4F62-B291-2D912C33E4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F9BD27E-77B0-4C1C-9FE4-F90A9A5A6ED8}" type="slidenum">
              <a:rPr kumimoji="0" lang="en-US" altLang="en-US" smtClean="0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00CFBCDF-3211-4E42-A0F3-1934A219AD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99DE7838-967B-43C2-BB24-BE15A63390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96D2C88-BE41-4581-97FB-65652F80A09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4D93E996-9D09-4F7C-8B2B-1516679C1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4B60D3D-9060-47A8-8513-162F4B4B9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2FFC144-EBAC-4D0B-87EC-64F5C397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B02E272-208D-47D6-8424-54D242778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49E7F7A9-133C-4F0F-BE50-40F41CBDED0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CADF5B9D-C241-4B6F-8C17-AD324C040D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B941758-1C71-42E3-A3D6-13E621C125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0DFF8F9-C629-4083-8AC5-E2B480E45F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25829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A19F422-FE85-4E2B-BC91-02173CCCE5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539B1A7-8E2D-435B-AFD1-E4E352D13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C45E525-4D5F-47F3-BE2E-B9EF2E5247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90BE-8407-42BB-8105-161B88AE5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019182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D278A5D-9E79-4B45-9411-E4DDDF5C5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FBD5ACA-9031-42C5-893A-0418437B10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D2BE8C8-75E3-4CBF-97A4-702BE2B02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5213F-A0DA-46C2-A41B-AA13472DDE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3056515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2A2EEC-8E34-48A9-9EDE-9729669D48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C4CA360-415A-4DA4-A04E-D0A4A4217B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D7ED4E8-B1A5-4C36-8FF6-DC1A0840A9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A6BEB-EEDA-4D6A-B62F-911C7BBB20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6152949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F5286B-E00A-4DB9-937C-D7F2E09C17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704E17-FDBD-4934-B676-D4BBB82AF3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AA206B8-A135-41EE-A2B8-B75BD09C11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9A61B-75F4-4140-BA83-BDFE064E84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263386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2A4691-8659-4203-9852-0E8B58F15D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D2F0152-20C8-488F-9EFB-8B13DDDDFD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E88030-0FFC-4730-B6A2-CC09090524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389F8-2F5B-4860-8E79-056DB7378F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696733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E33C79-E82B-48F9-80C5-F0CAF22825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05AA90-D3CA-444F-8FEA-DA29143AAE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BC1E51-3522-40A4-A9BE-1B6FC1F27C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4569A-1655-489C-B989-5BCC4F3AED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487356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F2C12DF-48A8-4028-B299-98C1BDB13F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023AB26-40F1-4E06-A8D4-700C034E34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5380303-7ED8-4531-9237-BAD014150D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56ECF-7D5B-4C82-932D-9CAC9D80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33217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16F3B7D-F0BD-4BFE-BA28-0D3E3C2B1B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6440685-AF09-44D7-8EF9-4922CF7BA5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D0C6FA6-F7BC-4635-99A4-0010E060CF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53D92-11B8-4789-8FCA-71FE579B60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876256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B73C66A-75FE-4696-BFFC-5C12EFD7DE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276EAB6-622F-45A7-BCD4-6200ED22AD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46ABA14-0037-4B70-B43C-FD1415A64C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A17EC-6496-462A-A8CE-D5E000690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05483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A80FE4-4276-4B77-8DD3-DA599EDC79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2B2938-A52F-495E-A911-DED09426A1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A0CA17-1742-47FC-A20B-18121316D9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66A64-4865-42A5-AAF3-33C8CFD17A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8331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DBC233B-6A73-4D56-8C65-51617F5184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F833306-D5EB-47A6-9014-B1245E52F3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DA2E598-D4B6-49A3-A4D0-6A4132E0C7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06C2A-8EF3-471C-8D6B-01B6C43729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1534863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C62B4D-3316-42E7-A114-C148EDAA19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646071-8162-4418-BB76-4B23489131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46C7B-B01D-46F6-BFA8-D7F97F1781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5FFDB-9FDD-4630-AB7B-3E9537183F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345231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D538D8-E377-4E64-ACFF-B9A40860E1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9CCE32-117C-4370-87FD-EE234E6918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169FDF-5582-495C-8FDC-7CF13BEE55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A8EFB-8DE2-4262-888C-1E884A5173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809562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654578-2A63-4597-A371-F49EDE0514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D0603E-E758-454C-86BB-D7FA661DAE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3E08A4D-1A83-4C0D-BA1A-69231812BE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CED1F-F620-42A2-A0B3-59640BE692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0975799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D7D07191-2B8F-457B-B19C-C3E5EC11762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16945BBA-AADD-40DB-93B8-11DD2BD53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3E317FB-A22B-4F68-8C36-8F722A075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FBABBF2-5F00-4D5C-BDB7-32AD14F78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213D9D3-4274-4882-BFDB-C8D313F14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569BE8C-0A4B-4568-87CA-6C7D2F4A3CC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6ABE4DF3-4C1D-4351-A885-DDFA33FC80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421CD6-ED93-4762-B0A1-E7718DAA0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91D617-7D58-4524-852E-9CFBB74161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55725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2000405-DB75-4F7A-AB2A-DF384103CD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3404A53-CF9A-4F58-9A69-BE13294587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B72C818-4063-44A8-A34B-9B47750F82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E5BB4-531F-4D3E-98A6-0CD2B8016A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2650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B69D8E6-52FB-4B78-8A01-79DFED8390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7125E20-7F1D-4B2B-B691-B43E434D3B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1EC6976-6400-4CE6-AEA0-2F7F9830A7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312AB-A0FD-4E11-97B0-ACB982D978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4607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169E1D7-2E1D-44FD-8FA5-0A21F516A8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7BA3B6C-8490-4A10-BBF4-0CFDC38425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B5CE8D3-0D39-490F-830B-5973DF181C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8046D-8532-48B9-A768-320A55535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76961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ECDBDF16-9658-4968-A7DB-07C8C1CAE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9DB40DDB-38F3-4005-BE47-E20D0B907F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9E3303F-F512-4A50-83AA-9B51DF8A0C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1FD6-4F06-4B15-9084-EE150A5FEE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59406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A49749A-F737-4827-9CC2-9078C6FE07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D829583-4315-4250-AD09-4901A76CDA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26FEB8F-89C9-4BE8-9E7B-B25D5E4A57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71056-034C-4D13-879C-B5813A78E7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21735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C2DCE880-009A-4700-A2F0-93A7CFE64B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5EB666B-A234-44CA-BDA6-5AA3A200EC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281D42B3-C5E4-4EB1-9991-08AEECC76B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E4D6E-3E65-485B-9328-29758F1015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00070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819F030-98D8-4816-A2AE-458E483F7D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DD08E8C-6631-462C-8A59-FD45D418EC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64848B6-1010-4F5E-9FFF-53CDC6340F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C8C9D-315F-4B14-BA97-DC4EE33CB9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729287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CC5047F-3E65-4980-8BDB-AE414817AD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009390C-DA55-4A5C-8ED4-7EF0AFFFC6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52BAC33-D95D-47A3-8C81-EBB3675FF1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F7A64-27BA-4686-B712-12B98D8F01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505534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5BE4B6E-7193-4666-8E43-AD35CFBC16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6FE4BC4-A728-4219-BE51-D9B1F2605C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3D47358-70D3-4E68-B995-2572B1ADC4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286B6-CEBC-447A-9231-95470CD81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45274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A90568E-B77C-4924-95D0-D9297D0FF9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792A66E-6C4B-473E-85C8-7FADA0E588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4289708-3733-49F8-A82D-691CCD5285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615FE-A268-4496-A3BB-16B323B5B2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78586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175D685-2DBB-4C87-9165-2645D48CBD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FC2352B-E5BA-4381-8553-F4E90C05F9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18A4BA4-E097-4930-B8CE-A3323D93A7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98531-B144-4F75-9A91-526123ADAE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28082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94B682E-3094-4933-8209-D784F78720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DA5E76B-C5D1-4019-B9BF-A37842244B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8D0AF8B-9B70-46FE-8928-A8129ABAA2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CFA4A-6179-4299-9EFD-82DF01746D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582586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6C1CF13-BCC4-4EAC-B9A1-929C87AF17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5984153-AF0E-4371-9970-1841AEE55C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84D89DAF-0FC4-400D-B64F-B2B03A43F4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744FD-4F2D-4F56-9551-313AC9562D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5049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3A23BAE-CFA0-419D-85DE-29638D194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6F78F1E8-E5E3-4A15-8321-F3159B63F3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7EDE776-74FE-4D94-B2AD-D412FC8D29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57773-012C-4376-A918-0A808D8FC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08374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6CC83C5-CDAA-4B63-81F8-52DC2D399A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2C34991-948A-44BB-AE52-E0E370262B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6446734-743B-4933-8373-52715CB4EF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007CC-8219-493F-A7EB-8873FC5E6E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36216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F949D17-87F0-4D03-BFE1-C8BA65EDC7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A9EC143-3FCA-4325-A40C-D9884F37E5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DFBD078-888D-4667-8F84-73C07E3279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0638D-4738-43D2-B411-BDE8B2B412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76765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148055F-C911-4EDA-B353-4D0670AA28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43EBD24-D430-421E-8D28-A8DC98ECE8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FC48D0D-96F8-4ACB-9BE7-ADCF1B10FA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7A512-E0CA-4717-97B6-647B27AF5A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927613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114038D5-52C9-4569-8A14-96E9AEA80CD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113949B2-B241-4052-8C7D-BDEF7CC3C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487ED4F6-FEC0-470D-9C81-8E789748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195799E-E322-4E3C-89CB-57AA129F0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91DE11E-DA8C-4A79-AA7D-3B7661705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99218636-86D8-469A-878A-D9B345B0E8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D6B4184-BFFA-4687-99E9-0D16791D7B7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E3CA9634-9BA7-4EB8-BBAF-6CE76207805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1C58D27C-8B57-41F9-8A6B-2D2AB183550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B9329774-3EAF-41A4-97F2-AC063B5353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A2038760-BAA5-4E13-BCAF-414DFE8258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7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346750D-A7D6-42CD-9026-3316D8F424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70260D1-C951-47FC-A3B3-BF94645A92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6804" name="Rectangle 4">
            <a:extLst>
              <a:ext uri="{FF2B5EF4-FFF2-40B4-BE49-F238E27FC236}">
                <a16:creationId xmlns:a16="http://schemas.microsoft.com/office/drawing/2014/main" id="{5AAD1EFD-18DA-4BD7-A30A-D026E3188E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>
            <a:extLst>
              <a:ext uri="{FF2B5EF4-FFF2-40B4-BE49-F238E27FC236}">
                <a16:creationId xmlns:a16="http://schemas.microsoft.com/office/drawing/2014/main" id="{2E1B3648-05A9-43EB-BB19-45260387C76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6" name="Rectangle 6">
            <a:extLst>
              <a:ext uri="{FF2B5EF4-FFF2-40B4-BE49-F238E27FC236}">
                <a16:creationId xmlns:a16="http://schemas.microsoft.com/office/drawing/2014/main" id="{7D5DFE4D-E644-498F-9E2D-6455345EEE4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BD9DA4D-BB85-49FC-9F40-EF04DD458B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9E96A7F2-9C92-4886-9F4E-F7865F66727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FB3E4785-9461-457C-B659-DA6DF3B6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D2AC23DD-7011-40B4-B033-A1F3D3204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D45D7ADB-68FF-47AB-AE76-DC1C29F04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120DB68B-7E51-4C1F-8A23-BA23064AF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BF5D6611-B881-4D92-9F4D-6D68A5ED3A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8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FFF636B9-40CE-40F5-805C-1766474BE7E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Holy Spirit, Thou Art Welcome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AF6D9CFA-0F3D-4E14-8D34-95C81CE06C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 dirty="0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 dirty="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AA80E7F5-3C66-41F2-83C9-425C2F6AE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E16BC058-C185-449B-B9A4-149CCBF06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1" name="Text Box 3">
            <a:extLst>
              <a:ext uri="{FF2B5EF4-FFF2-40B4-BE49-F238E27FC236}">
                <a16:creationId xmlns:a16="http://schemas.microsoft.com/office/drawing/2014/main" id="{EF5AD00C-5086-4A07-A7E2-B28B16637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Obstacles to Grace</a:t>
            </a: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id="{B5247B28-8223-4086-A6D4-83F4748A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3AF4EAD5-5BAD-41F7-BDF1-8561F4EBB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Jesus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restores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our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relationship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 with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D0BC7231-7BF2-4840-9FF0-3C84B10EE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Jesus restores our relationships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chemeClr val="bg2"/>
                </a:solidFill>
              </a:rPr>
              <a:t>with ourselves and our neighbors</a:t>
            </a: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5B171CFC-CFBC-4919-A4AE-6050733414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94120361-74B2-4599-8D64-5F892A09B8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7" name="Line 9">
            <a:extLst>
              <a:ext uri="{FF2B5EF4-FFF2-40B4-BE49-F238E27FC236}">
                <a16:creationId xmlns:a16="http://schemas.microsoft.com/office/drawing/2014/main" id="{CB68B83B-C79F-427E-BEF1-279DB708329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uiExpand="1" build="p" animBg="1"/>
      <p:bldP spid="73734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9485C28F-B327-48C0-A483-B0C1FD9FBA7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 dirty="0">
                <a:solidFill>
                  <a:schemeClr val="tx2"/>
                </a:solidFill>
                <a:cs typeface="Times New Roman" pitchFamily="18" charset="0"/>
              </a:rPr>
              <a:t>De </a:t>
            </a:r>
            <a:r>
              <a:rPr lang="en-US" sz="6000" b="1" i="1" dirty="0" err="1">
                <a:solidFill>
                  <a:schemeClr val="tx2"/>
                </a:solidFill>
                <a:cs typeface="Times New Roman" pitchFamily="18" charset="0"/>
              </a:rPr>
              <a:t>Colores</a:t>
            </a:r>
            <a:r>
              <a:rPr lang="en-US" sz="6000" b="1" i="1" dirty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en-US" sz="6000" b="1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7EAB836D-BDF2-4902-BA76-727E4404E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3A2B5F8-C0C4-4534-93ED-FD8A4B5C16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96F6F72-D2EE-49DC-A07C-05F66C1368D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10244" name="Text Box 7">
            <a:extLst>
              <a:ext uri="{FF2B5EF4-FFF2-40B4-BE49-F238E27FC236}">
                <a16:creationId xmlns:a16="http://schemas.microsoft.com/office/drawing/2014/main" id="{29144485-8A9A-45B4-B829-06BF81989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F222A7A6-8856-41DB-B809-9FEA9D07BD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8B960C21-863A-4266-B7FE-DFB34387B4D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cs typeface="Arial" charset="0"/>
              </a:rPr>
              <a:t>Obstacles to Grace</a:t>
            </a:r>
            <a:endParaRPr lang="en-US" dirty="0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0C2FF22F-A0EB-4500-88B1-F5BBE47D2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962400"/>
            <a:ext cx="5024438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Matthew Van Winkle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8958DD38-AD55-4923-B90D-5BA2B7E494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2294" name="Picture 6" descr="new-arklogo">
            <a:hlinkClick r:id="rId3"/>
            <a:extLst>
              <a:ext uri="{FF2B5EF4-FFF2-40B4-BE49-F238E27FC236}">
                <a16:creationId xmlns:a16="http://schemas.microsoft.com/office/drawing/2014/main" id="{D7947BBD-7C82-4576-A139-C3FB7B261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E5D7D08-936A-41D4-8106-049D61768DF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93713" y="965200"/>
            <a:ext cx="8153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000" b="1" i="1" dirty="0"/>
              <a:t>An obstacle to grace is anything that keeps us from enjoying the loving relationship God offers us in Christ.</a:t>
            </a:r>
            <a:r>
              <a:rPr lang="en-US" sz="4000" b="1" dirty="0"/>
              <a:t> 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62497FFF-0FC4-4E1C-9AC9-224651158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>
            <a:extLst>
              <a:ext uri="{FF2B5EF4-FFF2-40B4-BE49-F238E27FC236}">
                <a16:creationId xmlns:a16="http://schemas.microsoft.com/office/drawing/2014/main" id="{3C52D0E6-5F51-46CD-8F7F-811426EA68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8855" name="Rectangle 7">
            <a:extLst>
              <a:ext uri="{FF2B5EF4-FFF2-40B4-BE49-F238E27FC236}">
                <a16:creationId xmlns:a16="http://schemas.microsoft.com/office/drawing/2014/main" id="{03AD6FA7-166D-4CFC-99A1-6A01255B78E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533400"/>
            <a:ext cx="8153400" cy="137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000" b="1" i="1" dirty="0"/>
              <a:t>Sin = self-centeredness, rather than God-centeredness</a:t>
            </a:r>
            <a:r>
              <a:rPr lang="en-US" sz="4000" dirty="0"/>
              <a:t> 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52234D70-7673-4856-AD8A-89DBDE3DC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5908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4000" b="1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9600" b="1">
                <a:solidFill>
                  <a:srgbClr val="FFFF00"/>
                </a:solidFill>
              </a:rPr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9D25B0C9-2662-4EB0-B78C-85F05F378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2947" name="Text Box 3">
            <a:extLst>
              <a:ext uri="{FF2B5EF4-FFF2-40B4-BE49-F238E27FC236}">
                <a16:creationId xmlns:a16="http://schemas.microsoft.com/office/drawing/2014/main" id="{A8FC1DDA-9288-4790-B492-7450C5049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5908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  <p:sp>
        <p:nvSpPr>
          <p:cNvPr id="82948" name="Rectangle 4">
            <a:extLst>
              <a:ext uri="{FF2B5EF4-FFF2-40B4-BE49-F238E27FC236}">
                <a16:creationId xmlns:a16="http://schemas.microsoft.com/office/drawing/2014/main" id="{28B2622C-8C8E-4A2B-AA4F-CA85B5FF5A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533400"/>
            <a:ext cx="8153400" cy="137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000" b="1" i="1" dirty="0"/>
              <a:t>Sin = self-centeredness, rather than God-centeredness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animBg="1"/>
      <p:bldP spid="8294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CE3EE7BA-B5E2-4C8F-9A47-6E2797FEF23C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91440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869736AC-590A-4388-BA17-8AF5847E5156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1B39F9AC-58A7-413F-BF55-CC7D29A6F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8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0" rIns="76782" bIns="383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Arial" panose="020B0604020202020204" pitchFamily="34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4485B0CC-0B41-452B-AACA-548BAB7996E9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6DAD8CA1-777F-4883-A22B-79F3F833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71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0" rIns="76782" bIns="383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Arial" panose="020B0604020202020204" pitchFamily="34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248821A3-1882-4E4E-8349-15161C249B7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5EFA027E-984E-40B6-8931-4824E0003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82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0" rIns="76782" bIns="383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cs typeface="Arial" panose="020B0604020202020204" pitchFamily="34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03952D98-AAB3-4F5E-A0E8-9B2E5F27FB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53340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>
                <a:cs typeface="Arial" charset="0"/>
              </a:rPr>
              <a:t>To Miss the Mark</a:t>
            </a:r>
            <a:endParaRPr lang="en-US" sz="3600" b="1" dirty="0">
              <a:cs typeface="Arial" charset="0"/>
            </a:endParaRP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139533A6-5A7C-46EC-BD92-B31902532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A6F86779-2C50-4AF4-9CC6-F2D51AEC2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480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Sin = Hamartia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795E-C13F-4F5C-AE88-233D4524D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2192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Two Types of Obstacles to Grace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C69955-0EE3-427C-8B80-DE7CE2F58C1C}"/>
              </a:ext>
            </a:extLst>
          </p:cNvPr>
          <p:cNvSpPr txBox="1"/>
          <p:nvPr/>
        </p:nvSpPr>
        <p:spPr>
          <a:xfrm>
            <a:off x="457200" y="1219200"/>
            <a:ext cx="8686800" cy="293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81038" indent="-681038" eaLnBrk="1" hangingPunct="1">
              <a:spcBef>
                <a:spcPct val="20000"/>
              </a:spcBef>
              <a:buClr>
                <a:schemeClr val="tx2"/>
              </a:buClr>
              <a:buSzPct val="85000"/>
              <a:buFont typeface="+mj-lt"/>
              <a:buAutoNum type="alphaUcPeriod"/>
              <a:defRPr sz="44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  <a:lvl2pPr marL="1200150" lvl="1" indent="-519113" eaLnBrk="1" hangingPunct="1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  <a:defRPr sz="36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254125" indent="-277813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itchFamily="18" charset="0"/>
              <a:buChar char="■"/>
              <a:defRPr sz="3600" b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en-US" dirty="0"/>
              <a:t>Those that hinder our relationship with God</a:t>
            </a:r>
          </a:p>
          <a:p>
            <a:pPr>
              <a:buFont typeface="+mj-lt"/>
              <a:buAutoNum type="arabicPeriod"/>
              <a:defRPr/>
            </a:pPr>
            <a:r>
              <a:rPr lang="en-US" dirty="0"/>
              <a:t>Those that hinder our relationship with other people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Lack of love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33376001-EA4B-46F5-8DB5-9D6C5E50C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Obstacles to Grace</a:t>
            </a:r>
          </a:p>
        </p:txBody>
      </p:sp>
      <p:sp>
        <p:nvSpPr>
          <p:cNvPr id="11271" name="Text Box 7">
            <a:extLst>
              <a:ext uri="{FF2B5EF4-FFF2-40B4-BE49-F238E27FC236}">
                <a16:creationId xmlns:a16="http://schemas.microsoft.com/office/drawing/2014/main" id="{2CE5886C-ECF6-4281-BF2F-44BEC02E1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5869D914-ABCD-4705-BE0A-A8A57948661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735C8C5F-FE6A-4867-ABCD-E4ACC84177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1F2E3DF1-5DD5-4644-825C-CAE22B0CE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               </a:t>
            </a:r>
          </a:p>
          <a:p>
            <a:pPr eaLnBrk="1" hangingPunct="1">
              <a:defRPr/>
            </a:pPr>
            <a:endParaRPr lang="en-US" altLang="en-US">
              <a:solidFill>
                <a:srgbClr val="FFFFFF"/>
              </a:solidFill>
              <a:cs typeface="+mn-cs"/>
            </a:endParaRP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altLang="en-US">
                <a:solidFill>
                  <a:srgbClr val="FFFFFF"/>
                </a:solidFill>
                <a:cs typeface="+mn-cs"/>
              </a:rPr>
              <a:t> </a:t>
            </a:r>
          </a:p>
          <a:p>
            <a:pPr eaLnBrk="1" hangingPunct="1">
              <a:defRPr/>
            </a:pPr>
            <a:endParaRPr lang="en-US" altLang="en-US" sz="2000">
              <a:solidFill>
                <a:srgbClr val="FFFFFF"/>
              </a:solidFill>
              <a:cs typeface="+mn-cs"/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98834BFC-654A-4F0B-8FA6-104C236D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3200">
              <a:solidFill>
                <a:srgbClr val="FFFFFF"/>
              </a:solidFill>
              <a:cs typeface="+mn-cs"/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  <a:cs typeface="+mn-cs"/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87AE9285-D1C6-4E7E-B0AC-61DF39C2C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8112FFEA-AAFC-4530-8F89-87D640FD0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3600" b="1" dirty="0">
                <a:solidFill>
                  <a:srgbClr val="000000"/>
                </a:solidFill>
                <a:cs typeface="+mn-cs"/>
              </a:rPr>
              <a:t>Through Jesus Christ we can</a:t>
            </a:r>
          </a:p>
          <a:p>
            <a:pPr algn="ctr" eaLnBrk="1" hangingPunct="1">
              <a:defRPr/>
            </a:pPr>
            <a:r>
              <a:rPr lang="en-US" altLang="en-US" sz="3600" b="1" dirty="0">
                <a:solidFill>
                  <a:srgbClr val="000000"/>
                </a:solidFill>
                <a:cs typeface="+mn-cs"/>
              </a:rPr>
              <a:t>overcome the obstacles to grace.</a:t>
            </a:r>
            <a:endParaRPr lang="en-US" altLang="en-US" sz="2800" b="1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1341</TotalTime>
  <Words>247</Words>
  <Application>Microsoft Office PowerPoint</Application>
  <PresentationFormat>On-screen Show (4:3)</PresentationFormat>
  <Paragraphs>99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Times New Roman</vt:lpstr>
      <vt:lpstr>Arial</vt:lpstr>
      <vt:lpstr>Wingdings</vt:lpstr>
      <vt:lpstr>Blue Diagonal</vt:lpstr>
      <vt:lpstr>Default Design</vt:lpstr>
      <vt:lpstr>1_Blue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Two Types of Obstacles to Grace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74</cp:revision>
  <cp:lastPrinted>1601-01-01T00:00:00Z</cp:lastPrinted>
  <dcterms:created xsi:type="dcterms:W3CDTF">2002-09-23T01:58:48Z</dcterms:created>
  <dcterms:modified xsi:type="dcterms:W3CDTF">2018-03-06T16:57:32Z</dcterms:modified>
</cp:coreProperties>
</file>