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5" r:id="rId1"/>
    <p:sldMasterId id="2147483777" r:id="rId2"/>
  </p:sldMasterIdLst>
  <p:notesMasterIdLst>
    <p:notesMasterId r:id="rId16"/>
  </p:notesMasterIdLst>
  <p:sldIdLst>
    <p:sldId id="291" r:id="rId3"/>
    <p:sldId id="292" r:id="rId4"/>
    <p:sldId id="293" r:id="rId5"/>
    <p:sldId id="294" r:id="rId6"/>
    <p:sldId id="301" r:id="rId7"/>
    <p:sldId id="302" r:id="rId8"/>
    <p:sldId id="303" r:id="rId9"/>
    <p:sldId id="304" r:id="rId10"/>
    <p:sldId id="297" r:id="rId11"/>
    <p:sldId id="305" r:id="rId12"/>
    <p:sldId id="306" r:id="rId13"/>
    <p:sldId id="298" r:id="rId14"/>
    <p:sldId id="299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657" autoAdjust="0"/>
  </p:normalViewPr>
  <p:slideViewPr>
    <p:cSldViewPr>
      <p:cViewPr varScale="1">
        <p:scale>
          <a:sx n="75" d="100"/>
          <a:sy n="75" d="100"/>
        </p:scale>
        <p:origin x="110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A5ADA560-C5C7-4F65-A93C-F87A1C266E31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51E7CC77-7889-415C-8AC3-E3FD70478381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>
            <a:extLst>
              <a:ext uri="{FF2B5EF4-FFF2-40B4-BE49-F238E27FC236}">
                <a16:creationId xmlns:a16="http://schemas.microsoft.com/office/drawing/2014/main" id="{FAD83E63-A46A-45EF-A14D-CC003F685CAC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BA19CEA0-C599-4D29-8A62-D22A01FC1EAC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3798" name="Rectangle 6">
            <a:extLst>
              <a:ext uri="{FF2B5EF4-FFF2-40B4-BE49-F238E27FC236}">
                <a16:creationId xmlns:a16="http://schemas.microsoft.com/office/drawing/2014/main" id="{FF4CACC5-4F0C-4243-B9C4-24AF4B4DEF81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>
            <a:extLst>
              <a:ext uri="{FF2B5EF4-FFF2-40B4-BE49-F238E27FC236}">
                <a16:creationId xmlns:a16="http://schemas.microsoft.com/office/drawing/2014/main" id="{8F464116-2572-40D8-BBAE-6C00B6F8A9E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0647A7D-BED4-4464-9FEE-B680D7D90E8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>
            <a:extLst>
              <a:ext uri="{FF2B5EF4-FFF2-40B4-BE49-F238E27FC236}">
                <a16:creationId xmlns:a16="http://schemas.microsoft.com/office/drawing/2014/main" id="{06CBECD6-97CF-41E8-BC9F-C16BF47233F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BC58B230-A695-41C4-87BB-B9B826D22E69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1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16387" name="Rectangle 2">
            <a:extLst>
              <a:ext uri="{FF2B5EF4-FFF2-40B4-BE49-F238E27FC236}">
                <a16:creationId xmlns:a16="http://schemas.microsoft.com/office/drawing/2014/main" id="{3810EAC6-88B2-4FD1-AD64-60ED8B83C945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>
            <a:extLst>
              <a:ext uri="{FF2B5EF4-FFF2-40B4-BE49-F238E27FC236}">
                <a16:creationId xmlns:a16="http://schemas.microsoft.com/office/drawing/2014/main" id="{B65C44C3-B863-4F9C-A301-4835FA52971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>
            <a:extLst>
              <a:ext uri="{FF2B5EF4-FFF2-40B4-BE49-F238E27FC236}">
                <a16:creationId xmlns:a16="http://schemas.microsoft.com/office/drawing/2014/main" id="{E44AB9A2-EB1A-4409-A724-A60B5B9B512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543E8591-C463-4BE9-BC35-4B7C6F900D0E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10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25603" name="Rectangle 2">
            <a:extLst>
              <a:ext uri="{FF2B5EF4-FFF2-40B4-BE49-F238E27FC236}">
                <a16:creationId xmlns:a16="http://schemas.microsoft.com/office/drawing/2014/main" id="{5A870BD0-06F0-4C55-A36E-1A7712312FE9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>
            <a:extLst>
              <a:ext uri="{FF2B5EF4-FFF2-40B4-BE49-F238E27FC236}">
                <a16:creationId xmlns:a16="http://schemas.microsoft.com/office/drawing/2014/main" id="{C859B9D1-899C-4B32-BEFF-E3D411624EB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>
            <a:extLst>
              <a:ext uri="{FF2B5EF4-FFF2-40B4-BE49-F238E27FC236}">
                <a16:creationId xmlns:a16="http://schemas.microsoft.com/office/drawing/2014/main" id="{58D21B61-9388-42B0-B05A-03F902287F2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C5851286-FE77-42E5-8549-239DC703E229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11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26627" name="Rectangle 2">
            <a:extLst>
              <a:ext uri="{FF2B5EF4-FFF2-40B4-BE49-F238E27FC236}">
                <a16:creationId xmlns:a16="http://schemas.microsoft.com/office/drawing/2014/main" id="{79E182E4-6800-45F1-A2DE-DE8A8C712E5E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>
            <a:extLst>
              <a:ext uri="{FF2B5EF4-FFF2-40B4-BE49-F238E27FC236}">
                <a16:creationId xmlns:a16="http://schemas.microsoft.com/office/drawing/2014/main" id="{E0DC2ABB-8938-477D-8C2D-E741D9DE5C2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>
            <a:extLst>
              <a:ext uri="{FF2B5EF4-FFF2-40B4-BE49-F238E27FC236}">
                <a16:creationId xmlns:a16="http://schemas.microsoft.com/office/drawing/2014/main" id="{5FCCAF92-06CF-4786-9527-4F194403CD9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12EF5307-22B4-45CD-A089-7C2D534EDD8F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12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27651" name="Rectangle 2">
            <a:extLst>
              <a:ext uri="{FF2B5EF4-FFF2-40B4-BE49-F238E27FC236}">
                <a16:creationId xmlns:a16="http://schemas.microsoft.com/office/drawing/2014/main" id="{5328850E-6ADA-4EF9-B876-0A7F224C24A7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>
            <a:extLst>
              <a:ext uri="{FF2B5EF4-FFF2-40B4-BE49-F238E27FC236}">
                <a16:creationId xmlns:a16="http://schemas.microsoft.com/office/drawing/2014/main" id="{31F6D396-E17F-4823-A21D-4B4ECF1A1D1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:a16="http://schemas.microsoft.com/office/drawing/2014/main" id="{B81B6658-B93C-4F16-B99F-9CD18FFF837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8F0641E5-E32C-425D-B946-618AFCF80763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13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28675" name="Rectangle 2">
            <a:extLst>
              <a:ext uri="{FF2B5EF4-FFF2-40B4-BE49-F238E27FC236}">
                <a16:creationId xmlns:a16="http://schemas.microsoft.com/office/drawing/2014/main" id="{DBD9A92B-44A5-400C-A6FF-36711F512301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>
            <a:extLst>
              <a:ext uri="{FF2B5EF4-FFF2-40B4-BE49-F238E27FC236}">
                <a16:creationId xmlns:a16="http://schemas.microsoft.com/office/drawing/2014/main" id="{3D6A296E-77EC-4DCA-AFA5-C96C4FE818E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>
            <a:extLst>
              <a:ext uri="{FF2B5EF4-FFF2-40B4-BE49-F238E27FC236}">
                <a16:creationId xmlns:a16="http://schemas.microsoft.com/office/drawing/2014/main" id="{29EBDEED-019E-4C48-A987-0A53B0354E0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EC11D8F2-E8F6-4F1A-85A9-88759CB6A33F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2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17411" name="Rectangle 2">
            <a:extLst>
              <a:ext uri="{FF2B5EF4-FFF2-40B4-BE49-F238E27FC236}">
                <a16:creationId xmlns:a16="http://schemas.microsoft.com/office/drawing/2014/main" id="{37FBA146-36F8-4741-B61F-CC73115BD7F7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>
            <a:extLst>
              <a:ext uri="{FF2B5EF4-FFF2-40B4-BE49-F238E27FC236}">
                <a16:creationId xmlns:a16="http://schemas.microsoft.com/office/drawing/2014/main" id="{983F7307-8C21-4FA6-9EDC-D5D989655EF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FAFDCC2F-E1D2-4D64-97CD-05FFD96157E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9E912E42-C00D-4133-BDC7-790FF396DC42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3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DFB1DE89-76DB-4A4F-BD0A-940AEEDD2E86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512C4475-E844-41B2-B698-930F420279D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>
            <a:extLst>
              <a:ext uri="{FF2B5EF4-FFF2-40B4-BE49-F238E27FC236}">
                <a16:creationId xmlns:a16="http://schemas.microsoft.com/office/drawing/2014/main" id="{4955F9CD-733D-4D37-9BEB-36E48EBA356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8887D384-9D56-465F-A101-0020807393BE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4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19459" name="Rectangle 2">
            <a:extLst>
              <a:ext uri="{FF2B5EF4-FFF2-40B4-BE49-F238E27FC236}">
                <a16:creationId xmlns:a16="http://schemas.microsoft.com/office/drawing/2014/main" id="{D90BEE07-1203-460A-ACF4-6DF82E73AF44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>
            <a:extLst>
              <a:ext uri="{FF2B5EF4-FFF2-40B4-BE49-F238E27FC236}">
                <a16:creationId xmlns:a16="http://schemas.microsoft.com/office/drawing/2014/main" id="{74E7425E-8B5B-4B29-8D6B-66A9F32E480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F1996D6C-A814-474C-B739-3359B32F6E4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69A735D9-97C4-43E0-AE14-020D7033271A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5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CED7C515-1682-4489-9205-7409942A973F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C5BC31D9-CF05-4F14-B9C2-21108F37133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>
            <a:extLst>
              <a:ext uri="{FF2B5EF4-FFF2-40B4-BE49-F238E27FC236}">
                <a16:creationId xmlns:a16="http://schemas.microsoft.com/office/drawing/2014/main" id="{8899AA9B-8C55-4D0E-BAB1-397FE508C7B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5CDD6FB0-EF35-448E-B816-779482FCDB00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6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21507" name="Rectangle 2">
            <a:extLst>
              <a:ext uri="{FF2B5EF4-FFF2-40B4-BE49-F238E27FC236}">
                <a16:creationId xmlns:a16="http://schemas.microsoft.com/office/drawing/2014/main" id="{E95B1742-376F-4ED8-BF0A-5B9494587185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>
            <a:extLst>
              <a:ext uri="{FF2B5EF4-FFF2-40B4-BE49-F238E27FC236}">
                <a16:creationId xmlns:a16="http://schemas.microsoft.com/office/drawing/2014/main" id="{036FAA0D-3F10-4C6D-AF35-8BFA76E9D80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>
            <a:extLst>
              <a:ext uri="{FF2B5EF4-FFF2-40B4-BE49-F238E27FC236}">
                <a16:creationId xmlns:a16="http://schemas.microsoft.com/office/drawing/2014/main" id="{49FC68CF-D6D4-468A-ACD2-43ACECB62A9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991EECAA-D0DC-4127-A2C8-471B7DCC2EFA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7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3D4B1FF4-A611-4824-A184-BC897F2C6E38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99E77BA1-93A1-4262-8B3E-89F3B6B6EAD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>
            <a:extLst>
              <a:ext uri="{FF2B5EF4-FFF2-40B4-BE49-F238E27FC236}">
                <a16:creationId xmlns:a16="http://schemas.microsoft.com/office/drawing/2014/main" id="{BAA54ED2-0A82-4D2B-8C64-C78106697B2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C1DDBA80-8BBA-4D7B-914D-598BA5F67771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8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23555" name="Rectangle 2">
            <a:extLst>
              <a:ext uri="{FF2B5EF4-FFF2-40B4-BE49-F238E27FC236}">
                <a16:creationId xmlns:a16="http://schemas.microsoft.com/office/drawing/2014/main" id="{A6848FF3-3833-41D5-A045-810F5701335D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>
            <a:extLst>
              <a:ext uri="{FF2B5EF4-FFF2-40B4-BE49-F238E27FC236}">
                <a16:creationId xmlns:a16="http://schemas.microsoft.com/office/drawing/2014/main" id="{097AE353-6267-49E3-AE17-E45AA3D32A2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>
            <a:extLst>
              <a:ext uri="{FF2B5EF4-FFF2-40B4-BE49-F238E27FC236}">
                <a16:creationId xmlns:a16="http://schemas.microsoft.com/office/drawing/2014/main" id="{64F33AEF-B3B2-4AF4-A6B1-AC7C106CD58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EEA8205D-4938-4ACC-AB9B-ADAEF5A475A5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9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24579" name="Rectangle 2">
            <a:extLst>
              <a:ext uri="{FF2B5EF4-FFF2-40B4-BE49-F238E27FC236}">
                <a16:creationId xmlns:a16="http://schemas.microsoft.com/office/drawing/2014/main" id="{0284AF23-34B1-471F-A5D6-20802C618C54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>
            <a:extLst>
              <a:ext uri="{FF2B5EF4-FFF2-40B4-BE49-F238E27FC236}">
                <a16:creationId xmlns:a16="http://schemas.microsoft.com/office/drawing/2014/main" id="{8ABFEBC7-826B-4419-8CCF-B3DFC256B0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216CD60E-9B6F-41AA-A217-8C7CE9B876EE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88A206B8-AEA1-4121-B54B-0028F9B48DE8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A979DCFA-468A-4ED5-89B2-8CBCABAC92A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3AB9B91E-3B2C-4E26-AEA5-F3170CF36F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C346539A-0418-46CF-867C-22C373B1642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83975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0" y="0"/>
            <a:ext cx="9144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3976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81000" y="1752600"/>
            <a:ext cx="8382000" cy="17526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875652514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1181238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13359505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1586382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321586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332109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06687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521549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11382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57332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07167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6068141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118332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677890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99152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5956763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41475"/>
            <a:ext cx="40005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641475"/>
            <a:ext cx="40005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86534138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52891918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0838183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4762096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19868667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2765289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037DBE79-9347-4542-AAE5-91273645FFCA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82947" name="Freeform 3">
              <a:extLst>
                <a:ext uri="{FF2B5EF4-FFF2-40B4-BE49-F238E27FC236}">
                  <a16:creationId xmlns:a16="http://schemas.microsoft.com/office/drawing/2014/main" id="{4738AE85-BD8F-4043-99C4-F231D304D586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82948" name="Freeform 4">
              <a:extLst>
                <a:ext uri="{FF2B5EF4-FFF2-40B4-BE49-F238E27FC236}">
                  <a16:creationId xmlns:a16="http://schemas.microsoft.com/office/drawing/2014/main" id="{68F90385-BB6E-4026-8147-0CE6139EC46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82949" name="Freeform 5">
              <a:extLst>
                <a:ext uri="{FF2B5EF4-FFF2-40B4-BE49-F238E27FC236}">
                  <a16:creationId xmlns:a16="http://schemas.microsoft.com/office/drawing/2014/main" id="{8DC5E1FD-262B-43FE-887A-CC6DFA2C1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82950" name="Freeform 6">
              <a:extLst>
                <a:ext uri="{FF2B5EF4-FFF2-40B4-BE49-F238E27FC236}">
                  <a16:creationId xmlns:a16="http://schemas.microsoft.com/office/drawing/2014/main" id="{5A773466-23AA-44FE-85B8-DFAD5DAB738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82951" name="Rectangle 7">
            <a:extLst>
              <a:ext uri="{FF2B5EF4-FFF2-40B4-BE49-F238E27FC236}">
                <a16:creationId xmlns:a16="http://schemas.microsoft.com/office/drawing/2014/main" id="{9969181E-B198-4AEF-B57D-C961BBD6D1A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82952" name="Rectangle 8">
            <a:extLst>
              <a:ext uri="{FF2B5EF4-FFF2-40B4-BE49-F238E27FC236}">
                <a16:creationId xmlns:a16="http://schemas.microsoft.com/office/drawing/2014/main" id="{F11F3ED9-6234-4AE9-8BC4-DA2740A56C1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41475"/>
            <a:ext cx="8153400" cy="44545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03" r:id="rId1"/>
    <p:sldLayoutId id="2147483882" r:id="rId2"/>
    <p:sldLayoutId id="2147483883" r:id="rId3"/>
    <p:sldLayoutId id="2147483884" r:id="rId4"/>
    <p:sldLayoutId id="2147483885" r:id="rId5"/>
    <p:sldLayoutId id="2147483886" r:id="rId6"/>
    <p:sldLayoutId id="2147483887" r:id="rId7"/>
    <p:sldLayoutId id="2147483888" r:id="rId8"/>
    <p:sldLayoutId id="2147483889" r:id="rId9"/>
    <p:sldLayoutId id="2147483890" r:id="rId10"/>
    <p:sldLayoutId id="2147483891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404813" indent="-4048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5000"/>
        <a:buFont typeface="Wingdings" panose="05000000000000000000" pitchFamily="2" charset="2"/>
        <a:buChar char="n"/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862013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4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254125" indent="-2778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5000"/>
        <a:buFont typeface="Times New Roman" panose="02020603050405020304" pitchFamily="18" charset="0"/>
        <a:buChar char="■"/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92" r:id="rId1"/>
    <p:sldLayoutId id="2147483893" r:id="rId2"/>
    <p:sldLayoutId id="2147483894" r:id="rId3"/>
    <p:sldLayoutId id="2147483895" r:id="rId4"/>
    <p:sldLayoutId id="2147483896" r:id="rId5"/>
    <p:sldLayoutId id="2147483897" r:id="rId6"/>
    <p:sldLayoutId id="2147483898" r:id="rId7"/>
    <p:sldLayoutId id="2147483899" r:id="rId8"/>
    <p:sldLayoutId id="2147483900" r:id="rId9"/>
    <p:sldLayoutId id="2147483901" r:id="rId10"/>
    <p:sldLayoutId id="214748390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-arkemmaus.org/index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>
            <a:extLst>
              <a:ext uri="{FF2B5EF4-FFF2-40B4-BE49-F238E27FC236}">
                <a16:creationId xmlns:a16="http://schemas.microsoft.com/office/drawing/2014/main" id="{728EE4EA-8D92-431C-B2B9-38964ED6A9E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/>
              <a:t>Holy Spirit, Thou Art Welcome</a:t>
            </a:r>
            <a:endParaRPr lang="en-US" sz="4400">
              <a:cs typeface="Times New Roman" pitchFamily="18" charset="0"/>
            </a:endParaRPr>
          </a:p>
        </p:txBody>
      </p:sp>
      <p:sp>
        <p:nvSpPr>
          <p:cNvPr id="73731" name="Rectangle 3">
            <a:extLst>
              <a:ext uri="{FF2B5EF4-FFF2-40B4-BE49-F238E27FC236}">
                <a16:creationId xmlns:a16="http://schemas.microsoft.com/office/drawing/2014/main" id="{C3011556-D115-4363-AAA7-BE162294D64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066800"/>
            <a:ext cx="9144000" cy="3962400"/>
          </a:xfrm>
        </p:spPr>
        <p:txBody>
          <a:bodyPr/>
          <a:lstStyle/>
          <a:p>
            <a:pPr eaLnBrk="1" hangingPunct="1">
              <a:defRPr/>
            </a:pPr>
            <a:r>
              <a:rPr lang="en-US" sz="3400">
                <a:latin typeface="Arial" charset="0"/>
                <a:cs typeface="Arial" charset="0"/>
              </a:rPr>
              <a:t>Holy Spirit, Thou art welcome in this place;</a:t>
            </a:r>
            <a:endParaRPr lang="en-US" sz="3400" i="1">
              <a:latin typeface="Arial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3400">
                <a:latin typeface="Arial" charset="0"/>
                <a:cs typeface="Times New Roman" pitchFamily="18" charset="0"/>
              </a:rPr>
              <a:t>Holy Spirit, Thou art welcome in this place.</a:t>
            </a:r>
          </a:p>
          <a:p>
            <a:pPr eaLnBrk="1" hangingPunct="1">
              <a:defRPr/>
            </a:pPr>
            <a:r>
              <a:rPr lang="en-US" sz="3400">
                <a:latin typeface="Arial" charset="0"/>
                <a:cs typeface="Times New Roman" pitchFamily="18" charset="0"/>
              </a:rPr>
              <a:t>Omnipotent Father of mercy and grace, </a:t>
            </a:r>
          </a:p>
          <a:p>
            <a:pPr eaLnBrk="1" hangingPunct="1">
              <a:defRPr/>
            </a:pPr>
            <a:r>
              <a:rPr lang="en-US" sz="3400">
                <a:latin typeface="Arial" charset="0"/>
                <a:cs typeface="Times New Roman" pitchFamily="18" charset="0"/>
              </a:rPr>
              <a:t>Thou art welcome in this place.</a:t>
            </a:r>
          </a:p>
        </p:txBody>
      </p:sp>
      <p:sp>
        <p:nvSpPr>
          <p:cNvPr id="73732" name="Text Box 4">
            <a:extLst>
              <a:ext uri="{FF2B5EF4-FFF2-40B4-BE49-F238E27FC236}">
                <a16:creationId xmlns:a16="http://schemas.microsoft.com/office/drawing/2014/main" id="{4430F7E4-8E41-41F8-9337-A443B44C58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096000"/>
            <a:ext cx="9144000" cy="30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Dottie Rambo / David Huntsinger  © 1977  John T Benson Publishing Co   (ASCAP) - CCLI#11082353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>
            <a:extLst>
              <a:ext uri="{FF2B5EF4-FFF2-40B4-BE49-F238E27FC236}">
                <a16:creationId xmlns:a16="http://schemas.microsoft.com/office/drawing/2014/main" id="{D65244CA-00EF-43B5-B1F9-556166B454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914400"/>
            <a:ext cx="8229600" cy="4114800"/>
          </a:xfrm>
          <a:prstGeom prst="rect">
            <a:avLst/>
          </a:prstGeom>
          <a:noFill/>
          <a:ln w="9525" cap="sq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/>
          <a:lstStyle/>
          <a:p>
            <a:pPr marL="457200" indent="-457200">
              <a:spcBef>
                <a:spcPts val="0"/>
              </a:spcBef>
              <a:buClr>
                <a:schemeClr val="tx2"/>
              </a:buClr>
              <a:buSzPct val="85000"/>
              <a:buFont typeface="Wingdings" pitchFamily="2" charset="2"/>
              <a:buChar char="n"/>
              <a:defRPr/>
            </a:pPr>
            <a:r>
              <a:rPr lang="en-US" sz="36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God appeals to our will;</a:t>
            </a:r>
          </a:p>
          <a:p>
            <a:pPr marL="457200" indent="-457200">
              <a:spcBef>
                <a:spcPts val="0"/>
              </a:spcBef>
              <a:buClr>
                <a:schemeClr val="tx2"/>
              </a:buClr>
              <a:buSzPct val="85000"/>
              <a:defRPr/>
            </a:pPr>
            <a:r>
              <a:rPr lang="en-US" sz="36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	by grace, we are free to choose</a:t>
            </a:r>
          </a:p>
          <a:p>
            <a:pPr lvl="1" indent="-457200">
              <a:spcBef>
                <a:spcPts val="0"/>
              </a:spcBef>
              <a:buClr>
                <a:schemeClr val="tx2"/>
              </a:buClr>
              <a:buSzPct val="85000"/>
              <a:buFont typeface="Wingdings" pitchFamily="2" charset="2"/>
              <a:buChar char="n"/>
              <a:defRPr/>
            </a:pPr>
            <a:r>
              <a:rPr lang="en-US" sz="36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God touches our hearts;</a:t>
            </a:r>
          </a:p>
          <a:p>
            <a:pPr lvl="1" indent="-457200">
              <a:spcBef>
                <a:spcPts val="0"/>
              </a:spcBef>
              <a:buClr>
                <a:schemeClr val="tx2"/>
              </a:buClr>
              <a:buSzPct val="85000"/>
              <a:defRPr/>
            </a:pPr>
            <a:r>
              <a:rPr lang="en-US" sz="36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	we respond with love and enthusiasm</a:t>
            </a:r>
          </a:p>
          <a:p>
            <a:pPr lvl="1" indent="-457200">
              <a:spcBef>
                <a:spcPts val="0"/>
              </a:spcBef>
              <a:buClr>
                <a:schemeClr val="tx2"/>
              </a:buClr>
              <a:buSzPct val="85000"/>
              <a:buFont typeface="Wingdings" pitchFamily="2" charset="2"/>
              <a:buChar char="n"/>
              <a:defRPr/>
            </a:pPr>
            <a:r>
              <a:rPr lang="en-US" sz="36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God calls us to be disciples of Jesus Christ</a:t>
            </a:r>
          </a:p>
        </p:txBody>
      </p:sp>
      <p:sp>
        <p:nvSpPr>
          <p:cNvPr id="12291" name="Text Box 3">
            <a:extLst>
              <a:ext uri="{FF2B5EF4-FFF2-40B4-BE49-F238E27FC236}">
                <a16:creationId xmlns:a16="http://schemas.microsoft.com/office/drawing/2014/main" id="{4475C9B3-F5BF-4486-BC2E-1F20DEE359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552DD42C-5EC0-45D6-ADCD-9733E3A61A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76200"/>
            <a:ext cx="9144000" cy="7080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anchor="ctr">
            <a:spAutoFit/>
          </a:bodyPr>
          <a:lstStyle/>
          <a:p>
            <a:pPr algn="ctr">
              <a:lnSpc>
                <a:spcPts val="4800"/>
              </a:lnSpc>
              <a:defRPr/>
            </a:pPr>
            <a:r>
              <a:rPr lang="en-US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God’s activity and our response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>
            <a:extLst>
              <a:ext uri="{FF2B5EF4-FFF2-40B4-BE49-F238E27FC236}">
                <a16:creationId xmlns:a16="http://schemas.microsoft.com/office/drawing/2014/main" id="{CCB40ACE-736F-4B01-B8F0-DD38EBCB6E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219200"/>
            <a:ext cx="8229600" cy="4114800"/>
          </a:xfrm>
          <a:prstGeom prst="rect">
            <a:avLst/>
          </a:prstGeom>
          <a:noFill/>
          <a:ln w="9525" cap="sq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/>
          <a:lstStyle/>
          <a:p>
            <a:pPr marL="457200" indent="-457200">
              <a:spcBef>
                <a:spcPts val="0"/>
              </a:spcBef>
              <a:buClr>
                <a:schemeClr val="tx2"/>
              </a:buClr>
              <a:buSzPct val="85000"/>
              <a:buFont typeface="Wingdings" pitchFamily="2" charset="2"/>
              <a:buChar char="n"/>
              <a:defRPr/>
            </a:pPr>
            <a:r>
              <a:rPr lang="en-US" sz="36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Greek word </a:t>
            </a:r>
            <a:r>
              <a:rPr lang="en-US" sz="3600" b="1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fo</a:t>
            </a:r>
            <a:r>
              <a:rPr lang="en-US" sz="36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r ‘unconditional love’</a:t>
            </a:r>
          </a:p>
          <a:p>
            <a:pPr lvl="1" indent="-457200">
              <a:spcBef>
                <a:spcPts val="0"/>
              </a:spcBef>
              <a:buClr>
                <a:schemeClr val="tx2"/>
              </a:buClr>
              <a:buSzPct val="85000"/>
              <a:buFont typeface="Wingdings" pitchFamily="2" charset="2"/>
              <a:buChar char="n"/>
              <a:defRPr/>
            </a:pPr>
            <a:r>
              <a:rPr lang="en-US" sz="36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You are experiencing agape as you are sitting here </a:t>
            </a:r>
            <a:r>
              <a:rPr lang="en-US" sz="3600" b="1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this weekend!</a:t>
            </a:r>
            <a:endParaRPr lang="en-US" sz="3600" b="1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3315" name="Text Box 3">
            <a:extLst>
              <a:ext uri="{FF2B5EF4-FFF2-40B4-BE49-F238E27FC236}">
                <a16:creationId xmlns:a16="http://schemas.microsoft.com/office/drawing/2014/main" id="{A3A2FE5A-E599-441F-9809-59E55774D7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8" name="Text Box 4">
            <a:extLst>
              <a:ext uri="{FF2B5EF4-FFF2-40B4-BE49-F238E27FC236}">
                <a16:creationId xmlns:a16="http://schemas.microsoft.com/office/drawing/2014/main" id="{9978558D-FAC3-46B2-8BD7-DE0B17E72B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76200"/>
            <a:ext cx="9144000" cy="7699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Agape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F96C6AA3-B879-45E3-8313-13B9744139F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514600"/>
            <a:ext cx="9144000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i="1">
                <a:solidFill>
                  <a:schemeClr val="tx2"/>
                </a:solidFill>
                <a:cs typeface="Times New Roman" pitchFamily="18" charset="0"/>
              </a:rPr>
              <a:t>De Colores!</a:t>
            </a:r>
            <a:endParaRPr lang="en-US" sz="6000" i="1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14339" name="Text Box 3">
            <a:extLst>
              <a:ext uri="{FF2B5EF4-FFF2-40B4-BE49-F238E27FC236}">
                <a16:creationId xmlns:a16="http://schemas.microsoft.com/office/drawing/2014/main" id="{E101F1F0-8EC5-4B30-A581-7B9E31CF18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7">
            <a:extLst>
              <a:ext uri="{FF2B5EF4-FFF2-40B4-BE49-F238E27FC236}">
                <a16:creationId xmlns:a16="http://schemas.microsoft.com/office/drawing/2014/main" id="{55BE53CB-DDC7-4F1D-8C0D-53C96CD39A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>
            <a:extLst>
              <a:ext uri="{FF2B5EF4-FFF2-40B4-BE49-F238E27FC236}">
                <a16:creationId xmlns:a16="http://schemas.microsoft.com/office/drawing/2014/main" id="{2C5F6E0D-A650-4C92-92FF-13FAB2B288C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en-US"/>
            </a:br>
            <a:endParaRPr lang="en-US" sz="1200" b="0">
              <a:cs typeface="Times New Roman" pitchFamily="18" charset="0"/>
            </a:endParaRPr>
          </a:p>
        </p:txBody>
      </p:sp>
      <p:sp>
        <p:nvSpPr>
          <p:cNvPr id="65539" name="Rectangle 3">
            <a:extLst>
              <a:ext uri="{FF2B5EF4-FFF2-40B4-BE49-F238E27FC236}">
                <a16:creationId xmlns:a16="http://schemas.microsoft.com/office/drawing/2014/main" id="{A0D7C41A-EB84-4276-8E6F-C7701CA4131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524000"/>
            <a:ext cx="9144000" cy="1371600"/>
          </a:xfrm>
        </p:spPr>
        <p:txBody>
          <a:bodyPr/>
          <a:lstStyle/>
          <a:p>
            <a:pPr eaLnBrk="1" hangingPunct="1">
              <a:defRPr/>
            </a:pPr>
            <a:r>
              <a:rPr lang="en-US" sz="7200" b="0">
                <a:cs typeface="Arial" charset="0"/>
              </a:rPr>
              <a:t>Justifying Grace</a:t>
            </a:r>
            <a:endParaRPr lang="en-US" sz="7200" b="0"/>
          </a:p>
        </p:txBody>
      </p:sp>
      <p:sp>
        <p:nvSpPr>
          <p:cNvPr id="65540" name="Text Box 4">
            <a:extLst>
              <a:ext uri="{FF2B5EF4-FFF2-40B4-BE49-F238E27FC236}">
                <a16:creationId xmlns:a16="http://schemas.microsoft.com/office/drawing/2014/main" id="{55A08166-F5D9-4153-A1D4-73879CAE79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0600" y="4038600"/>
            <a:ext cx="2738438" cy="7699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Fred </a:t>
            </a:r>
            <a:r>
              <a:rPr lang="en-US" sz="4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Kinne</a:t>
            </a:r>
            <a:endParaRPr lang="en-US" sz="44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125" name="Text Box 5">
            <a:extLst>
              <a:ext uri="{FF2B5EF4-FFF2-40B4-BE49-F238E27FC236}">
                <a16:creationId xmlns:a16="http://schemas.microsoft.com/office/drawing/2014/main" id="{59BB76EA-F122-472B-BE8F-B69C71D8C3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>
              <a:solidFill>
                <a:srgbClr val="FFFFFF"/>
              </a:solidFill>
            </a:endParaRPr>
          </a:p>
        </p:txBody>
      </p:sp>
      <p:pic>
        <p:nvPicPr>
          <p:cNvPr id="5126" name="Picture 6" descr="new-arklogo">
            <a:hlinkClick r:id="rId3"/>
            <a:extLst>
              <a:ext uri="{FF2B5EF4-FFF2-40B4-BE49-F238E27FC236}">
                <a16:creationId xmlns:a16="http://schemas.microsoft.com/office/drawing/2014/main" id="{048743E6-B14B-4459-B201-8471CE0762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57200"/>
            <a:ext cx="28575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4B65176B-DA4C-4F7C-9F7C-8C9120EEA88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81000" y="1371600"/>
            <a:ext cx="8763000" cy="3810000"/>
          </a:xfrm>
        </p:spPr>
        <p:txBody>
          <a:bodyPr/>
          <a:lstStyle/>
          <a:p>
            <a:pPr marL="457200" indent="-457200" algn="l" eaLnBrk="1" hangingPunct="1">
              <a:spcBef>
                <a:spcPts val="0"/>
              </a:spcBef>
              <a:buFont typeface="Wingdings" pitchFamily="2" charset="2"/>
              <a:buChar char="n"/>
              <a:defRPr/>
            </a:pPr>
            <a:r>
              <a:rPr lang="en-US" sz="3600" dirty="0"/>
              <a:t>wrong choices separate us from God</a:t>
            </a:r>
          </a:p>
          <a:p>
            <a:pPr marL="457200" indent="-457200" algn="l" eaLnBrk="1" hangingPunct="1">
              <a:spcBef>
                <a:spcPts val="0"/>
              </a:spcBef>
              <a:buFont typeface="Wingdings" pitchFamily="2" charset="2"/>
              <a:buChar char="n"/>
              <a:defRPr/>
            </a:pPr>
            <a:r>
              <a:rPr lang="en-US" sz="3600" dirty="0"/>
              <a:t>we are created for relationship with God; NOTHING else will satisfy us</a:t>
            </a:r>
          </a:p>
          <a:p>
            <a:pPr marL="457200" indent="-457200" algn="l" eaLnBrk="1" hangingPunct="1">
              <a:spcBef>
                <a:spcPts val="0"/>
              </a:spcBef>
              <a:buFont typeface="Wingdings" pitchFamily="2" charset="2"/>
              <a:buChar char="n"/>
              <a:defRPr/>
            </a:pPr>
            <a:r>
              <a:rPr lang="en-US" sz="3600" dirty="0"/>
              <a:t>central theme of scripture: God calling us back into relationship with Him</a:t>
            </a:r>
          </a:p>
        </p:txBody>
      </p:sp>
      <p:sp>
        <p:nvSpPr>
          <p:cNvPr id="6147" name="Text Box 3">
            <a:extLst>
              <a:ext uri="{FF2B5EF4-FFF2-40B4-BE49-F238E27FC236}">
                <a16:creationId xmlns:a16="http://schemas.microsoft.com/office/drawing/2014/main" id="{5E0F55C6-C970-41FB-8D5F-D5F3259F6F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6868" name="Text Box 4">
            <a:extLst>
              <a:ext uri="{FF2B5EF4-FFF2-40B4-BE49-F238E27FC236}">
                <a16:creationId xmlns:a16="http://schemas.microsoft.com/office/drawing/2014/main" id="{0422A355-A1BF-4D6C-93AF-4653582730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76200"/>
            <a:ext cx="9144000" cy="11699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lnSpc>
                <a:spcPts val="4200"/>
              </a:lnSpc>
              <a:defRPr/>
            </a:pPr>
            <a:r>
              <a:rPr lang="en-US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God offers us a relationship</a:t>
            </a:r>
          </a:p>
          <a:p>
            <a:pPr algn="ctr">
              <a:lnSpc>
                <a:spcPts val="4200"/>
              </a:lnSpc>
              <a:defRPr/>
            </a:pPr>
            <a:r>
              <a:rPr lang="en-US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of unconditional love &amp; grace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1D5284F3-B1D8-4040-9656-D13071FFD81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81000" y="1371600"/>
            <a:ext cx="8458200" cy="3962400"/>
          </a:xfrm>
        </p:spPr>
        <p:txBody>
          <a:bodyPr/>
          <a:lstStyle/>
          <a:p>
            <a:pPr marL="457200" indent="-457200" algn="l" eaLnBrk="1" hangingPunct="1">
              <a:spcBef>
                <a:spcPts val="0"/>
              </a:spcBef>
              <a:buFont typeface="Wingdings" pitchFamily="2" charset="2"/>
              <a:buChar char="n"/>
              <a:defRPr/>
            </a:pPr>
            <a:r>
              <a:rPr lang="en-US" sz="3600" dirty="0"/>
              <a:t>God offers a personal relationship of self-giving love, not rules and laws</a:t>
            </a:r>
          </a:p>
        </p:txBody>
      </p:sp>
      <p:sp>
        <p:nvSpPr>
          <p:cNvPr id="7171" name="Text Box 3">
            <a:extLst>
              <a:ext uri="{FF2B5EF4-FFF2-40B4-BE49-F238E27FC236}">
                <a16:creationId xmlns:a16="http://schemas.microsoft.com/office/drawing/2014/main" id="{E1281483-4D6C-4BA2-8390-1F1A30B98E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6868" name="Text Box 4">
            <a:extLst>
              <a:ext uri="{FF2B5EF4-FFF2-40B4-BE49-F238E27FC236}">
                <a16:creationId xmlns:a16="http://schemas.microsoft.com/office/drawing/2014/main" id="{D4CB2A44-694D-4088-A8FB-63C7083ECD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76200"/>
            <a:ext cx="9144000" cy="11699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lnSpc>
                <a:spcPts val="4200"/>
              </a:lnSpc>
              <a:defRPr/>
            </a:pPr>
            <a:r>
              <a:rPr lang="en-US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God offers us a relationship</a:t>
            </a:r>
          </a:p>
          <a:p>
            <a:pPr algn="ctr">
              <a:lnSpc>
                <a:spcPts val="4200"/>
              </a:lnSpc>
              <a:defRPr/>
            </a:pPr>
            <a:r>
              <a:rPr lang="en-US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of unconditional love &amp; grace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3">
            <a:extLst>
              <a:ext uri="{FF2B5EF4-FFF2-40B4-BE49-F238E27FC236}">
                <a16:creationId xmlns:a16="http://schemas.microsoft.com/office/drawing/2014/main" id="{D35E10C8-E4D0-4801-AF05-41DF22F08F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9636" name="Text Box 4">
            <a:extLst>
              <a:ext uri="{FF2B5EF4-FFF2-40B4-BE49-F238E27FC236}">
                <a16:creationId xmlns:a16="http://schemas.microsoft.com/office/drawing/2014/main" id="{BF2DBAC4-EB07-4EC9-A8DE-A2DD39D1AA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76200"/>
            <a:ext cx="9144000" cy="7080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anchor="ctr">
            <a:spAutoFit/>
          </a:bodyPr>
          <a:lstStyle/>
          <a:p>
            <a:pPr algn="ctr">
              <a:lnSpc>
                <a:spcPts val="4800"/>
              </a:lnSpc>
              <a:defRPr/>
            </a:pPr>
            <a:r>
              <a:rPr lang="en-US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Our acceptance of the relationship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53B22B09-0BCB-4BBC-AD32-85EBF92E5A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838200"/>
            <a:ext cx="8610600" cy="4343400"/>
          </a:xfrm>
          <a:prstGeom prst="rect">
            <a:avLst/>
          </a:prstGeom>
          <a:noFill/>
          <a:ln w="9525" cap="sq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/>
          <a:lstStyle/>
          <a:p>
            <a:pPr marL="457200" indent="-457200">
              <a:spcBef>
                <a:spcPts val="0"/>
              </a:spcBef>
              <a:buClr>
                <a:schemeClr val="tx2"/>
              </a:buClr>
              <a:buSzPct val="85000"/>
              <a:buFont typeface="Wingdings" pitchFamily="2" charset="2"/>
              <a:buChar char="n"/>
              <a:defRPr/>
            </a:pPr>
            <a:r>
              <a:rPr lang="en-US" sz="36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Saying ‘yes’ to God changes everything</a:t>
            </a:r>
          </a:p>
          <a:p>
            <a:pPr marL="457200" indent="-457200">
              <a:spcBef>
                <a:spcPts val="0"/>
              </a:spcBef>
              <a:buClr>
                <a:schemeClr val="tx2"/>
              </a:buClr>
              <a:buSzPct val="85000"/>
              <a:buFont typeface="Wingdings" pitchFamily="2" charset="2"/>
              <a:buChar char="n"/>
              <a:defRPr/>
            </a:pPr>
            <a:r>
              <a:rPr lang="en-US" sz="3600" b="1" u="sng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We cannot earn</a:t>
            </a:r>
            <a:r>
              <a:rPr lang="en-US" sz="36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this offer of relationship</a:t>
            </a:r>
          </a:p>
          <a:p>
            <a:pPr marL="457200" indent="-457200">
              <a:spcBef>
                <a:spcPts val="0"/>
              </a:spcBef>
              <a:buClr>
                <a:schemeClr val="tx2"/>
              </a:buClr>
              <a:buSzPct val="85000"/>
              <a:buFont typeface="Wingdings" pitchFamily="2" charset="2"/>
              <a:buChar char="n"/>
              <a:defRPr/>
            </a:pPr>
            <a:r>
              <a:rPr lang="en-US" sz="36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Salvation is instantaneous and  continuous:</a:t>
            </a:r>
            <a:endParaRPr lang="en-US" sz="3200" b="1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685800" indent="-685800">
              <a:spcBef>
                <a:spcPts val="0"/>
              </a:spcBef>
              <a:buClr>
                <a:schemeClr val="tx2"/>
              </a:buClr>
              <a:buSzPct val="85000"/>
              <a:defRPr/>
            </a:pPr>
            <a:r>
              <a:rPr lang="en-US" sz="3200" b="1" i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	I </a:t>
            </a:r>
            <a:r>
              <a:rPr lang="en-US" sz="3200" b="1" i="1" u="sng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was</a:t>
            </a:r>
            <a:r>
              <a:rPr lang="en-US" sz="3200" b="1" i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saved by grace; I </a:t>
            </a:r>
            <a:r>
              <a:rPr lang="en-US" sz="3200" b="1" i="1" u="sng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am</a:t>
            </a:r>
            <a:r>
              <a:rPr lang="en-US" sz="3200" b="1" i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saved by grace;</a:t>
            </a:r>
          </a:p>
          <a:p>
            <a:pPr marL="685800" indent="-685800">
              <a:spcBef>
                <a:spcPts val="0"/>
              </a:spcBef>
              <a:buClr>
                <a:schemeClr val="tx2"/>
              </a:buClr>
              <a:buSzPct val="85000"/>
              <a:defRPr/>
            </a:pPr>
            <a:r>
              <a:rPr lang="en-US" sz="3200" b="1" i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	I </a:t>
            </a:r>
            <a:r>
              <a:rPr lang="en-US" sz="3200" b="1" i="1" u="sng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will be</a:t>
            </a:r>
            <a:r>
              <a:rPr lang="en-US" sz="3200" b="1" i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saved by grace.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3">
            <a:extLst>
              <a:ext uri="{FF2B5EF4-FFF2-40B4-BE49-F238E27FC236}">
                <a16:creationId xmlns:a16="http://schemas.microsoft.com/office/drawing/2014/main" id="{4A7A13CF-E582-4A0D-AE99-AB6857B4AB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9636" name="Text Box 4">
            <a:extLst>
              <a:ext uri="{FF2B5EF4-FFF2-40B4-BE49-F238E27FC236}">
                <a16:creationId xmlns:a16="http://schemas.microsoft.com/office/drawing/2014/main" id="{CB1ACFEC-32F3-4DFF-9BA6-B876861B5F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76200"/>
            <a:ext cx="9144000" cy="7080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anchor="ctr">
            <a:spAutoFit/>
          </a:bodyPr>
          <a:lstStyle/>
          <a:p>
            <a:pPr algn="ctr">
              <a:lnSpc>
                <a:spcPts val="4800"/>
              </a:lnSpc>
              <a:defRPr/>
            </a:pPr>
            <a:r>
              <a:rPr lang="en-US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Our acceptance of the relationship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E18D4336-868B-40D6-BE4C-B8BA692D3C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838200"/>
            <a:ext cx="8763000" cy="4343400"/>
          </a:xfrm>
          <a:prstGeom prst="rect">
            <a:avLst/>
          </a:prstGeom>
          <a:noFill/>
          <a:ln w="9525" cap="sq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/>
          <a:lstStyle/>
          <a:p>
            <a:pPr marL="457200" indent="-457200">
              <a:spcBef>
                <a:spcPts val="0"/>
              </a:spcBef>
              <a:buClr>
                <a:schemeClr val="tx2"/>
              </a:buClr>
              <a:buSzPct val="85000"/>
              <a:buFont typeface="Wingdings" pitchFamily="2" charset="2"/>
              <a:buChar char="n"/>
              <a:defRPr/>
            </a:pPr>
            <a:r>
              <a:rPr lang="en-US" sz="36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this acceptance is known by several titles: salvation, healing, conversion, having one’s sins forgiven, being born again</a:t>
            </a:r>
          </a:p>
          <a:p>
            <a:pPr marL="457200" indent="-457200">
              <a:spcBef>
                <a:spcPts val="0"/>
              </a:spcBef>
              <a:buClr>
                <a:schemeClr val="tx2"/>
              </a:buClr>
              <a:buSzPct val="85000"/>
              <a:buFont typeface="Wingdings" pitchFamily="2" charset="2"/>
              <a:buChar char="n"/>
              <a:defRPr/>
            </a:pPr>
            <a:r>
              <a:rPr lang="en-US" sz="36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Justifying Grace – the result of Jesus going to the cross</a:t>
            </a:r>
          </a:p>
          <a:p>
            <a:pPr marL="800100" lvl="2" indent="-342900">
              <a:spcBef>
                <a:spcPts val="0"/>
              </a:spcBef>
              <a:buClr>
                <a:schemeClr val="tx2"/>
              </a:buClr>
              <a:buSzPct val="85000"/>
              <a:buFont typeface="Wingdings" pitchFamily="2" charset="2"/>
              <a:buChar char="n"/>
              <a:defRPr/>
            </a:pPr>
            <a:r>
              <a:rPr lang="en-US" sz="32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vertical: restores relationship with God</a:t>
            </a:r>
          </a:p>
          <a:p>
            <a:pPr marL="800100" lvl="2" indent="-342900">
              <a:spcBef>
                <a:spcPts val="0"/>
              </a:spcBef>
              <a:buClr>
                <a:schemeClr val="tx2"/>
              </a:buClr>
              <a:buSzPct val="85000"/>
              <a:buFont typeface="Wingdings" pitchFamily="2" charset="2"/>
              <a:buChar char="n"/>
              <a:defRPr/>
            </a:pPr>
            <a:r>
              <a:rPr lang="en-US" sz="32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horizontal: restores relationship with others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3">
            <a:extLst>
              <a:ext uri="{FF2B5EF4-FFF2-40B4-BE49-F238E27FC236}">
                <a16:creationId xmlns:a16="http://schemas.microsoft.com/office/drawing/2014/main" id="{072B7177-EBB0-4FBF-ADF0-EAEF57966B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9636" name="Text Box 4">
            <a:extLst>
              <a:ext uri="{FF2B5EF4-FFF2-40B4-BE49-F238E27FC236}">
                <a16:creationId xmlns:a16="http://schemas.microsoft.com/office/drawing/2014/main" id="{E21F0FC6-9F1C-4922-8000-81ABAE24E3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76200"/>
            <a:ext cx="9144000" cy="7080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anchor="ctr">
            <a:spAutoFit/>
          </a:bodyPr>
          <a:lstStyle/>
          <a:p>
            <a:pPr algn="ctr">
              <a:lnSpc>
                <a:spcPts val="4800"/>
              </a:lnSpc>
              <a:defRPr/>
            </a:pPr>
            <a:r>
              <a:rPr lang="en-US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Our acceptance of the relationship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3D4F3ADF-BF19-4B27-9C1C-EBC933F299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" y="838200"/>
            <a:ext cx="8915400" cy="4343400"/>
          </a:xfrm>
          <a:prstGeom prst="rect">
            <a:avLst/>
          </a:prstGeom>
          <a:noFill/>
          <a:ln w="9525" cap="sq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/>
          <a:lstStyle/>
          <a:p>
            <a:pPr marL="400050" indent="-400050">
              <a:spcBef>
                <a:spcPts val="0"/>
              </a:spcBef>
              <a:buClr>
                <a:schemeClr val="tx2"/>
              </a:buClr>
              <a:buSzPct val="85000"/>
              <a:buFont typeface="Wingdings" pitchFamily="2" charset="2"/>
              <a:buChar char="n"/>
              <a:defRPr/>
            </a:pPr>
            <a:r>
              <a:rPr lang="en-US" sz="36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Conversion continues every day as we:</a:t>
            </a:r>
          </a:p>
          <a:p>
            <a:pPr marL="742950" lvl="2" indent="-342900">
              <a:spcBef>
                <a:spcPts val="0"/>
              </a:spcBef>
              <a:buClr>
                <a:schemeClr val="tx2"/>
              </a:buClr>
              <a:buSzPct val="85000"/>
              <a:buFont typeface="Wingdings" pitchFamily="2" charset="2"/>
              <a:buChar char="n"/>
              <a:defRPr/>
            </a:pPr>
            <a:r>
              <a:rPr lang="en-US" sz="32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u</a:t>
            </a:r>
            <a:r>
              <a:rPr lang="en-US" sz="3200" b="1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nderstand</a:t>
            </a:r>
            <a:r>
              <a:rPr lang="en-US" sz="32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ourselves better </a:t>
            </a:r>
          </a:p>
          <a:p>
            <a:pPr marL="742950" lvl="2" indent="-342900">
              <a:spcBef>
                <a:spcPts val="0"/>
              </a:spcBef>
              <a:buClr>
                <a:schemeClr val="tx2"/>
              </a:buClr>
              <a:buSzPct val="85000"/>
              <a:buFont typeface="Wingdings" pitchFamily="2" charset="2"/>
              <a:buChar char="n"/>
              <a:defRPr/>
            </a:pPr>
            <a:r>
              <a:rPr lang="en-US" sz="32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a</a:t>
            </a:r>
            <a:r>
              <a:rPr lang="en-US" sz="3200" b="1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cknowledge</a:t>
            </a:r>
            <a:r>
              <a:rPr lang="en-US" sz="32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our need for Christ</a:t>
            </a:r>
          </a:p>
          <a:p>
            <a:pPr marL="742950" lvl="2" indent="-342900">
              <a:spcBef>
                <a:spcPts val="0"/>
              </a:spcBef>
              <a:buClr>
                <a:schemeClr val="tx2"/>
              </a:buClr>
              <a:buSzPct val="85000"/>
              <a:buFont typeface="Wingdings" pitchFamily="2" charset="2"/>
              <a:buChar char="n"/>
              <a:defRPr/>
            </a:pPr>
            <a:r>
              <a:rPr lang="en-US" sz="32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understand God better</a:t>
            </a:r>
          </a:p>
          <a:p>
            <a:pPr marL="742950" lvl="2" indent="-342900">
              <a:spcBef>
                <a:spcPts val="0"/>
              </a:spcBef>
              <a:buClr>
                <a:schemeClr val="tx2"/>
              </a:buClr>
              <a:buSzPct val="85000"/>
              <a:buFont typeface="Wingdings" pitchFamily="2" charset="2"/>
              <a:buChar char="n"/>
              <a:defRPr/>
            </a:pPr>
            <a:r>
              <a:rPr lang="en-US" sz="32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seek God’s will in our lives</a:t>
            </a:r>
          </a:p>
          <a:p>
            <a:pPr marL="742950" lvl="2" indent="-342900">
              <a:spcBef>
                <a:spcPts val="0"/>
              </a:spcBef>
              <a:buClr>
                <a:schemeClr val="tx2"/>
              </a:buClr>
              <a:buSzPct val="85000"/>
              <a:buFont typeface="Wingdings" pitchFamily="2" charset="2"/>
              <a:buChar char="n"/>
              <a:defRPr/>
            </a:pPr>
            <a:r>
              <a:rPr lang="en-US" sz="32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p</a:t>
            </a:r>
            <a:r>
              <a:rPr lang="en-US" sz="3200" b="1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ractice</a:t>
            </a:r>
            <a:r>
              <a:rPr lang="en-US" sz="32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essential </a:t>
            </a:r>
            <a:r>
              <a:rPr lang="en-US" sz="3200" b="1" ker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spiritual disciplines</a:t>
            </a:r>
            <a:endParaRPr lang="en-US" sz="3200" b="1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>
            <a:extLst>
              <a:ext uri="{FF2B5EF4-FFF2-40B4-BE49-F238E27FC236}">
                <a16:creationId xmlns:a16="http://schemas.microsoft.com/office/drawing/2014/main" id="{D31AA91C-20C5-4772-ADE1-667695BC88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76200"/>
            <a:ext cx="9144000" cy="7080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anchor="ctr">
            <a:spAutoFit/>
          </a:bodyPr>
          <a:lstStyle/>
          <a:p>
            <a:pPr algn="ctr">
              <a:lnSpc>
                <a:spcPts val="4800"/>
              </a:lnSpc>
              <a:defRPr/>
            </a:pPr>
            <a:r>
              <a:rPr lang="en-US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God’s activity and our response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F27D1CA4-EAF9-4944-941D-7E987E19FB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914400"/>
            <a:ext cx="8763000" cy="4114800"/>
          </a:xfrm>
          <a:prstGeom prst="rect">
            <a:avLst/>
          </a:prstGeom>
          <a:noFill/>
          <a:ln w="9525" cap="sq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/>
          <a:lstStyle/>
          <a:p>
            <a:pPr marL="457200" indent="-457200">
              <a:spcBef>
                <a:spcPts val="0"/>
              </a:spcBef>
              <a:buClr>
                <a:schemeClr val="tx2"/>
              </a:buClr>
              <a:buSzPct val="85000"/>
              <a:buFont typeface="Wingdings" pitchFamily="2" charset="2"/>
              <a:buChar char="n"/>
              <a:defRPr/>
            </a:pPr>
            <a:r>
              <a:rPr lang="en-US" sz="36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Justifying Grace is a double acceptance</a:t>
            </a:r>
          </a:p>
          <a:p>
            <a:pPr marL="514350" lvl="2" indent="-228600">
              <a:spcBef>
                <a:spcPts val="0"/>
              </a:spcBef>
              <a:buClr>
                <a:schemeClr val="tx2"/>
              </a:buClr>
              <a:buSzPct val="85000"/>
              <a:buFont typeface="Times New Roman" pitchFamily="18" charset="0"/>
              <a:buChar char="̶"/>
              <a:defRPr/>
            </a:pPr>
            <a:r>
              <a:rPr lang="en-US" sz="32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God says ‘yes’ to us in creation, &amp; at the cross</a:t>
            </a:r>
          </a:p>
          <a:p>
            <a:pPr marL="514350" lvl="2" indent="-228600">
              <a:spcBef>
                <a:spcPts val="0"/>
              </a:spcBef>
              <a:buClr>
                <a:schemeClr val="tx2"/>
              </a:buClr>
              <a:buSzPct val="85000"/>
              <a:buFont typeface="Times New Roman" pitchFamily="18" charset="0"/>
              <a:buChar char="̶"/>
              <a:defRPr/>
            </a:pPr>
            <a:r>
              <a:rPr lang="en-US" sz="32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We say ‘yes’ to God and the relationship offered in Jesus</a:t>
            </a:r>
          </a:p>
        </p:txBody>
      </p:sp>
      <p:sp>
        <p:nvSpPr>
          <p:cNvPr id="11268" name="Text Box 3">
            <a:extLst>
              <a:ext uri="{FF2B5EF4-FFF2-40B4-BE49-F238E27FC236}">
                <a16:creationId xmlns:a16="http://schemas.microsoft.com/office/drawing/2014/main" id="{968776E0-7219-4E7B-B3E0-4EB4EAE352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Blue Diagonal">
  <a:themeElements>
    <a:clrScheme name="1_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1_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1031</TotalTime>
  <Words>322</Words>
  <Application>Microsoft Office PowerPoint</Application>
  <PresentationFormat>On-screen Show (4:3)</PresentationFormat>
  <Paragraphs>62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Times New Roman</vt:lpstr>
      <vt:lpstr>Arial</vt:lpstr>
      <vt:lpstr>Wingdings</vt:lpstr>
      <vt:lpstr>1_Blue Diagonal</vt:lpstr>
      <vt:lpstr>1_Default Design</vt:lpstr>
      <vt:lpstr>Holy Spirit, Thou Art Welcome</vt:lpstr>
      <vt:lpstr>PowerPoint Presentation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Grace</dc:title>
  <dc:creator>Kirk Paisley</dc:creator>
  <cp:lastModifiedBy>Belinda</cp:lastModifiedBy>
  <cp:revision>102</cp:revision>
  <cp:lastPrinted>1601-01-01T00:00:00Z</cp:lastPrinted>
  <dcterms:created xsi:type="dcterms:W3CDTF">2002-09-23T01:58:48Z</dcterms:created>
  <dcterms:modified xsi:type="dcterms:W3CDTF">2018-03-06T16:42:50Z</dcterms:modified>
</cp:coreProperties>
</file>