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62" r:id="rId2"/>
    <p:sldMasterId id="2147483847" r:id="rId3"/>
  </p:sldMasterIdLst>
  <p:notesMasterIdLst>
    <p:notesMasterId r:id="rId21"/>
  </p:notesMasterIdLst>
  <p:sldIdLst>
    <p:sldId id="278" r:id="rId4"/>
    <p:sldId id="256" r:id="rId5"/>
    <p:sldId id="277" r:id="rId6"/>
    <p:sldId id="260" r:id="rId7"/>
    <p:sldId id="281" r:id="rId8"/>
    <p:sldId id="290" r:id="rId9"/>
    <p:sldId id="258" r:id="rId10"/>
    <p:sldId id="286" r:id="rId11"/>
    <p:sldId id="279" r:id="rId12"/>
    <p:sldId id="292" r:id="rId13"/>
    <p:sldId id="280" r:id="rId14"/>
    <p:sldId id="288" r:id="rId15"/>
    <p:sldId id="287" r:id="rId16"/>
    <p:sldId id="289" r:id="rId17"/>
    <p:sldId id="285" r:id="rId18"/>
    <p:sldId id="265" r:id="rId19"/>
    <p:sldId id="275" r:id="rId2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0C06"/>
    <a:srgbClr val="FF0000"/>
    <a:srgbClr val="FF0066"/>
    <a:srgbClr val="33CC33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909" autoAdjust="0"/>
    <p:restoredTop sz="94657" autoAdjust="0"/>
  </p:normalViewPr>
  <p:slideViewPr>
    <p:cSldViewPr>
      <p:cViewPr varScale="1">
        <p:scale>
          <a:sx n="75" d="100"/>
          <a:sy n="75" d="100"/>
        </p:scale>
        <p:origin x="653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>
            <a:extLst>
              <a:ext uri="{FF2B5EF4-FFF2-40B4-BE49-F238E27FC236}">
                <a16:creationId xmlns:a16="http://schemas.microsoft.com/office/drawing/2014/main" id="{2C28F9AC-7D73-47B4-8C1E-5C775425A16C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5" name="Rectangle 3">
            <a:extLst>
              <a:ext uri="{FF2B5EF4-FFF2-40B4-BE49-F238E27FC236}">
                <a16:creationId xmlns:a16="http://schemas.microsoft.com/office/drawing/2014/main" id="{6D8CD703-E984-4BD2-BED9-9593EB452C30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2" name="Rectangle 4">
            <a:extLst>
              <a:ext uri="{FF2B5EF4-FFF2-40B4-BE49-F238E27FC236}">
                <a16:creationId xmlns:a16="http://schemas.microsoft.com/office/drawing/2014/main" id="{870C7DB8-FF21-44D6-AD46-6AC1512257E2}"/>
              </a:ext>
            </a:extLst>
          </p:cNvPr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3797" name="Rectangle 5">
            <a:extLst>
              <a:ext uri="{FF2B5EF4-FFF2-40B4-BE49-F238E27FC236}">
                <a16:creationId xmlns:a16="http://schemas.microsoft.com/office/drawing/2014/main" id="{A42D359A-423D-468B-B54A-396D01DF2CC1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3798" name="Rectangle 6">
            <a:extLst>
              <a:ext uri="{FF2B5EF4-FFF2-40B4-BE49-F238E27FC236}">
                <a16:creationId xmlns:a16="http://schemas.microsoft.com/office/drawing/2014/main" id="{DCC358EF-5485-45AF-B531-26CF70BA501C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9" name="Rectangle 7">
            <a:extLst>
              <a:ext uri="{FF2B5EF4-FFF2-40B4-BE49-F238E27FC236}">
                <a16:creationId xmlns:a16="http://schemas.microsoft.com/office/drawing/2014/main" id="{1B07120B-D5DC-406B-8935-5BE430CD194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830F2360-7177-4F75-AC61-42F3C1F46AA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>
            <a:extLst>
              <a:ext uri="{FF2B5EF4-FFF2-40B4-BE49-F238E27FC236}">
                <a16:creationId xmlns:a16="http://schemas.microsoft.com/office/drawing/2014/main" id="{83A6D598-B205-4B2C-8A04-D17A505BB91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15FDE82B-A279-4193-9FE9-B042CBB70B68}" type="slidenum">
              <a:rPr kumimoji="0" lang="en-US" altLang="en-US"/>
              <a:pPr>
                <a:spcBef>
                  <a:spcPct val="0"/>
                </a:spcBef>
              </a:pPr>
              <a:t>1</a:t>
            </a:fld>
            <a:endParaRPr kumimoji="0" lang="en-US" altLang="en-US"/>
          </a:p>
        </p:txBody>
      </p:sp>
      <p:sp>
        <p:nvSpPr>
          <p:cNvPr id="9219" name="Rectangle 2">
            <a:extLst>
              <a:ext uri="{FF2B5EF4-FFF2-40B4-BE49-F238E27FC236}">
                <a16:creationId xmlns:a16="http://schemas.microsoft.com/office/drawing/2014/main" id="{AC1CC417-8700-4E71-AB4F-5C8DEF9E80A2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>
            <a:extLst>
              <a:ext uri="{FF2B5EF4-FFF2-40B4-BE49-F238E27FC236}">
                <a16:creationId xmlns:a16="http://schemas.microsoft.com/office/drawing/2014/main" id="{CF9D4EB7-7506-4D5F-9AAE-17C81353428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>
            <a:extLst>
              <a:ext uri="{FF2B5EF4-FFF2-40B4-BE49-F238E27FC236}">
                <a16:creationId xmlns:a16="http://schemas.microsoft.com/office/drawing/2014/main" id="{0307A1BB-68F1-4F2B-AC27-06BF5C2392E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42840966-07B0-4664-B88D-1DA6ADBCC005}" type="slidenum">
              <a:rPr kumimoji="0" lang="en-US" altLang="en-US"/>
              <a:pPr>
                <a:spcBef>
                  <a:spcPct val="0"/>
                </a:spcBef>
              </a:pPr>
              <a:t>11</a:t>
            </a:fld>
            <a:endParaRPr kumimoji="0" lang="en-US" altLang="en-US"/>
          </a:p>
        </p:txBody>
      </p:sp>
      <p:sp>
        <p:nvSpPr>
          <p:cNvPr id="26627" name="Rectangle 2">
            <a:extLst>
              <a:ext uri="{FF2B5EF4-FFF2-40B4-BE49-F238E27FC236}">
                <a16:creationId xmlns:a16="http://schemas.microsoft.com/office/drawing/2014/main" id="{FCE5C733-72F8-4C6E-ACF6-C451118725B1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>
            <a:extLst>
              <a:ext uri="{FF2B5EF4-FFF2-40B4-BE49-F238E27FC236}">
                <a16:creationId xmlns:a16="http://schemas.microsoft.com/office/drawing/2014/main" id="{6303778F-4C2F-465F-9327-EE09FE4E688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>
            <a:extLst>
              <a:ext uri="{FF2B5EF4-FFF2-40B4-BE49-F238E27FC236}">
                <a16:creationId xmlns:a16="http://schemas.microsoft.com/office/drawing/2014/main" id="{647FC68B-D6EC-4803-9DDC-72A4B0C0B15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18753521-3FFB-4394-98E3-A1BD77F054FB}" type="slidenum">
              <a:rPr kumimoji="0" lang="en-US" altLang="en-US"/>
              <a:pPr>
                <a:spcBef>
                  <a:spcPct val="0"/>
                </a:spcBef>
              </a:pPr>
              <a:t>12</a:t>
            </a:fld>
            <a:endParaRPr kumimoji="0" lang="en-US" altLang="en-US"/>
          </a:p>
        </p:txBody>
      </p:sp>
      <p:sp>
        <p:nvSpPr>
          <p:cNvPr id="28675" name="Rectangle 2">
            <a:extLst>
              <a:ext uri="{FF2B5EF4-FFF2-40B4-BE49-F238E27FC236}">
                <a16:creationId xmlns:a16="http://schemas.microsoft.com/office/drawing/2014/main" id="{28A941AC-226C-49FE-95E8-B589513E934C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>
            <a:extLst>
              <a:ext uri="{FF2B5EF4-FFF2-40B4-BE49-F238E27FC236}">
                <a16:creationId xmlns:a16="http://schemas.microsoft.com/office/drawing/2014/main" id="{89419515-2050-41E6-9404-65CE63AE73B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>
            <a:extLst>
              <a:ext uri="{FF2B5EF4-FFF2-40B4-BE49-F238E27FC236}">
                <a16:creationId xmlns:a16="http://schemas.microsoft.com/office/drawing/2014/main" id="{1BA27F22-85DA-49F9-968E-91FFE00ED4F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4EEE0C40-07EF-47EA-9AB5-6370ADC7BF8E}" type="slidenum">
              <a:rPr kumimoji="0" lang="en-US" altLang="en-US"/>
              <a:pPr>
                <a:spcBef>
                  <a:spcPct val="0"/>
                </a:spcBef>
              </a:pPr>
              <a:t>13</a:t>
            </a:fld>
            <a:endParaRPr kumimoji="0" lang="en-US" altLang="en-US"/>
          </a:p>
        </p:txBody>
      </p:sp>
      <p:sp>
        <p:nvSpPr>
          <p:cNvPr id="30723" name="Rectangle 2">
            <a:extLst>
              <a:ext uri="{FF2B5EF4-FFF2-40B4-BE49-F238E27FC236}">
                <a16:creationId xmlns:a16="http://schemas.microsoft.com/office/drawing/2014/main" id="{BFFFE0BC-8485-40F3-863D-C666582FA02E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>
            <a:extLst>
              <a:ext uri="{FF2B5EF4-FFF2-40B4-BE49-F238E27FC236}">
                <a16:creationId xmlns:a16="http://schemas.microsoft.com/office/drawing/2014/main" id="{CBE9048C-3EDA-42E5-8DB3-02BCCDB181A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>
            <a:extLst>
              <a:ext uri="{FF2B5EF4-FFF2-40B4-BE49-F238E27FC236}">
                <a16:creationId xmlns:a16="http://schemas.microsoft.com/office/drawing/2014/main" id="{DB1BE0F8-7FD4-46E7-A4E6-D1B6AF9DAB0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8B77E68F-0A4F-49AF-AF41-E6175ADA5515}" type="slidenum">
              <a:rPr kumimoji="0" lang="en-US" altLang="en-US"/>
              <a:pPr>
                <a:spcBef>
                  <a:spcPct val="0"/>
                </a:spcBef>
              </a:pPr>
              <a:t>14</a:t>
            </a:fld>
            <a:endParaRPr kumimoji="0" lang="en-US" altLang="en-US"/>
          </a:p>
        </p:txBody>
      </p:sp>
      <p:sp>
        <p:nvSpPr>
          <p:cNvPr id="32771" name="Rectangle 2">
            <a:extLst>
              <a:ext uri="{FF2B5EF4-FFF2-40B4-BE49-F238E27FC236}">
                <a16:creationId xmlns:a16="http://schemas.microsoft.com/office/drawing/2014/main" id="{C0306615-DDD9-496F-BB8D-54C77D773BEF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>
            <a:extLst>
              <a:ext uri="{FF2B5EF4-FFF2-40B4-BE49-F238E27FC236}">
                <a16:creationId xmlns:a16="http://schemas.microsoft.com/office/drawing/2014/main" id="{45216DF5-862A-49E3-B1BF-B7CFD634B0A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>
            <a:extLst>
              <a:ext uri="{FF2B5EF4-FFF2-40B4-BE49-F238E27FC236}">
                <a16:creationId xmlns:a16="http://schemas.microsoft.com/office/drawing/2014/main" id="{BBD4E401-9CA2-4506-9E37-5DA25293B43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A30E9156-5D48-4E40-B5EB-C2AF39D08C47}" type="slidenum">
              <a:rPr kumimoji="0" lang="en-US" altLang="en-US"/>
              <a:pPr>
                <a:spcBef>
                  <a:spcPct val="0"/>
                </a:spcBef>
              </a:pPr>
              <a:t>16</a:t>
            </a:fld>
            <a:endParaRPr kumimoji="0" lang="en-US" altLang="en-US"/>
          </a:p>
        </p:txBody>
      </p:sp>
      <p:sp>
        <p:nvSpPr>
          <p:cNvPr id="34819" name="Rectangle 2">
            <a:extLst>
              <a:ext uri="{FF2B5EF4-FFF2-40B4-BE49-F238E27FC236}">
                <a16:creationId xmlns:a16="http://schemas.microsoft.com/office/drawing/2014/main" id="{5487EB4B-E6AB-434A-8615-3A1352D1C62E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>
            <a:extLst>
              <a:ext uri="{FF2B5EF4-FFF2-40B4-BE49-F238E27FC236}">
                <a16:creationId xmlns:a16="http://schemas.microsoft.com/office/drawing/2014/main" id="{ADADD646-898D-4E7C-8007-209E8FFB70F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>
            <a:extLst>
              <a:ext uri="{FF2B5EF4-FFF2-40B4-BE49-F238E27FC236}">
                <a16:creationId xmlns:a16="http://schemas.microsoft.com/office/drawing/2014/main" id="{3C1E573D-3B61-46C7-AD09-A5BC1C039AF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68D3B4E6-D9CC-450F-B134-23A96A67B1A0}" type="slidenum">
              <a:rPr kumimoji="0" lang="en-US" altLang="en-US"/>
              <a:pPr>
                <a:spcBef>
                  <a:spcPct val="0"/>
                </a:spcBef>
              </a:pPr>
              <a:t>17</a:t>
            </a:fld>
            <a:endParaRPr kumimoji="0" lang="en-US" altLang="en-US"/>
          </a:p>
        </p:txBody>
      </p:sp>
      <p:sp>
        <p:nvSpPr>
          <p:cNvPr id="35843" name="Rectangle 2">
            <a:extLst>
              <a:ext uri="{FF2B5EF4-FFF2-40B4-BE49-F238E27FC236}">
                <a16:creationId xmlns:a16="http://schemas.microsoft.com/office/drawing/2014/main" id="{C535C65D-646C-4921-99D7-941577841496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>
            <a:extLst>
              <a:ext uri="{FF2B5EF4-FFF2-40B4-BE49-F238E27FC236}">
                <a16:creationId xmlns:a16="http://schemas.microsoft.com/office/drawing/2014/main" id="{BAB18A7B-747A-42D3-9BCB-A6390E618D6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>
            <a:extLst>
              <a:ext uri="{FF2B5EF4-FFF2-40B4-BE49-F238E27FC236}">
                <a16:creationId xmlns:a16="http://schemas.microsoft.com/office/drawing/2014/main" id="{4BDC6E2C-84B4-46E5-93C9-1B77E7EB554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BCDD5D72-48F0-429C-805E-7901EA313339}" type="slidenum">
              <a:rPr kumimoji="0" lang="en-US" altLang="en-US"/>
              <a:pPr>
                <a:spcBef>
                  <a:spcPct val="0"/>
                </a:spcBef>
              </a:pPr>
              <a:t>2</a:t>
            </a:fld>
            <a:endParaRPr kumimoji="0" lang="en-US" altLang="en-US"/>
          </a:p>
        </p:txBody>
      </p:sp>
      <p:sp>
        <p:nvSpPr>
          <p:cNvPr id="11267" name="Rectangle 2">
            <a:extLst>
              <a:ext uri="{FF2B5EF4-FFF2-40B4-BE49-F238E27FC236}">
                <a16:creationId xmlns:a16="http://schemas.microsoft.com/office/drawing/2014/main" id="{F3435050-B660-4B4D-AF64-0CFDE706F210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8" name="Rectangle 3">
            <a:extLst>
              <a:ext uri="{FF2B5EF4-FFF2-40B4-BE49-F238E27FC236}">
                <a16:creationId xmlns:a16="http://schemas.microsoft.com/office/drawing/2014/main" id="{4527F1BC-59B5-4EC2-91F5-40EAB609886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>
            <a:extLst>
              <a:ext uri="{FF2B5EF4-FFF2-40B4-BE49-F238E27FC236}">
                <a16:creationId xmlns:a16="http://schemas.microsoft.com/office/drawing/2014/main" id="{5CC9E384-68D6-4A33-8003-16C6058F9D6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84C935E9-2927-461C-BCC9-4CDFF907E00D}" type="slidenum">
              <a:rPr kumimoji="0" lang="en-US" altLang="en-US"/>
              <a:pPr>
                <a:spcBef>
                  <a:spcPct val="0"/>
                </a:spcBef>
              </a:pPr>
              <a:t>3</a:t>
            </a:fld>
            <a:endParaRPr kumimoji="0" lang="en-US" altLang="en-US"/>
          </a:p>
        </p:txBody>
      </p:sp>
      <p:sp>
        <p:nvSpPr>
          <p:cNvPr id="13315" name="Rectangle 2">
            <a:extLst>
              <a:ext uri="{FF2B5EF4-FFF2-40B4-BE49-F238E27FC236}">
                <a16:creationId xmlns:a16="http://schemas.microsoft.com/office/drawing/2014/main" id="{9B19806E-C4E3-4AB5-B9E7-3FBF89A55F64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>
            <a:extLst>
              <a:ext uri="{FF2B5EF4-FFF2-40B4-BE49-F238E27FC236}">
                <a16:creationId xmlns:a16="http://schemas.microsoft.com/office/drawing/2014/main" id="{4FC8B6DB-D537-4917-9244-7A79B75E9D7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>
            <a:extLst>
              <a:ext uri="{FF2B5EF4-FFF2-40B4-BE49-F238E27FC236}">
                <a16:creationId xmlns:a16="http://schemas.microsoft.com/office/drawing/2014/main" id="{E5D6BBA3-6314-41E9-828D-90515A5D2DB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80CC365C-329D-4062-A419-E7B9995CE2D7}" type="slidenum">
              <a:rPr kumimoji="0" lang="en-US" altLang="en-US"/>
              <a:pPr>
                <a:spcBef>
                  <a:spcPct val="0"/>
                </a:spcBef>
              </a:pPr>
              <a:t>4</a:t>
            </a:fld>
            <a:endParaRPr kumimoji="0" lang="en-US" altLang="en-US"/>
          </a:p>
        </p:txBody>
      </p:sp>
      <p:sp>
        <p:nvSpPr>
          <p:cNvPr id="15363" name="Rectangle 2">
            <a:extLst>
              <a:ext uri="{FF2B5EF4-FFF2-40B4-BE49-F238E27FC236}">
                <a16:creationId xmlns:a16="http://schemas.microsoft.com/office/drawing/2014/main" id="{DB937C34-9BAA-430D-92C1-9B7FD8C2D409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>
            <a:extLst>
              <a:ext uri="{FF2B5EF4-FFF2-40B4-BE49-F238E27FC236}">
                <a16:creationId xmlns:a16="http://schemas.microsoft.com/office/drawing/2014/main" id="{B6469456-1D27-40D8-8233-9CCEC58ACA4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>
            <a:extLst>
              <a:ext uri="{FF2B5EF4-FFF2-40B4-BE49-F238E27FC236}">
                <a16:creationId xmlns:a16="http://schemas.microsoft.com/office/drawing/2014/main" id="{288EC867-0F56-44D8-8261-EFBA9885311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4514FA8C-1871-4225-ACA2-C3C2330F6416}" type="slidenum">
              <a:rPr kumimoji="0" lang="en-US" altLang="en-US"/>
              <a:pPr>
                <a:spcBef>
                  <a:spcPct val="0"/>
                </a:spcBef>
              </a:pPr>
              <a:t>5</a:t>
            </a:fld>
            <a:endParaRPr kumimoji="0" lang="en-US" altLang="en-US"/>
          </a:p>
        </p:txBody>
      </p:sp>
      <p:sp>
        <p:nvSpPr>
          <p:cNvPr id="17411" name="Rectangle 2">
            <a:extLst>
              <a:ext uri="{FF2B5EF4-FFF2-40B4-BE49-F238E27FC236}">
                <a16:creationId xmlns:a16="http://schemas.microsoft.com/office/drawing/2014/main" id="{95554C3A-0E67-44F0-B4D6-B57DF6B1D35D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>
            <a:extLst>
              <a:ext uri="{FF2B5EF4-FFF2-40B4-BE49-F238E27FC236}">
                <a16:creationId xmlns:a16="http://schemas.microsoft.com/office/drawing/2014/main" id="{8274B411-B534-462B-A74A-3A61F56B218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>
            <a:extLst>
              <a:ext uri="{FF2B5EF4-FFF2-40B4-BE49-F238E27FC236}">
                <a16:creationId xmlns:a16="http://schemas.microsoft.com/office/drawing/2014/main" id="{B2EBDBC7-8EFF-4FD9-B9D8-7BF6EBEF8CF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3E73167E-FC2A-4737-960E-813AA4F49FB9}" type="slidenum">
              <a:rPr kumimoji="0" lang="en-US" altLang="en-US"/>
              <a:pPr>
                <a:spcBef>
                  <a:spcPct val="0"/>
                </a:spcBef>
              </a:pPr>
              <a:t>6</a:t>
            </a:fld>
            <a:endParaRPr kumimoji="0" lang="en-US" altLang="en-US"/>
          </a:p>
        </p:txBody>
      </p:sp>
      <p:sp>
        <p:nvSpPr>
          <p:cNvPr id="19459" name="Rectangle 2">
            <a:extLst>
              <a:ext uri="{FF2B5EF4-FFF2-40B4-BE49-F238E27FC236}">
                <a16:creationId xmlns:a16="http://schemas.microsoft.com/office/drawing/2014/main" id="{53BD61C9-53DF-4437-94F5-9BDDC2F2429C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>
            <a:extLst>
              <a:ext uri="{FF2B5EF4-FFF2-40B4-BE49-F238E27FC236}">
                <a16:creationId xmlns:a16="http://schemas.microsoft.com/office/drawing/2014/main" id="{7F1FD4A7-73B2-4504-A87C-70F09266FCD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75985B6A-1459-4640-968A-91C107D5B2C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654B0D10-6A4B-46F5-97CF-29582435F2D7}" type="slidenum">
              <a:rPr kumimoji="0" lang="en-US" altLang="en-US"/>
              <a:pPr>
                <a:spcBef>
                  <a:spcPct val="0"/>
                </a:spcBef>
              </a:pPr>
              <a:t>7</a:t>
            </a:fld>
            <a:endParaRPr kumimoji="0"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A015D91F-2065-44E4-968D-19C1AB0ABED5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0BBDA8A5-0E37-46EB-9209-4231B44D9F0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>
            <a:extLst>
              <a:ext uri="{FF2B5EF4-FFF2-40B4-BE49-F238E27FC236}">
                <a16:creationId xmlns:a16="http://schemas.microsoft.com/office/drawing/2014/main" id="{1E2EF3BE-3859-448E-8BF9-B7653D4E26E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C53CB96C-3B85-4FDF-B29D-352357F8A186}" type="slidenum">
              <a:rPr kumimoji="0" lang="en-US" altLang="en-US"/>
              <a:pPr>
                <a:spcBef>
                  <a:spcPct val="0"/>
                </a:spcBef>
              </a:pPr>
              <a:t>9</a:t>
            </a:fld>
            <a:endParaRPr kumimoji="0" lang="en-US" altLang="en-US"/>
          </a:p>
        </p:txBody>
      </p:sp>
      <p:sp>
        <p:nvSpPr>
          <p:cNvPr id="22531" name="Rectangle 2">
            <a:extLst>
              <a:ext uri="{FF2B5EF4-FFF2-40B4-BE49-F238E27FC236}">
                <a16:creationId xmlns:a16="http://schemas.microsoft.com/office/drawing/2014/main" id="{D3C6AA0B-8D8B-434C-9381-7F5E0FF71E32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>
            <a:extLst>
              <a:ext uri="{FF2B5EF4-FFF2-40B4-BE49-F238E27FC236}">
                <a16:creationId xmlns:a16="http://schemas.microsoft.com/office/drawing/2014/main" id="{8B137AE1-D6AD-49F5-B367-489EF35912E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>
            <a:extLst>
              <a:ext uri="{FF2B5EF4-FFF2-40B4-BE49-F238E27FC236}">
                <a16:creationId xmlns:a16="http://schemas.microsoft.com/office/drawing/2014/main" id="{1ED01B80-A682-49FB-BBE9-401109E83C3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3196CDA4-0D07-44F3-B5C9-5A2C3E72E031}" type="slidenum">
              <a:rPr kumimoji="0" lang="en-US" altLang="en-US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10</a:t>
            </a:fld>
            <a:endParaRPr kumimoji="0" lang="en-US" altLang="en-US">
              <a:solidFill>
                <a:srgbClr val="000000"/>
              </a:solidFill>
            </a:endParaRPr>
          </a:p>
        </p:txBody>
      </p:sp>
      <p:sp>
        <p:nvSpPr>
          <p:cNvPr id="24579" name="Rectangle 2">
            <a:extLst>
              <a:ext uri="{FF2B5EF4-FFF2-40B4-BE49-F238E27FC236}">
                <a16:creationId xmlns:a16="http://schemas.microsoft.com/office/drawing/2014/main" id="{375D0F11-6452-47E5-8B3C-33B381B3207D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>
            <a:extLst>
              <a:ext uri="{FF2B5EF4-FFF2-40B4-BE49-F238E27FC236}">
                <a16:creationId xmlns:a16="http://schemas.microsoft.com/office/drawing/2014/main" id="{9B804440-59C1-4566-9538-4A1ED494232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1351B906-FE9B-4111-B756-EA3B496AE238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F2B32237-0A9E-42EA-AFDF-1F807B377A74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Freeform 4">
              <a:extLst>
                <a:ext uri="{FF2B5EF4-FFF2-40B4-BE49-F238E27FC236}">
                  <a16:creationId xmlns:a16="http://schemas.microsoft.com/office/drawing/2014/main" id="{09041801-C3AF-46BC-9DC1-0B7AABB7ED7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1F292ECE-FF6A-4069-AC26-EC4FFCE24E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A83B7551-1DB8-47AD-8B30-9636F6ECF36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079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143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2819400"/>
            <a:ext cx="6400800" cy="1752600"/>
          </a:xfr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/>
              <a:t>Click to edit Master subtitle style</a:t>
            </a:r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8A096E09-2203-4642-98C9-98C2F276F24A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10">
            <a:extLst>
              <a:ext uri="{FF2B5EF4-FFF2-40B4-BE49-F238E27FC236}">
                <a16:creationId xmlns:a16="http://schemas.microsoft.com/office/drawing/2014/main" id="{E04A4887-9FA1-4B39-A0A0-F44F043A52F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11">
            <a:extLst>
              <a:ext uri="{FF2B5EF4-FFF2-40B4-BE49-F238E27FC236}">
                <a16:creationId xmlns:a16="http://schemas.microsoft.com/office/drawing/2014/main" id="{F6A6E260-3EF1-48BC-99DA-3E29D28B9A2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C2E9E021-9613-4E82-93CF-6D744234B72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37237448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39BCB5C5-CA50-41BD-9C01-AAFA3D08625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E6844DA1-6049-4E70-8050-5BE028C4BB8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EC4568A4-6494-4EC3-BFE3-171C50A9CC3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728C3C-0A90-4F88-9387-46DDA989030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17133612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867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867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EFE8C5D4-C74B-4490-B02B-024961F787B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BC73F411-F62D-42FA-B3D7-2929DBFE71C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AE582C7F-4DC4-43C2-8119-69264BAAEB9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1716FF-3415-4B6E-84CF-E212FEC6D99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60698706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44A9728-6B2D-45F9-BC3C-6F4AD6673E3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C20488-756B-4B93-94F2-71FB37E0575F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9FA76DC0-42F9-4390-9ECD-15C709D3E47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F7393D4B-EF69-4540-B849-9414F800B95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29812B-BD2E-43ED-BF41-D7E47E88A66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77636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CCE46064-1AE9-4208-AB0E-77C08E093D6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C0FD13-5BB3-4B57-9F88-7CF1218D782F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04A6BFE2-908F-485F-BEFF-E59E12879AF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860C9170-2211-4DAD-89B5-1CF1B65D0C5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808B22-4A17-4586-BF75-DDD5AF4411D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293313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E9F2C09-776B-418D-A74A-C29C2FE5A6C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12A9BD-10C3-4551-85B0-FED473276960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ABCD253-2E45-45A3-9D6D-75576217D0F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3DBE273B-6831-474D-8C08-60632EA808F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992F79-25A5-47BF-9D52-C57EEF4FE3B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275509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4C63F57-11CF-4FE0-9911-91A9BD99449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8F3F0D-84F7-48A7-874B-355BB035C019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830C593-E6FA-4C29-B7CD-017D5B7B82F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33C8E21-B615-4734-B2D5-0A3702C745B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4233B7-DFCC-496B-8C76-E33F33B7044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878494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840D3113-4C90-4923-B530-78146A8D712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A389EA-DB2C-489D-9653-1BB56EAF78F0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31A82D20-1518-40A1-BE43-70152467A72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5A28785D-0873-44EC-B97A-C90E4DB86F9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694634-2D0C-4B53-B5F3-27F132E811D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303309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917B9719-2F81-4A1F-A15E-1CEA358822E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262459-C888-46D3-9259-ABA235D3820E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73E2DBC8-8D08-414B-BF35-39886113A5E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BD3B3FBE-F902-4C05-9365-DFE6D6B4370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7C1C0E-DCEE-45AC-B0D3-545078AD9E9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493656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92079126-1192-458E-813C-FF2C9B77CE5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8B0EE4-69B9-483D-BF02-EE6983504125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52F9EB75-5065-4A39-B3A7-F9844BFF957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B046C02A-2BC0-49AD-9198-695D1234E84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A85C10-8ECF-4A06-AF76-6535239E4EE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596711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09CB082-1373-444F-8DBF-7BD3B688A1A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5BF1A9-6AB7-4619-AA90-9B5DB90DB6A4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CDCA387-A628-473B-9FCB-2808DD7662F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DB5E509-A44F-413F-8D1A-32609A95BE5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C6584E-B5F8-44D9-AE1A-42B8386F58B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5694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59C6E1B5-DFB1-4406-AE29-30F09C815A3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E09AF5B5-9679-43A4-A95F-22AD8384828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E6778622-B8E5-4E04-9244-D0C353C4D68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19E530-55EB-4409-93D4-828D5E639C0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36033618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84FE14A-FA3C-4E73-BDCA-5D0FC402B92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DC3481-5F7A-41BB-A28F-CA196498C3CF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A45CDEE-448E-4660-A0CE-D09BAB65E7C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0046E5B-F58A-4D5A-A876-76E35BB68B8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B41870-DEA5-4CD3-870A-7F1B7AC8660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5607088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F6F6C640-11EC-4C19-A0A7-64B2C7911DC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D7DEA6-1D0C-47CD-B42A-8190795C6921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92391979-5BF7-4206-ACC6-AF1BBABD491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E9C38FC5-D1DB-4086-AB62-B56B4A7E42A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556BDB-85F8-47E7-A660-3BC6C2181DF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3817726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C88665D8-C91E-470F-B37C-6DE4EE9912C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3F413C-5B8F-48B1-9DCD-C79CD874B50B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D99DB0C0-75F1-4F33-B09F-A132FEF093D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1E3D8EE1-2A1A-437B-8B39-067182FAD52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753B06-F4CA-4601-9EB0-88723D71E02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6120235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0420F8D5-280F-4AB2-88B2-E6213AF066FC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3D6BCA11-4229-4F49-B0EB-17D69A4BFA4F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Freeform 4">
              <a:extLst>
                <a:ext uri="{FF2B5EF4-FFF2-40B4-BE49-F238E27FC236}">
                  <a16:creationId xmlns:a16="http://schemas.microsoft.com/office/drawing/2014/main" id="{F877DAD1-F6ED-412C-A9C0-BF341E60C9DE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8A685E27-DFCA-43A1-9A11-02DACBFCCDA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07626625-433F-439E-826A-1944031CC17E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079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143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2819400"/>
            <a:ext cx="6400800" cy="1752600"/>
          </a:xfrm>
          <a:extLst/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/>
              <a:t>Click to edit Master subtitle style</a:t>
            </a:r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7C0C9933-13BE-460D-8CE3-329E65B9D807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10">
            <a:extLst>
              <a:ext uri="{FF2B5EF4-FFF2-40B4-BE49-F238E27FC236}">
                <a16:creationId xmlns:a16="http://schemas.microsoft.com/office/drawing/2014/main" id="{05599E0F-D919-48A4-9EE6-2D8FA51F575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11">
            <a:extLst>
              <a:ext uri="{FF2B5EF4-FFF2-40B4-BE49-F238E27FC236}">
                <a16:creationId xmlns:a16="http://schemas.microsoft.com/office/drawing/2014/main" id="{20372493-0E70-45C8-81F2-B2CFF55BC06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DCD304DA-9383-4F20-891F-9622C8147C2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80171958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BF0B99BB-1C2E-46AF-9F69-FCC0B9B7314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9CCCEF91-FB42-46C5-AB5C-6783E86353B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3748A6BF-CF1D-4B94-AB16-75EE6A9A078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7F82F8-244C-4477-80F3-B92F74F761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43737596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6C1D66F8-D133-4C27-9976-5A1F31D386B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8040A579-9BA3-4628-8FE9-D385AE602F1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B251E327-EE13-4A1B-93CF-E952169EFDF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B45D78-DCBE-426A-81BB-FFE018A225C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89136012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41475"/>
            <a:ext cx="38100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1475"/>
            <a:ext cx="38100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BB6DF7B8-4FAF-4BDD-A701-093252CA93D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5B2DD20D-8825-4179-9132-DDF7AAA0919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28708B9F-B195-492F-9BB2-A58EAF19997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19E51-EAAB-4053-85FB-A9E513B2D7A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58159734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9">
            <a:extLst>
              <a:ext uri="{FF2B5EF4-FFF2-40B4-BE49-F238E27FC236}">
                <a16:creationId xmlns:a16="http://schemas.microsoft.com/office/drawing/2014/main" id="{3A4350A2-929F-437B-9F93-6F5676EF45F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">
            <a:extLst>
              <a:ext uri="{FF2B5EF4-FFF2-40B4-BE49-F238E27FC236}">
                <a16:creationId xmlns:a16="http://schemas.microsoft.com/office/drawing/2014/main" id="{A02EF483-7F8E-4191-9AF4-B815698596E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8349C703-D2D0-4DB0-98A6-AC3FA4D7E40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A0A352-F54F-4EF5-82E1-98B8A03FA66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52305884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9">
            <a:extLst>
              <a:ext uri="{FF2B5EF4-FFF2-40B4-BE49-F238E27FC236}">
                <a16:creationId xmlns:a16="http://schemas.microsoft.com/office/drawing/2014/main" id="{DEB03BFC-2B11-41B5-9E76-AB7F8163CA2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">
            <a:extLst>
              <a:ext uri="{FF2B5EF4-FFF2-40B4-BE49-F238E27FC236}">
                <a16:creationId xmlns:a16="http://schemas.microsoft.com/office/drawing/2014/main" id="{3FC1D5BC-E5CE-4971-9E28-66F56258610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>
            <a:extLst>
              <a:ext uri="{FF2B5EF4-FFF2-40B4-BE49-F238E27FC236}">
                <a16:creationId xmlns:a16="http://schemas.microsoft.com/office/drawing/2014/main" id="{71B728FD-9682-499F-A822-40EEE8F1021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CAB123-F89D-47B1-AA92-6D31EB9357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49033027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>
            <a:extLst>
              <a:ext uri="{FF2B5EF4-FFF2-40B4-BE49-F238E27FC236}">
                <a16:creationId xmlns:a16="http://schemas.microsoft.com/office/drawing/2014/main" id="{D7DCBD2A-BA71-47B4-9221-468E18CB672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">
            <a:extLst>
              <a:ext uri="{FF2B5EF4-FFF2-40B4-BE49-F238E27FC236}">
                <a16:creationId xmlns:a16="http://schemas.microsoft.com/office/drawing/2014/main" id="{3557C17D-11E2-439E-A065-B3A76941BDC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1">
            <a:extLst>
              <a:ext uri="{FF2B5EF4-FFF2-40B4-BE49-F238E27FC236}">
                <a16:creationId xmlns:a16="http://schemas.microsoft.com/office/drawing/2014/main" id="{30F27DE2-38D2-40AA-BC9D-DDD3FA63734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C00811-E261-4AE8-BDCC-CAD85166AF0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17802511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2DF40FEC-0945-4BB4-AFF6-D96204A05F6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60582FBC-E58D-4FD9-8F79-3B68FCE763E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7055C9AB-85E6-4AE0-BBAB-61803F3D388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31E812-5F9E-470D-8B22-13D521E24D3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99604972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0FB482A6-D25A-42E7-9A5B-7C376E43CBF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D8CD1710-5138-44CC-BF6C-9653EC3F6F6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FACEA059-4A14-4CB9-9A1C-C473E16C29C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D73C25-E1BB-4AA1-8A17-5378DCCD701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52935175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C2AA7589-3480-45C7-8B63-4D81AC7FF01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04717156-1360-4858-BD2E-5A242C00837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7CC64EE2-15DE-45E5-9BD9-8FC4C1D526C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CA2420-C367-458C-8D3A-88B2E6373EC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38640690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1096C6A1-E362-4A56-8B3B-1245CB6B936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F466DB4B-BAF5-466D-8EC8-68D3C1E3364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D17B1E8F-F882-4068-B85D-528355497CA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1B94AB-C616-42FE-83BF-41253B4FCC2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11033202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867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867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B1CA991B-E815-4A0E-8EBB-781FDF6CA99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A3F851C1-2E30-4343-B747-1163E377C79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A59DA0E9-BBE6-49B2-8D8E-35EAC687D8C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179FCB-5EDC-47E9-9609-CB65EC7A6AA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72327822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41475"/>
            <a:ext cx="38100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1475"/>
            <a:ext cx="38100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0F1858D9-CB0A-4495-B384-17E4E969FFB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0BE2D807-BF3C-4EAE-B823-993EECCB406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45DF348D-EB65-4DB4-8ABE-39A2EC4D824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6803A0-8D92-4131-AC40-3A5EADEB919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26771083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9">
            <a:extLst>
              <a:ext uri="{FF2B5EF4-FFF2-40B4-BE49-F238E27FC236}">
                <a16:creationId xmlns:a16="http://schemas.microsoft.com/office/drawing/2014/main" id="{F857D6F2-91FB-4251-B85F-DB42334C73B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">
            <a:extLst>
              <a:ext uri="{FF2B5EF4-FFF2-40B4-BE49-F238E27FC236}">
                <a16:creationId xmlns:a16="http://schemas.microsoft.com/office/drawing/2014/main" id="{2D241EC2-2DED-4A1C-95C5-0A2C4CDD8F2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27FFF554-E209-4436-8C9F-71426B85792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C61CBF-9D2F-4F45-A77F-C75BDDB21E7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37228851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9">
            <a:extLst>
              <a:ext uri="{FF2B5EF4-FFF2-40B4-BE49-F238E27FC236}">
                <a16:creationId xmlns:a16="http://schemas.microsoft.com/office/drawing/2014/main" id="{4D668385-541C-4B38-8314-AF4822E2C9E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">
            <a:extLst>
              <a:ext uri="{FF2B5EF4-FFF2-40B4-BE49-F238E27FC236}">
                <a16:creationId xmlns:a16="http://schemas.microsoft.com/office/drawing/2014/main" id="{E9EA99F8-B3BE-4DCA-A272-BEF526D9FE6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>
            <a:extLst>
              <a:ext uri="{FF2B5EF4-FFF2-40B4-BE49-F238E27FC236}">
                <a16:creationId xmlns:a16="http://schemas.microsoft.com/office/drawing/2014/main" id="{A495FCAF-6922-4791-81CE-84931FF1088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305FE6-C58F-469F-AE94-55005E275D6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05651375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>
            <a:extLst>
              <a:ext uri="{FF2B5EF4-FFF2-40B4-BE49-F238E27FC236}">
                <a16:creationId xmlns:a16="http://schemas.microsoft.com/office/drawing/2014/main" id="{189ECCC4-BD26-4184-93D7-EA644DA0ADA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">
            <a:extLst>
              <a:ext uri="{FF2B5EF4-FFF2-40B4-BE49-F238E27FC236}">
                <a16:creationId xmlns:a16="http://schemas.microsoft.com/office/drawing/2014/main" id="{9AA3F67D-47C0-43D2-998E-85507A55BE6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1">
            <a:extLst>
              <a:ext uri="{FF2B5EF4-FFF2-40B4-BE49-F238E27FC236}">
                <a16:creationId xmlns:a16="http://schemas.microsoft.com/office/drawing/2014/main" id="{0C4FB47A-33D9-45FA-9BAD-533D987F2CF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7E117-3157-4CD5-AA32-BA289DFE71B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33954947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35EDB3BC-EDF8-436B-86BB-95AC1888F1A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CC3A548A-F1F8-4A39-AC10-5B327FC303C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8FB87DF5-84AF-488B-B279-A880069E071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28BECA-2B00-454A-A07D-4D34CD7BD19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51178148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5518421F-4160-4AAB-A874-6DC85EFA3D4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93C1E9FB-3B98-484E-9617-1870CD02FE9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AE9BAFB8-C99F-4817-802C-1ECD79E28F6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620C64-E8CB-4890-B29D-CD16E5B7EBF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7947870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>
            <a:extLst>
              <a:ext uri="{FF2B5EF4-FFF2-40B4-BE49-F238E27FC236}">
                <a16:creationId xmlns:a16="http://schemas.microsoft.com/office/drawing/2014/main" id="{4787B31C-E053-4B34-94A6-D858E2223169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2056" name="Freeform 3">
              <a:extLst>
                <a:ext uri="{FF2B5EF4-FFF2-40B4-BE49-F238E27FC236}">
                  <a16:creationId xmlns:a16="http://schemas.microsoft.com/office/drawing/2014/main" id="{0482DB67-048E-4BF5-8DCE-DAC04B38FADB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" name="Freeform 4">
              <a:extLst>
                <a:ext uri="{FF2B5EF4-FFF2-40B4-BE49-F238E27FC236}">
                  <a16:creationId xmlns:a16="http://schemas.microsoft.com/office/drawing/2014/main" id="{5911CE30-A29A-4D38-BE13-C9B30C7B125D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ADF5A723-D580-4AEE-8C1F-2A4BA310F14A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FAD3B833-B299-4D09-BAE0-9893E3CF8CA9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55" name="Rectangle 7">
            <a:extLst>
              <a:ext uri="{FF2B5EF4-FFF2-40B4-BE49-F238E27FC236}">
                <a16:creationId xmlns:a16="http://schemas.microsoft.com/office/drawing/2014/main" id="{80B71256-C47E-40A7-93AF-56B69CE7DA9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57" name="Rectangle 9">
            <a:extLst>
              <a:ext uri="{FF2B5EF4-FFF2-40B4-BE49-F238E27FC236}">
                <a16:creationId xmlns:a16="http://schemas.microsoft.com/office/drawing/2014/main" id="{0D60C439-135D-4DA6-8C21-1547BE129B44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50000"/>
              </a:spcBef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8" name="Rectangle 10">
            <a:extLst>
              <a:ext uri="{FF2B5EF4-FFF2-40B4-BE49-F238E27FC236}">
                <a16:creationId xmlns:a16="http://schemas.microsoft.com/office/drawing/2014/main" id="{E7310B13-AFAD-4B83-B080-E3A01E6C142C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50000"/>
              </a:spcBef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9" name="Rectangle 11">
            <a:extLst>
              <a:ext uri="{FF2B5EF4-FFF2-40B4-BE49-F238E27FC236}">
                <a16:creationId xmlns:a16="http://schemas.microsoft.com/office/drawing/2014/main" id="{7ECB4D42-588E-4510-9F7B-E23617F8CE4A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50000"/>
              </a:spcBef>
              <a:defRPr sz="1400" smtClean="0"/>
            </a:lvl1pPr>
          </a:lstStyle>
          <a:p>
            <a:pPr>
              <a:defRPr/>
            </a:pPr>
            <a:fld id="{D158A355-8F1E-4131-BC1B-AF69CD8984E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2060" name="Rectangle 12">
            <a:extLst>
              <a:ext uri="{FF2B5EF4-FFF2-40B4-BE49-F238E27FC236}">
                <a16:creationId xmlns:a16="http://schemas.microsoft.com/office/drawing/2014/main" id="{235C8F4A-FA6E-4890-96A4-60FE4834F2B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41475"/>
            <a:ext cx="7772400" cy="4454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92" r:id="rId1"/>
    <p:sldLayoutId id="2147483861" r:id="rId2"/>
    <p:sldLayoutId id="2147483862" r:id="rId3"/>
    <p:sldLayoutId id="2147483863" r:id="rId4"/>
    <p:sldLayoutId id="2147483864" r:id="rId5"/>
    <p:sldLayoutId id="2147483865" r:id="rId6"/>
    <p:sldLayoutId id="2147483866" r:id="rId7"/>
    <p:sldLayoutId id="2147483867" r:id="rId8"/>
    <p:sldLayoutId id="2147483868" r:id="rId9"/>
    <p:sldLayoutId id="2147483869" r:id="rId10"/>
    <p:sldLayoutId id="2147483870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»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8A922747-CB04-4338-B74C-34DE455B9E4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45CD4299-F2EF-4E5D-AC5F-7440AD96855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37892" name="Rectangle 4">
            <a:extLst>
              <a:ext uri="{FF2B5EF4-FFF2-40B4-BE49-F238E27FC236}">
                <a16:creationId xmlns:a16="http://schemas.microsoft.com/office/drawing/2014/main" id="{DFA487E2-4EDC-4EA9-89A4-F747A5A0CE42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pPr>
              <a:defRPr/>
            </a:pPr>
            <a:fld id="{CDF29B64-E875-4790-A3CD-D6E226E75B5C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37893" name="Rectangle 5">
            <a:extLst>
              <a:ext uri="{FF2B5EF4-FFF2-40B4-BE49-F238E27FC236}">
                <a16:creationId xmlns:a16="http://schemas.microsoft.com/office/drawing/2014/main" id="{6209F9CB-9184-43BD-A9A9-2713C4F5876D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4" name="Rectangle 6">
            <a:extLst>
              <a:ext uri="{FF2B5EF4-FFF2-40B4-BE49-F238E27FC236}">
                <a16:creationId xmlns:a16="http://schemas.microsoft.com/office/drawing/2014/main" id="{11A20947-ABC7-4932-A46A-AD6401A3460D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C06BB555-D589-4941-B8E2-130E629876D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1" r:id="rId1"/>
    <p:sldLayoutId id="2147483872" r:id="rId2"/>
    <p:sldLayoutId id="2147483873" r:id="rId3"/>
    <p:sldLayoutId id="2147483874" r:id="rId4"/>
    <p:sldLayoutId id="2147483875" r:id="rId5"/>
    <p:sldLayoutId id="2147483876" r:id="rId6"/>
    <p:sldLayoutId id="2147483877" r:id="rId7"/>
    <p:sldLayoutId id="2147483878" r:id="rId8"/>
    <p:sldLayoutId id="2147483879" r:id="rId9"/>
    <p:sldLayoutId id="2147483880" r:id="rId10"/>
    <p:sldLayoutId id="214748388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>
            <a:extLst>
              <a:ext uri="{FF2B5EF4-FFF2-40B4-BE49-F238E27FC236}">
                <a16:creationId xmlns:a16="http://schemas.microsoft.com/office/drawing/2014/main" id="{1D7DF518-DC61-4566-BAD2-71E5CDB7EAE2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4104" name="Freeform 3">
              <a:extLst>
                <a:ext uri="{FF2B5EF4-FFF2-40B4-BE49-F238E27FC236}">
                  <a16:creationId xmlns:a16="http://schemas.microsoft.com/office/drawing/2014/main" id="{71E7465F-2FE6-47BB-BA16-3CF2CB17BFA3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05" name="Freeform 4">
              <a:extLst>
                <a:ext uri="{FF2B5EF4-FFF2-40B4-BE49-F238E27FC236}">
                  <a16:creationId xmlns:a16="http://schemas.microsoft.com/office/drawing/2014/main" id="{D0FDAA52-E877-4F25-AD8C-575FAC366FC2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06" name="Freeform 5">
              <a:extLst>
                <a:ext uri="{FF2B5EF4-FFF2-40B4-BE49-F238E27FC236}">
                  <a16:creationId xmlns:a16="http://schemas.microsoft.com/office/drawing/2014/main" id="{0756EB89-72CA-4FC0-B0AF-723392AAD53E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07" name="Freeform 6">
              <a:extLst>
                <a:ext uri="{FF2B5EF4-FFF2-40B4-BE49-F238E27FC236}">
                  <a16:creationId xmlns:a16="http://schemas.microsoft.com/office/drawing/2014/main" id="{8A7F798D-50A2-433D-909F-52701ACEA379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55" name="Rectangle 7">
            <a:extLst>
              <a:ext uri="{FF2B5EF4-FFF2-40B4-BE49-F238E27FC236}">
                <a16:creationId xmlns:a16="http://schemas.microsoft.com/office/drawing/2014/main" id="{3CEBB493-312F-437A-BD9A-1760704F02A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219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57" name="Rectangle 9">
            <a:extLst>
              <a:ext uri="{FF2B5EF4-FFF2-40B4-BE49-F238E27FC236}">
                <a16:creationId xmlns:a16="http://schemas.microsoft.com/office/drawing/2014/main" id="{E6B90A4A-CD94-4DB5-B0B3-3E36BBF09BE5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50000"/>
              </a:spcBef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8" name="Rectangle 10">
            <a:extLst>
              <a:ext uri="{FF2B5EF4-FFF2-40B4-BE49-F238E27FC236}">
                <a16:creationId xmlns:a16="http://schemas.microsoft.com/office/drawing/2014/main" id="{C8F3FC0A-E239-4371-B2F0-95CDFA1C20F4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50000"/>
              </a:spcBef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9" name="Rectangle 11">
            <a:extLst>
              <a:ext uri="{FF2B5EF4-FFF2-40B4-BE49-F238E27FC236}">
                <a16:creationId xmlns:a16="http://schemas.microsoft.com/office/drawing/2014/main" id="{510463CE-A98C-44FC-8892-D56B13683F53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50000"/>
              </a:spcBef>
              <a:defRPr sz="1400" smtClean="0"/>
            </a:lvl1pPr>
          </a:lstStyle>
          <a:p>
            <a:pPr>
              <a:defRPr/>
            </a:pPr>
            <a:fld id="{7671249C-CBE1-4A14-9B49-B776CC906A7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2060" name="Rectangle 12">
            <a:extLst>
              <a:ext uri="{FF2B5EF4-FFF2-40B4-BE49-F238E27FC236}">
                <a16:creationId xmlns:a16="http://schemas.microsoft.com/office/drawing/2014/main" id="{18F38B62-532D-4029-A469-74E3AF751C3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41475"/>
            <a:ext cx="7772400" cy="44545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93" r:id="rId1"/>
    <p:sldLayoutId id="2147483882" r:id="rId2"/>
    <p:sldLayoutId id="2147483883" r:id="rId3"/>
    <p:sldLayoutId id="2147483884" r:id="rId4"/>
    <p:sldLayoutId id="2147483885" r:id="rId5"/>
    <p:sldLayoutId id="2147483886" r:id="rId6"/>
    <p:sldLayoutId id="2147483887" r:id="rId7"/>
    <p:sldLayoutId id="2147483888" r:id="rId8"/>
    <p:sldLayoutId id="2147483889" r:id="rId9"/>
    <p:sldLayoutId id="2147483890" r:id="rId10"/>
    <p:sldLayoutId id="2147483891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»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ew-arkemmaus.org/index.htm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>
            <a:extLst>
              <a:ext uri="{FF2B5EF4-FFF2-40B4-BE49-F238E27FC236}">
                <a16:creationId xmlns:a16="http://schemas.microsoft.com/office/drawing/2014/main" id="{B223C90C-242B-4700-B531-3D75EA311055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b="1"/>
              <a:t>Holy Spirit, Thou Art Welcome</a:t>
            </a:r>
            <a:endParaRPr lang="en-US" b="1">
              <a:cs typeface="Times New Roman" pitchFamily="18" charset="0"/>
            </a:endParaRPr>
          </a:p>
        </p:txBody>
      </p:sp>
      <p:sp>
        <p:nvSpPr>
          <p:cNvPr id="69635" name="Rectangle 3">
            <a:extLst>
              <a:ext uri="{FF2B5EF4-FFF2-40B4-BE49-F238E27FC236}">
                <a16:creationId xmlns:a16="http://schemas.microsoft.com/office/drawing/2014/main" id="{A3E8A1D0-CB79-4830-9BFC-F21AE0D6143D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1066800"/>
            <a:ext cx="9144000" cy="3962400"/>
          </a:xfrm>
        </p:spPr>
        <p:txBody>
          <a:bodyPr/>
          <a:lstStyle/>
          <a:p>
            <a:pPr eaLnBrk="1" hangingPunct="1">
              <a:spcBef>
                <a:spcPct val="10000"/>
              </a:spcBef>
              <a:defRPr/>
            </a:pPr>
            <a:r>
              <a:rPr lang="en-US" sz="3400" b="1">
                <a:latin typeface="Arial" charset="0"/>
                <a:cs typeface="Arial" charset="0"/>
              </a:rPr>
              <a:t>Holy Spirit, Thou art welcome in this place;</a:t>
            </a:r>
            <a:endParaRPr lang="en-US" sz="3400" b="1" i="1">
              <a:latin typeface="Arial" charset="0"/>
              <a:cs typeface="Times New Roman" pitchFamily="18" charset="0"/>
            </a:endParaRPr>
          </a:p>
          <a:p>
            <a:pPr eaLnBrk="1" hangingPunct="1">
              <a:spcBef>
                <a:spcPct val="10000"/>
              </a:spcBef>
              <a:defRPr/>
            </a:pPr>
            <a:r>
              <a:rPr lang="en-US" sz="3400" b="1">
                <a:latin typeface="Arial" charset="0"/>
                <a:cs typeface="Times New Roman" pitchFamily="18" charset="0"/>
              </a:rPr>
              <a:t>Holy Spirit, Thou art welcome in this place.</a:t>
            </a:r>
          </a:p>
          <a:p>
            <a:pPr eaLnBrk="1" hangingPunct="1">
              <a:spcBef>
                <a:spcPct val="10000"/>
              </a:spcBef>
              <a:defRPr/>
            </a:pPr>
            <a:r>
              <a:rPr lang="en-US" sz="3400" b="1">
                <a:latin typeface="Arial" charset="0"/>
                <a:cs typeface="Times New Roman" pitchFamily="18" charset="0"/>
              </a:rPr>
              <a:t>Omnipotent Father of mercy and grace, </a:t>
            </a:r>
          </a:p>
          <a:p>
            <a:pPr eaLnBrk="1" hangingPunct="1">
              <a:spcBef>
                <a:spcPct val="10000"/>
              </a:spcBef>
              <a:defRPr/>
            </a:pPr>
            <a:r>
              <a:rPr lang="en-US" sz="3400" b="1">
                <a:latin typeface="Arial" charset="0"/>
                <a:cs typeface="Times New Roman" pitchFamily="18" charset="0"/>
              </a:rPr>
              <a:t>Thou art welcome in this place.</a:t>
            </a:r>
          </a:p>
        </p:txBody>
      </p:sp>
      <p:sp>
        <p:nvSpPr>
          <p:cNvPr id="69636" name="Text Box 4">
            <a:extLst>
              <a:ext uri="{FF2B5EF4-FFF2-40B4-BE49-F238E27FC236}">
                <a16:creationId xmlns:a16="http://schemas.microsoft.com/office/drawing/2014/main" id="{CD25CC28-6492-4C9A-A591-92254F18EA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096000"/>
            <a:ext cx="91440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en-US" sz="12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Dottie Rambo / David Huntsinger  © 1977  John T Benson Publishing Co   (ASCAP) - CCLI#1009126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ext Box 2">
            <a:extLst>
              <a:ext uri="{FF2B5EF4-FFF2-40B4-BE49-F238E27FC236}">
                <a16:creationId xmlns:a16="http://schemas.microsoft.com/office/drawing/2014/main" id="{B7E7B80B-2FE9-4222-91F2-A5929E649E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0" y="3124200"/>
            <a:ext cx="14478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cap="sq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lnSpc>
                <a:spcPct val="75000"/>
              </a:lnSpc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Spiritual</a:t>
            </a:r>
          </a:p>
          <a:p>
            <a:pPr eaLnBrk="1" hangingPunct="1">
              <a:lnSpc>
                <a:spcPct val="75000"/>
              </a:lnSpc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Blindness</a:t>
            </a:r>
          </a:p>
        </p:txBody>
      </p:sp>
      <p:sp>
        <p:nvSpPr>
          <p:cNvPr id="71683" name="Text Box 3">
            <a:extLst>
              <a:ext uri="{FF2B5EF4-FFF2-40B4-BE49-F238E27FC236}">
                <a16:creationId xmlns:a16="http://schemas.microsoft.com/office/drawing/2014/main" id="{A420D51E-BFFC-4320-8759-D2BE79FCD6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0" y="2667000"/>
            <a:ext cx="1752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cap="sq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Bitterness</a:t>
            </a:r>
          </a:p>
        </p:txBody>
      </p:sp>
      <p:sp>
        <p:nvSpPr>
          <p:cNvPr id="71684" name="Text Box 4">
            <a:extLst>
              <a:ext uri="{FF2B5EF4-FFF2-40B4-BE49-F238E27FC236}">
                <a16:creationId xmlns:a16="http://schemas.microsoft.com/office/drawing/2014/main" id="{70D4C69E-5DCE-43E0-B728-6A8E63CC5C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0" y="2286000"/>
            <a:ext cx="1752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cap="sq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Lack of love</a:t>
            </a:r>
          </a:p>
        </p:txBody>
      </p:sp>
      <p:sp>
        <p:nvSpPr>
          <p:cNvPr id="23557" name="Text Box 5">
            <a:extLst>
              <a:ext uri="{FF2B5EF4-FFF2-40B4-BE49-F238E27FC236}">
                <a16:creationId xmlns:a16="http://schemas.microsoft.com/office/drawing/2014/main" id="{F02CC745-A68B-445C-B286-E7A49FDF76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9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>
              <a:solidFill>
                <a:srgbClr val="FFFFFF"/>
              </a:solidFill>
            </a:endParaRPr>
          </a:p>
        </p:txBody>
      </p:sp>
      <p:sp>
        <p:nvSpPr>
          <p:cNvPr id="71686" name="Text Box 6">
            <a:extLst>
              <a:ext uri="{FF2B5EF4-FFF2-40B4-BE49-F238E27FC236}">
                <a16:creationId xmlns:a16="http://schemas.microsoft.com/office/drawing/2014/main" id="{88C05D08-A23C-4752-8A2D-5E4C9B461D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8239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4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Obstacles to Grace</a:t>
            </a:r>
          </a:p>
        </p:txBody>
      </p:sp>
      <p:sp>
        <p:nvSpPr>
          <p:cNvPr id="23559" name="Text Box 7">
            <a:extLst>
              <a:ext uri="{FF2B5EF4-FFF2-40B4-BE49-F238E27FC236}">
                <a16:creationId xmlns:a16="http://schemas.microsoft.com/office/drawing/2014/main" id="{D24D85A4-22AF-47A1-935B-978464876C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41725" y="1295400"/>
            <a:ext cx="8540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>
              <a:solidFill>
                <a:srgbClr val="FFFFFF"/>
              </a:solidFill>
            </a:endParaRPr>
          </a:p>
        </p:txBody>
      </p:sp>
      <p:sp>
        <p:nvSpPr>
          <p:cNvPr id="71688" name="Text Box 8">
            <a:extLst>
              <a:ext uri="{FF2B5EF4-FFF2-40B4-BE49-F238E27FC236}">
                <a16:creationId xmlns:a16="http://schemas.microsoft.com/office/drawing/2014/main" id="{F78DFDB3-60F1-44F6-8041-B57FEB695BB5}"/>
              </a:ext>
            </a:extLst>
          </p:cNvPr>
          <p:cNvSpPr txBox="1">
            <a:spLocks noChangeArrowheads="1"/>
          </p:cNvSpPr>
          <p:nvPr/>
        </p:nvSpPr>
        <p:spPr bwMode="auto">
          <a:xfrm rot="20712368">
            <a:off x="3605213" y="3730625"/>
            <a:ext cx="18526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Ignoring God</a:t>
            </a:r>
          </a:p>
        </p:txBody>
      </p:sp>
      <p:sp>
        <p:nvSpPr>
          <p:cNvPr id="71689" name="Text Box 9">
            <a:extLst>
              <a:ext uri="{FF2B5EF4-FFF2-40B4-BE49-F238E27FC236}">
                <a16:creationId xmlns:a16="http://schemas.microsoft.com/office/drawing/2014/main" id="{D6B771A9-A332-4AFF-A9AE-0F72ACE1FB2A}"/>
              </a:ext>
            </a:extLst>
          </p:cNvPr>
          <p:cNvSpPr txBox="1">
            <a:spLocks noChangeArrowheads="1"/>
          </p:cNvSpPr>
          <p:nvPr/>
        </p:nvSpPr>
        <p:spPr bwMode="auto">
          <a:xfrm rot="20683504">
            <a:off x="3917950" y="1066800"/>
            <a:ext cx="11477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Idolatry</a:t>
            </a:r>
          </a:p>
        </p:txBody>
      </p:sp>
      <p:sp>
        <p:nvSpPr>
          <p:cNvPr id="71690" name="Text Box 10">
            <a:extLst>
              <a:ext uri="{FF2B5EF4-FFF2-40B4-BE49-F238E27FC236}">
                <a16:creationId xmlns:a16="http://schemas.microsoft.com/office/drawing/2014/main" id="{23F073EB-4A7F-470C-AF0D-E02130550F34}"/>
              </a:ext>
            </a:extLst>
          </p:cNvPr>
          <p:cNvSpPr txBox="1">
            <a:spLocks noChangeArrowheads="1"/>
          </p:cNvSpPr>
          <p:nvPr/>
        </p:nvSpPr>
        <p:spPr bwMode="auto">
          <a:xfrm rot="20532854">
            <a:off x="3746500" y="1447800"/>
            <a:ext cx="15541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Blasphemy</a:t>
            </a:r>
          </a:p>
        </p:txBody>
      </p:sp>
      <p:sp>
        <p:nvSpPr>
          <p:cNvPr id="71691" name="Text Box 11">
            <a:extLst>
              <a:ext uri="{FF2B5EF4-FFF2-40B4-BE49-F238E27FC236}">
                <a16:creationId xmlns:a16="http://schemas.microsoft.com/office/drawing/2014/main" id="{702CB5BC-CEE1-4A50-ADBB-A23BCDCC3A5B}"/>
              </a:ext>
            </a:extLst>
          </p:cNvPr>
          <p:cNvSpPr txBox="1">
            <a:spLocks noChangeArrowheads="1"/>
          </p:cNvSpPr>
          <p:nvPr/>
        </p:nvSpPr>
        <p:spPr bwMode="auto">
          <a:xfrm rot="20636747">
            <a:off x="3600450" y="1827213"/>
            <a:ext cx="19367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Resisting God</a:t>
            </a:r>
          </a:p>
        </p:txBody>
      </p:sp>
      <p:sp>
        <p:nvSpPr>
          <p:cNvPr id="71692" name="Text Box 12">
            <a:extLst>
              <a:ext uri="{FF2B5EF4-FFF2-40B4-BE49-F238E27FC236}">
                <a16:creationId xmlns:a16="http://schemas.microsoft.com/office/drawing/2014/main" id="{9032C74B-C554-4804-8A41-7C0EE3F4D579}"/>
              </a:ext>
            </a:extLst>
          </p:cNvPr>
          <p:cNvSpPr txBox="1">
            <a:spLocks noChangeArrowheads="1"/>
          </p:cNvSpPr>
          <p:nvPr/>
        </p:nvSpPr>
        <p:spPr bwMode="auto">
          <a:xfrm rot="20636747">
            <a:off x="3581400" y="4173538"/>
            <a:ext cx="18415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Disobedience</a:t>
            </a:r>
          </a:p>
        </p:txBody>
      </p:sp>
      <p:sp>
        <p:nvSpPr>
          <p:cNvPr id="71693" name="Text Box 13">
            <a:extLst>
              <a:ext uri="{FF2B5EF4-FFF2-40B4-BE49-F238E27FC236}">
                <a16:creationId xmlns:a16="http://schemas.microsoft.com/office/drawing/2014/main" id="{16F9CEE5-91D8-43D8-8588-09041C06A09B}"/>
              </a:ext>
            </a:extLst>
          </p:cNvPr>
          <p:cNvSpPr txBox="1">
            <a:spLocks noChangeArrowheads="1"/>
          </p:cNvSpPr>
          <p:nvPr/>
        </p:nvSpPr>
        <p:spPr bwMode="auto">
          <a:xfrm rot="20683504">
            <a:off x="3894138" y="4572000"/>
            <a:ext cx="12493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Unbelief</a:t>
            </a:r>
          </a:p>
        </p:txBody>
      </p:sp>
      <p:sp>
        <p:nvSpPr>
          <p:cNvPr id="71694" name="Text Box 14">
            <a:extLst>
              <a:ext uri="{FF2B5EF4-FFF2-40B4-BE49-F238E27FC236}">
                <a16:creationId xmlns:a16="http://schemas.microsoft.com/office/drawing/2014/main" id="{6B1A1F63-4C9C-4E05-A108-5145C69657B3}"/>
              </a:ext>
            </a:extLst>
          </p:cNvPr>
          <p:cNvSpPr txBox="1">
            <a:spLocks noChangeArrowheads="1"/>
          </p:cNvSpPr>
          <p:nvPr/>
        </p:nvSpPr>
        <p:spPr bwMode="auto">
          <a:xfrm rot="20758627">
            <a:off x="3844925" y="4953000"/>
            <a:ext cx="14017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Ignorance</a:t>
            </a:r>
          </a:p>
        </p:txBody>
      </p:sp>
      <p:sp>
        <p:nvSpPr>
          <p:cNvPr id="71695" name="Text Box 15">
            <a:extLst>
              <a:ext uri="{FF2B5EF4-FFF2-40B4-BE49-F238E27FC236}">
                <a16:creationId xmlns:a16="http://schemas.microsoft.com/office/drawing/2014/main" id="{F338F414-46AC-4DBB-8A1A-9FA634B479FC}"/>
              </a:ext>
            </a:extLst>
          </p:cNvPr>
          <p:cNvSpPr txBox="1">
            <a:spLocks noChangeArrowheads="1"/>
          </p:cNvSpPr>
          <p:nvPr/>
        </p:nvSpPr>
        <p:spPr bwMode="auto">
          <a:xfrm rot="-864366">
            <a:off x="4114800" y="5410200"/>
            <a:ext cx="8270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Pride</a:t>
            </a:r>
          </a:p>
        </p:txBody>
      </p:sp>
      <p:sp>
        <p:nvSpPr>
          <p:cNvPr id="71696" name="Text Box 16">
            <a:extLst>
              <a:ext uri="{FF2B5EF4-FFF2-40B4-BE49-F238E27FC236}">
                <a16:creationId xmlns:a16="http://schemas.microsoft.com/office/drawing/2014/main" id="{D7401D1D-D727-4DB0-A979-38F5CAAC6EE8}"/>
              </a:ext>
            </a:extLst>
          </p:cNvPr>
          <p:cNvSpPr txBox="1">
            <a:spLocks noChangeArrowheads="1"/>
          </p:cNvSpPr>
          <p:nvPr/>
        </p:nvSpPr>
        <p:spPr bwMode="auto">
          <a:xfrm rot="-884547">
            <a:off x="3581400" y="5789613"/>
            <a:ext cx="196215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Unforgiveness</a:t>
            </a:r>
          </a:p>
        </p:txBody>
      </p:sp>
      <p:sp>
        <p:nvSpPr>
          <p:cNvPr id="71697" name="Text Box 17">
            <a:extLst>
              <a:ext uri="{FF2B5EF4-FFF2-40B4-BE49-F238E27FC236}">
                <a16:creationId xmlns:a16="http://schemas.microsoft.com/office/drawing/2014/main" id="{0410958B-7D06-416E-BF94-050D6E668708}"/>
              </a:ext>
            </a:extLst>
          </p:cNvPr>
          <p:cNvSpPr txBox="1">
            <a:spLocks noChangeArrowheads="1"/>
          </p:cNvSpPr>
          <p:nvPr/>
        </p:nvSpPr>
        <p:spPr bwMode="auto">
          <a:xfrm rot="18818818">
            <a:off x="950119" y="2840832"/>
            <a:ext cx="11890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Murder</a:t>
            </a:r>
          </a:p>
        </p:txBody>
      </p:sp>
      <p:sp>
        <p:nvSpPr>
          <p:cNvPr id="71698" name="Text Box 18">
            <a:extLst>
              <a:ext uri="{FF2B5EF4-FFF2-40B4-BE49-F238E27FC236}">
                <a16:creationId xmlns:a16="http://schemas.microsoft.com/office/drawing/2014/main" id="{45E19EE6-6C94-47AF-AD6D-AED2EBC5964B}"/>
              </a:ext>
            </a:extLst>
          </p:cNvPr>
          <p:cNvSpPr txBox="1">
            <a:spLocks noChangeArrowheads="1"/>
          </p:cNvSpPr>
          <p:nvPr/>
        </p:nvSpPr>
        <p:spPr bwMode="auto">
          <a:xfrm rot="18881823">
            <a:off x="1524000" y="2778125"/>
            <a:ext cx="1447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lnSpc>
                <a:spcPct val="70000"/>
              </a:lnSpc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Addiction</a:t>
            </a:r>
          </a:p>
          <a:p>
            <a:pPr eaLnBrk="1" hangingPunct="1">
              <a:lnSpc>
                <a:spcPct val="70000"/>
              </a:lnSpc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 &amp; Abuse</a:t>
            </a:r>
          </a:p>
        </p:txBody>
      </p:sp>
      <p:sp>
        <p:nvSpPr>
          <p:cNvPr id="71699" name="Text Box 19">
            <a:extLst>
              <a:ext uri="{FF2B5EF4-FFF2-40B4-BE49-F238E27FC236}">
                <a16:creationId xmlns:a16="http://schemas.microsoft.com/office/drawing/2014/main" id="{672F4C4A-020B-4087-80D8-DE45E51124A1}"/>
              </a:ext>
            </a:extLst>
          </p:cNvPr>
          <p:cNvSpPr txBox="1">
            <a:spLocks noChangeArrowheads="1"/>
          </p:cNvSpPr>
          <p:nvPr/>
        </p:nvSpPr>
        <p:spPr bwMode="auto">
          <a:xfrm rot="18737603">
            <a:off x="2221707" y="2921794"/>
            <a:ext cx="9572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Lying</a:t>
            </a:r>
          </a:p>
        </p:txBody>
      </p:sp>
      <p:sp>
        <p:nvSpPr>
          <p:cNvPr id="71700" name="Text Box 20">
            <a:extLst>
              <a:ext uri="{FF2B5EF4-FFF2-40B4-BE49-F238E27FC236}">
                <a16:creationId xmlns:a16="http://schemas.microsoft.com/office/drawing/2014/main" id="{91DA867B-4EAD-4085-8324-41E1BC3721AF}"/>
              </a:ext>
            </a:extLst>
          </p:cNvPr>
          <p:cNvSpPr txBox="1">
            <a:spLocks noChangeArrowheads="1"/>
          </p:cNvSpPr>
          <p:nvPr/>
        </p:nvSpPr>
        <p:spPr bwMode="auto">
          <a:xfrm rot="18773972">
            <a:off x="2743200" y="2792413"/>
            <a:ext cx="1363663" cy="61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lnSpc>
                <a:spcPct val="70000"/>
              </a:lnSpc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Gossip /</a:t>
            </a:r>
          </a:p>
          <a:p>
            <a:pPr algn="ctr" eaLnBrk="1" hangingPunct="1">
              <a:lnSpc>
                <a:spcPct val="70000"/>
              </a:lnSpc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Slander</a:t>
            </a:r>
          </a:p>
        </p:txBody>
      </p:sp>
      <p:sp>
        <p:nvSpPr>
          <p:cNvPr id="71701" name="Text Box 21">
            <a:extLst>
              <a:ext uri="{FF2B5EF4-FFF2-40B4-BE49-F238E27FC236}">
                <a16:creationId xmlns:a16="http://schemas.microsoft.com/office/drawing/2014/main" id="{CA580BEB-D706-4EF5-A96C-971FD90E056E}"/>
              </a:ext>
            </a:extLst>
          </p:cNvPr>
          <p:cNvSpPr txBox="1">
            <a:spLocks noChangeArrowheads="1"/>
          </p:cNvSpPr>
          <p:nvPr/>
        </p:nvSpPr>
        <p:spPr bwMode="auto">
          <a:xfrm rot="-2856080">
            <a:off x="5124450" y="2800350"/>
            <a:ext cx="11811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Stealing</a:t>
            </a:r>
          </a:p>
        </p:txBody>
      </p:sp>
      <p:sp>
        <p:nvSpPr>
          <p:cNvPr id="71702" name="Text Box 22">
            <a:extLst>
              <a:ext uri="{FF2B5EF4-FFF2-40B4-BE49-F238E27FC236}">
                <a16:creationId xmlns:a16="http://schemas.microsoft.com/office/drawing/2014/main" id="{44B8962A-A6C8-45C2-9E8B-B52394257F9D}"/>
              </a:ext>
            </a:extLst>
          </p:cNvPr>
          <p:cNvSpPr txBox="1">
            <a:spLocks noChangeArrowheads="1"/>
          </p:cNvSpPr>
          <p:nvPr/>
        </p:nvSpPr>
        <p:spPr bwMode="auto">
          <a:xfrm rot="-2851170">
            <a:off x="5522118" y="2783682"/>
            <a:ext cx="13001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Coveting</a:t>
            </a:r>
          </a:p>
        </p:txBody>
      </p:sp>
      <p:sp>
        <p:nvSpPr>
          <p:cNvPr id="71703" name="Text Box 23">
            <a:extLst>
              <a:ext uri="{FF2B5EF4-FFF2-40B4-BE49-F238E27FC236}">
                <a16:creationId xmlns:a16="http://schemas.microsoft.com/office/drawing/2014/main" id="{611EF94F-0B69-4101-AA65-C72391FB2A1F}"/>
              </a:ext>
            </a:extLst>
          </p:cNvPr>
          <p:cNvSpPr txBox="1">
            <a:spLocks noChangeArrowheads="1"/>
          </p:cNvSpPr>
          <p:nvPr/>
        </p:nvSpPr>
        <p:spPr bwMode="auto">
          <a:xfrm rot="-2775309">
            <a:off x="6004718" y="2834482"/>
            <a:ext cx="1249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Laziness</a:t>
            </a:r>
          </a:p>
        </p:txBody>
      </p:sp>
      <p:sp>
        <p:nvSpPr>
          <p:cNvPr id="71704" name="Text Box 24">
            <a:extLst>
              <a:ext uri="{FF2B5EF4-FFF2-40B4-BE49-F238E27FC236}">
                <a16:creationId xmlns:a16="http://schemas.microsoft.com/office/drawing/2014/main" id="{5DC73406-7C86-41B3-A20B-2BFF6DDFE95B}"/>
              </a:ext>
            </a:extLst>
          </p:cNvPr>
          <p:cNvSpPr txBox="1">
            <a:spLocks noChangeArrowheads="1"/>
          </p:cNvSpPr>
          <p:nvPr/>
        </p:nvSpPr>
        <p:spPr bwMode="auto">
          <a:xfrm rot="-2924612">
            <a:off x="6503193" y="2793207"/>
            <a:ext cx="13192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Dishonor</a:t>
            </a:r>
          </a:p>
        </p:txBody>
      </p:sp>
      <p:sp>
        <p:nvSpPr>
          <p:cNvPr id="71705" name="Line 25">
            <a:extLst>
              <a:ext uri="{FF2B5EF4-FFF2-40B4-BE49-F238E27FC236}">
                <a16:creationId xmlns:a16="http://schemas.microsoft.com/office/drawing/2014/main" id="{23CF83E8-91F8-4186-B330-AD940B9A2573}"/>
              </a:ext>
            </a:extLst>
          </p:cNvPr>
          <p:cNvSpPr>
            <a:spLocks noChangeShapeType="1"/>
          </p:cNvSpPr>
          <p:nvPr/>
        </p:nvSpPr>
        <p:spPr bwMode="auto">
          <a:xfrm>
            <a:off x="5791200" y="914400"/>
            <a:ext cx="0" cy="1295400"/>
          </a:xfrm>
          <a:prstGeom prst="line">
            <a:avLst/>
          </a:prstGeom>
          <a:noFill/>
          <a:ln w="50800" cap="sq">
            <a:solidFill>
              <a:srgbClr val="FFFF99"/>
            </a:solidFill>
            <a:round/>
            <a:headEnd type="triangle" w="lg" len="lg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71706" name="Line 26">
            <a:extLst>
              <a:ext uri="{FF2B5EF4-FFF2-40B4-BE49-F238E27FC236}">
                <a16:creationId xmlns:a16="http://schemas.microsoft.com/office/drawing/2014/main" id="{61E0C2B4-1FEA-4880-B92A-DD6B96389952}"/>
              </a:ext>
            </a:extLst>
          </p:cNvPr>
          <p:cNvSpPr>
            <a:spLocks noChangeShapeType="1"/>
          </p:cNvSpPr>
          <p:nvPr/>
        </p:nvSpPr>
        <p:spPr bwMode="auto">
          <a:xfrm>
            <a:off x="1371600" y="2209800"/>
            <a:ext cx="1600200" cy="0"/>
          </a:xfrm>
          <a:prstGeom prst="line">
            <a:avLst/>
          </a:prstGeom>
          <a:noFill/>
          <a:ln w="50800" cap="sq">
            <a:solidFill>
              <a:srgbClr val="FFFF99"/>
            </a:solidFill>
            <a:round/>
            <a:headEnd type="triangle" w="lg" len="lg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71707" name="Text Box 27">
            <a:extLst>
              <a:ext uri="{FF2B5EF4-FFF2-40B4-BE49-F238E27FC236}">
                <a16:creationId xmlns:a16="http://schemas.microsoft.com/office/drawing/2014/main" id="{BEE3D367-BDF6-4D58-A4E4-E4AF533287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5400" y="914400"/>
            <a:ext cx="17526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cap="sq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Hinder our relationships with others </a:t>
            </a:r>
          </a:p>
        </p:txBody>
      </p:sp>
      <p:sp>
        <p:nvSpPr>
          <p:cNvPr id="71708" name="Text Box 28">
            <a:extLst>
              <a:ext uri="{FF2B5EF4-FFF2-40B4-BE49-F238E27FC236}">
                <a16:creationId xmlns:a16="http://schemas.microsoft.com/office/drawing/2014/main" id="{74B9BE0C-8875-4043-B43D-02AEA8EF0E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0" y="933450"/>
            <a:ext cx="17526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cap="sq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Hinder our relationship with God</a:t>
            </a:r>
          </a:p>
        </p:txBody>
      </p:sp>
      <p:sp>
        <p:nvSpPr>
          <p:cNvPr id="71709" name="Text Box 29">
            <a:extLst>
              <a:ext uri="{FF2B5EF4-FFF2-40B4-BE49-F238E27FC236}">
                <a16:creationId xmlns:a16="http://schemas.microsoft.com/office/drawing/2014/main" id="{C1D8B7DD-D39D-4FDA-AE6B-9924209CB3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7600" y="990600"/>
            <a:ext cx="1828800" cy="5546725"/>
          </a:xfrm>
          <a:prstGeom prst="rect">
            <a:avLst/>
          </a:prstGeom>
          <a:solidFill>
            <a:srgbClr val="FFFF99">
              <a:alpha val="59999"/>
            </a:srgbClr>
          </a:solidFill>
          <a:ln w="38100" cap="sq">
            <a:solidFill>
              <a:srgbClr val="FFFF99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FFFFFF"/>
                </a:solidFill>
              </a:rPr>
              <a:t>               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>
              <a:solidFill>
                <a:srgbClr val="FFFFFF"/>
              </a:solidFill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FFFFFF"/>
                </a:solidFill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FFFFFF"/>
                </a:solidFill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FFFFFF"/>
                </a:solidFill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FFFFFF"/>
                </a:solidFill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FFFFFF"/>
                </a:solidFill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FFFFFF"/>
                </a:solidFill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FFFFFF"/>
                </a:solidFill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FFFFFF"/>
                </a:solidFill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FFFFFF"/>
                </a:solidFill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FFFFFF"/>
                </a:solidFill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FFFFFF"/>
                </a:solidFill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FFFFFF"/>
                </a:solidFill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000">
              <a:solidFill>
                <a:srgbClr val="FFFFFF"/>
              </a:solidFill>
            </a:endParaRPr>
          </a:p>
        </p:txBody>
      </p:sp>
      <p:sp>
        <p:nvSpPr>
          <p:cNvPr id="71710" name="Text Box 30">
            <a:extLst>
              <a:ext uri="{FF2B5EF4-FFF2-40B4-BE49-F238E27FC236}">
                <a16:creationId xmlns:a16="http://schemas.microsoft.com/office/drawing/2014/main" id="{798889E9-95AC-4448-ABBA-57CF10D5B8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22375" y="2362200"/>
            <a:ext cx="6626225" cy="1331913"/>
          </a:xfrm>
          <a:prstGeom prst="rect">
            <a:avLst/>
          </a:prstGeom>
          <a:solidFill>
            <a:srgbClr val="FFFF99">
              <a:alpha val="59999"/>
            </a:srgbClr>
          </a:solidFill>
          <a:ln w="38100" cap="sq">
            <a:solidFill>
              <a:srgbClr val="FFFF99"/>
            </a:solidFill>
            <a:miter lim="800000"/>
            <a:headEnd type="none" w="sm" len="sm"/>
            <a:tailEnd type="none" w="sm" len="sm"/>
          </a:ln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1711" name="Text Box 31">
            <a:extLst>
              <a:ext uri="{FF2B5EF4-FFF2-40B4-BE49-F238E27FC236}">
                <a16:creationId xmlns:a16="http://schemas.microsoft.com/office/drawing/2014/main" id="{6851691B-9112-4990-91A0-237080D172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7800" y="4724400"/>
            <a:ext cx="17526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cap="sq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Hinder our relationship with self</a:t>
            </a:r>
          </a:p>
        </p:txBody>
      </p:sp>
      <p:pic>
        <p:nvPicPr>
          <p:cNvPr id="71712" name="Picture 32">
            <a:extLst>
              <a:ext uri="{FF2B5EF4-FFF2-40B4-BE49-F238E27FC236}">
                <a16:creationId xmlns:a16="http://schemas.microsoft.com/office/drawing/2014/main" id="{B8B704B7-38DD-4EFA-BEFA-3A2941D1E0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4038600"/>
            <a:ext cx="1066800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3" name="Text Box 33">
            <a:extLst>
              <a:ext uri="{FF2B5EF4-FFF2-40B4-BE49-F238E27FC236}">
                <a16:creationId xmlns:a16="http://schemas.microsoft.com/office/drawing/2014/main" id="{DDE19086-C8A7-41DF-A558-2E7531D89A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22375" y="2438400"/>
            <a:ext cx="66262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cap="sq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3600" b="1">
                <a:solidFill>
                  <a:srgbClr val="000000"/>
                </a:solidFill>
              </a:rPr>
              <a:t>Through Jesus Christ we can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3600" b="1">
                <a:solidFill>
                  <a:srgbClr val="000000"/>
                </a:solidFill>
              </a:rPr>
              <a:t>overcome the obstacles to grace.</a:t>
            </a:r>
            <a:endParaRPr lang="en-US" altLang="en-US" sz="2800" b="1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 nodeType="clickPar">
                      <p:stCondLst>
                        <p:cond delay="indefinite"/>
                      </p:stCondLst>
                      <p:childTnLst>
                        <p:par>
                          <p:cTn id="9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 nodeType="clickPar">
                      <p:stCondLst>
                        <p:cond delay="indefinite"/>
                      </p:stCondLst>
                      <p:childTnLst>
                        <p:par>
                          <p:cTn id="10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 nodeType="clickPar">
                      <p:stCondLst>
                        <p:cond delay="indefinite"/>
                      </p:stCondLst>
                      <p:childTnLst>
                        <p:par>
                          <p:cTn id="10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 nodeType="clickPar">
                      <p:stCondLst>
                        <p:cond delay="indefinite"/>
                      </p:stCondLst>
                      <p:childTnLst>
                        <p:par>
                          <p:cTn id="1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2" grpId="0"/>
      <p:bldP spid="71683" grpId="0"/>
      <p:bldP spid="71684" grpId="0"/>
      <p:bldP spid="71688" grpId="0"/>
      <p:bldP spid="71689" grpId="0"/>
      <p:bldP spid="71690" grpId="0"/>
      <p:bldP spid="71691" grpId="0"/>
      <p:bldP spid="71692" grpId="0"/>
      <p:bldP spid="71693" grpId="0"/>
      <p:bldP spid="71694" grpId="0"/>
      <p:bldP spid="71695" grpId="0"/>
      <p:bldP spid="71696" grpId="0"/>
      <p:bldP spid="71699" grpId="0"/>
      <p:bldP spid="71702" grpId="0" build="allAtOnce"/>
      <p:bldP spid="71703" grpId="0"/>
      <p:bldP spid="71704" grpId="0"/>
      <p:bldP spid="71707" grpId="0"/>
      <p:bldP spid="71708" grpId="0"/>
      <p:bldP spid="71709" grpId="0" animBg="1"/>
      <p:bldP spid="71710" grpId="0" animBg="1"/>
      <p:bldP spid="71711" grpId="0"/>
      <p:bldP spid="717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>
            <a:extLst>
              <a:ext uri="{FF2B5EF4-FFF2-40B4-BE49-F238E27FC236}">
                <a16:creationId xmlns:a16="http://schemas.microsoft.com/office/drawing/2014/main" id="{8B50ADCC-8B65-410A-A422-A17D285247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925" y="613727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25603" name="Text Box 4">
            <a:extLst>
              <a:ext uri="{FF2B5EF4-FFF2-40B4-BE49-F238E27FC236}">
                <a16:creationId xmlns:a16="http://schemas.microsoft.com/office/drawing/2014/main" id="{3085A873-9E48-47F4-997D-805108DD4C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41725" y="1295400"/>
            <a:ext cx="8540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25604" name="Text Box 5">
            <a:extLst>
              <a:ext uri="{FF2B5EF4-FFF2-40B4-BE49-F238E27FC236}">
                <a16:creationId xmlns:a16="http://schemas.microsoft.com/office/drawing/2014/main" id="{B9D29ABC-9E68-4B7C-AC61-41BA5B42E2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7600" y="1143000"/>
            <a:ext cx="1676400" cy="5486400"/>
          </a:xfrm>
          <a:prstGeom prst="rect">
            <a:avLst/>
          </a:prstGeom>
          <a:solidFill>
            <a:srgbClr val="FFFF99"/>
          </a:solidFill>
          <a:ln w="38100" cap="sq">
            <a:solidFill>
              <a:srgbClr val="FFFF99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 b="1"/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800" b="1"/>
              <a:t>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200" b="1">
              <a:solidFill>
                <a:schemeClr val="bg2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200" b="1">
              <a:solidFill>
                <a:schemeClr val="bg2"/>
              </a:solidFill>
            </a:endParaRPr>
          </a:p>
        </p:txBody>
      </p:sp>
      <p:sp>
        <p:nvSpPr>
          <p:cNvPr id="25605" name="Text Box 6">
            <a:extLst>
              <a:ext uri="{FF2B5EF4-FFF2-40B4-BE49-F238E27FC236}">
                <a16:creationId xmlns:a16="http://schemas.microsoft.com/office/drawing/2014/main" id="{FCD84D6A-B451-4B85-97F1-5551EAD0C4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1200" y="2209800"/>
            <a:ext cx="5105400" cy="1371600"/>
          </a:xfrm>
          <a:prstGeom prst="rect">
            <a:avLst/>
          </a:prstGeom>
          <a:solidFill>
            <a:srgbClr val="FFFF99"/>
          </a:solidFill>
          <a:ln w="38100" cap="sq">
            <a:solidFill>
              <a:srgbClr val="FFFF99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200" b="1">
              <a:solidFill>
                <a:schemeClr val="bg2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200">
              <a:solidFill>
                <a:schemeClr val="bg2"/>
              </a:solidFill>
            </a:endParaRPr>
          </a:p>
        </p:txBody>
      </p:sp>
      <p:sp>
        <p:nvSpPr>
          <p:cNvPr id="25606" name="Line 7">
            <a:extLst>
              <a:ext uri="{FF2B5EF4-FFF2-40B4-BE49-F238E27FC236}">
                <a16:creationId xmlns:a16="http://schemas.microsoft.com/office/drawing/2014/main" id="{A3203767-C0AF-499D-A94E-432957AAF225}"/>
              </a:ext>
            </a:extLst>
          </p:cNvPr>
          <p:cNvSpPr>
            <a:spLocks noChangeShapeType="1"/>
          </p:cNvSpPr>
          <p:nvPr/>
        </p:nvSpPr>
        <p:spPr bwMode="auto">
          <a:xfrm>
            <a:off x="4495800" y="1219200"/>
            <a:ext cx="0" cy="5105400"/>
          </a:xfrm>
          <a:prstGeom prst="line">
            <a:avLst/>
          </a:prstGeom>
          <a:noFill/>
          <a:ln w="31750" cap="sq">
            <a:solidFill>
              <a:schemeClr val="bg2"/>
            </a:solidFill>
            <a:round/>
            <a:headEnd type="stealth" w="lg" len="lg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73738" name="Text Box 10">
            <a:extLst>
              <a:ext uri="{FF2B5EF4-FFF2-40B4-BE49-F238E27FC236}">
                <a16:creationId xmlns:a16="http://schemas.microsoft.com/office/drawing/2014/main" id="{7E693670-8034-4CE3-9840-192021F5CE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52400"/>
            <a:ext cx="9144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40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Jesus restores our relationship with God</a:t>
            </a:r>
          </a:p>
        </p:txBody>
      </p:sp>
      <p:sp>
        <p:nvSpPr>
          <p:cNvPr id="25608" name="Text Box 11">
            <a:extLst>
              <a:ext uri="{FF2B5EF4-FFF2-40B4-BE49-F238E27FC236}">
                <a16:creationId xmlns:a16="http://schemas.microsoft.com/office/drawing/2014/main" id="{5E5C2874-994E-43CC-94A5-75DA78540B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7600" y="1219200"/>
            <a:ext cx="1676400" cy="5410200"/>
          </a:xfrm>
          <a:prstGeom prst="rect">
            <a:avLst/>
          </a:prstGeom>
          <a:solidFill>
            <a:srgbClr val="FFFF99"/>
          </a:solidFill>
          <a:ln w="38100" cap="sq">
            <a:solidFill>
              <a:srgbClr val="FFFF99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 b="1"/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800" b="1"/>
              <a:t>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200" b="1">
              <a:solidFill>
                <a:schemeClr val="bg2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200" b="1">
              <a:solidFill>
                <a:schemeClr val="bg2"/>
              </a:solidFill>
            </a:endParaRPr>
          </a:p>
        </p:txBody>
      </p:sp>
      <p:sp>
        <p:nvSpPr>
          <p:cNvPr id="25609" name="Text Box 12">
            <a:extLst>
              <a:ext uri="{FF2B5EF4-FFF2-40B4-BE49-F238E27FC236}">
                <a16:creationId xmlns:a16="http://schemas.microsoft.com/office/drawing/2014/main" id="{FAF3474F-D264-41BB-948E-9C613C65FB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1200" y="2209800"/>
            <a:ext cx="5105400" cy="1371600"/>
          </a:xfrm>
          <a:prstGeom prst="rect">
            <a:avLst/>
          </a:prstGeom>
          <a:solidFill>
            <a:srgbClr val="FFFF99"/>
          </a:solidFill>
          <a:ln w="38100" cap="sq">
            <a:solidFill>
              <a:srgbClr val="FFFF99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200" b="1">
              <a:solidFill>
                <a:schemeClr val="bg2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200">
              <a:solidFill>
                <a:schemeClr val="bg2"/>
              </a:solidFill>
            </a:endParaRPr>
          </a:p>
        </p:txBody>
      </p:sp>
      <p:sp>
        <p:nvSpPr>
          <p:cNvPr id="25610" name="Line 13">
            <a:extLst>
              <a:ext uri="{FF2B5EF4-FFF2-40B4-BE49-F238E27FC236}">
                <a16:creationId xmlns:a16="http://schemas.microsoft.com/office/drawing/2014/main" id="{6E727454-F854-48ED-BA23-262390351729}"/>
              </a:ext>
            </a:extLst>
          </p:cNvPr>
          <p:cNvSpPr>
            <a:spLocks noChangeShapeType="1"/>
          </p:cNvSpPr>
          <p:nvPr/>
        </p:nvSpPr>
        <p:spPr bwMode="auto">
          <a:xfrm>
            <a:off x="4495800" y="1600200"/>
            <a:ext cx="0" cy="4724400"/>
          </a:xfrm>
          <a:prstGeom prst="line">
            <a:avLst/>
          </a:prstGeom>
          <a:noFill/>
          <a:ln w="31750" cap="sq">
            <a:solidFill>
              <a:schemeClr val="bg2"/>
            </a:solidFill>
            <a:round/>
            <a:headEnd type="stealth" w="lg" len="lg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73742" name="Text Box 14">
            <a:extLst>
              <a:ext uri="{FF2B5EF4-FFF2-40B4-BE49-F238E27FC236}">
                <a16:creationId xmlns:a16="http://schemas.microsoft.com/office/drawing/2014/main" id="{56F421C6-9E20-4CC5-82F5-7D66ABE3A1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914400"/>
            <a:ext cx="9144000" cy="594360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cap="sq" algn="ctr">
                <a:solidFill>
                  <a:srgbClr val="FFFF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801688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1141413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10000"/>
              </a:spcBef>
              <a:buClr>
                <a:schemeClr val="tx2"/>
              </a:buClr>
              <a:buSzPct val="90000"/>
              <a:buFont typeface="Wingdings" pitchFamily="2" charset="2"/>
              <a:buNone/>
              <a:defRPr/>
            </a:pPr>
            <a:r>
              <a:rPr lang="en-US" sz="36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In Christ we …</a:t>
            </a:r>
          </a:p>
          <a:p>
            <a:pPr eaLnBrk="1" hangingPunct="1">
              <a:spcBef>
                <a:spcPct val="10000"/>
              </a:spcBef>
              <a:buClr>
                <a:schemeClr val="tx2"/>
              </a:buClr>
              <a:buSzPct val="90000"/>
              <a:buFont typeface="Wingdings" pitchFamily="2" charset="2"/>
              <a:buAutoNum type="arabicPeriod"/>
              <a:defRPr/>
            </a:pPr>
            <a:r>
              <a:rPr lang="en-US" sz="36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Remember he has called us to repent</a:t>
            </a:r>
          </a:p>
          <a:p>
            <a:pPr eaLnBrk="1" hangingPunct="1">
              <a:spcBef>
                <a:spcPct val="10000"/>
              </a:spcBef>
              <a:buClr>
                <a:schemeClr val="tx2"/>
              </a:buClr>
              <a:buSzPct val="90000"/>
              <a:buFont typeface="Wingdings" pitchFamily="2" charset="2"/>
              <a:buAutoNum type="arabicPeriod"/>
              <a:defRPr/>
            </a:pPr>
            <a:r>
              <a:rPr lang="en-US" sz="36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Remember our baptism</a:t>
            </a:r>
          </a:p>
          <a:p>
            <a:pPr eaLnBrk="1" hangingPunct="1">
              <a:spcBef>
                <a:spcPct val="10000"/>
              </a:spcBef>
              <a:buClr>
                <a:schemeClr val="tx2"/>
              </a:buClr>
              <a:buSzPct val="90000"/>
              <a:buFont typeface="Wingdings" pitchFamily="2" charset="2"/>
              <a:buAutoNum type="arabicPeriod"/>
              <a:defRPr/>
            </a:pPr>
            <a:r>
              <a:rPr lang="en-US" sz="36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Recover our identity as children of God</a:t>
            </a:r>
          </a:p>
          <a:p>
            <a:pPr eaLnBrk="1" hangingPunct="1">
              <a:spcBef>
                <a:spcPct val="10000"/>
              </a:spcBef>
              <a:buClr>
                <a:schemeClr val="tx2"/>
              </a:buClr>
              <a:buSzPct val="90000"/>
              <a:buFont typeface="Wingdings" pitchFamily="2" charset="2"/>
              <a:buAutoNum type="arabicPeriod"/>
              <a:defRPr/>
            </a:pPr>
            <a:r>
              <a:rPr lang="en-US" sz="36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Receive the power to walk in the Spirit</a:t>
            </a:r>
          </a:p>
          <a:p>
            <a:pPr eaLnBrk="1" hangingPunct="1">
              <a:spcBef>
                <a:spcPct val="10000"/>
              </a:spcBef>
              <a:buClr>
                <a:schemeClr val="tx2"/>
              </a:buClr>
              <a:buSzPct val="90000"/>
              <a:buFont typeface="Wingdings" pitchFamily="2" charset="2"/>
              <a:buAutoNum type="arabicPeriod"/>
              <a:defRPr/>
            </a:pPr>
            <a:r>
              <a:rPr lang="en-US" sz="36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Resist evil and renounce the forces of the evil one</a:t>
            </a:r>
          </a:p>
          <a:p>
            <a:pPr eaLnBrk="1" hangingPunct="1">
              <a:spcBef>
                <a:spcPct val="10000"/>
              </a:spcBef>
              <a:buClr>
                <a:schemeClr val="tx2"/>
              </a:buClr>
              <a:buSzPct val="90000"/>
              <a:buFont typeface="Wingdings" pitchFamily="2" charset="2"/>
              <a:buNone/>
              <a:defRPr/>
            </a:pPr>
            <a:endParaRPr lang="en-US" sz="4400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1" hangingPunct="1">
              <a:spcBef>
                <a:spcPct val="10000"/>
              </a:spcBef>
              <a:buClr>
                <a:schemeClr val="tx2"/>
              </a:buClr>
              <a:buSzPct val="90000"/>
              <a:buFont typeface="Wingdings" pitchFamily="2" charset="2"/>
              <a:buNone/>
              <a:defRPr/>
            </a:pPr>
            <a:endParaRPr lang="en-US" sz="4800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42" grpId="0" build="allAtOnce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2">
            <a:extLst>
              <a:ext uri="{FF2B5EF4-FFF2-40B4-BE49-F238E27FC236}">
                <a16:creationId xmlns:a16="http://schemas.microsoft.com/office/drawing/2014/main" id="{A529EB9D-6572-44C6-A099-1A6EAEC431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925" y="613727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27651" name="Text Box 3">
            <a:extLst>
              <a:ext uri="{FF2B5EF4-FFF2-40B4-BE49-F238E27FC236}">
                <a16:creationId xmlns:a16="http://schemas.microsoft.com/office/drawing/2014/main" id="{5B0ED3AE-364D-4E44-B828-1691BCF97B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41725" y="1295400"/>
            <a:ext cx="8540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27652" name="Text Box 4">
            <a:extLst>
              <a:ext uri="{FF2B5EF4-FFF2-40B4-BE49-F238E27FC236}">
                <a16:creationId xmlns:a16="http://schemas.microsoft.com/office/drawing/2014/main" id="{5257753C-FAAD-47B6-A081-693741A50B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7600" y="1143000"/>
            <a:ext cx="1676400" cy="5486400"/>
          </a:xfrm>
          <a:prstGeom prst="rect">
            <a:avLst/>
          </a:prstGeom>
          <a:solidFill>
            <a:srgbClr val="FFFF99"/>
          </a:solidFill>
          <a:ln w="38100" cap="sq">
            <a:solidFill>
              <a:srgbClr val="FFFF99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 b="1"/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800" b="1"/>
              <a:t>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200" b="1">
              <a:solidFill>
                <a:schemeClr val="bg2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200" b="1">
              <a:solidFill>
                <a:schemeClr val="bg2"/>
              </a:solidFill>
            </a:endParaRPr>
          </a:p>
        </p:txBody>
      </p:sp>
      <p:sp>
        <p:nvSpPr>
          <p:cNvPr id="27653" name="Text Box 5">
            <a:extLst>
              <a:ext uri="{FF2B5EF4-FFF2-40B4-BE49-F238E27FC236}">
                <a16:creationId xmlns:a16="http://schemas.microsoft.com/office/drawing/2014/main" id="{2F7D0F02-7F39-4B29-82E4-DCAF994859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1200" y="2209800"/>
            <a:ext cx="5105400" cy="1371600"/>
          </a:xfrm>
          <a:prstGeom prst="rect">
            <a:avLst/>
          </a:prstGeom>
          <a:solidFill>
            <a:srgbClr val="FFFF99"/>
          </a:solidFill>
          <a:ln w="38100" cap="sq">
            <a:solidFill>
              <a:srgbClr val="FFFF99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200" b="1">
              <a:solidFill>
                <a:schemeClr val="bg2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200">
              <a:solidFill>
                <a:schemeClr val="bg2"/>
              </a:solidFill>
            </a:endParaRPr>
          </a:p>
        </p:txBody>
      </p:sp>
      <p:sp>
        <p:nvSpPr>
          <p:cNvPr id="27654" name="Line 6">
            <a:extLst>
              <a:ext uri="{FF2B5EF4-FFF2-40B4-BE49-F238E27FC236}">
                <a16:creationId xmlns:a16="http://schemas.microsoft.com/office/drawing/2014/main" id="{ED0D36B4-4B2D-44EC-9B2B-727373F5A5E0}"/>
              </a:ext>
            </a:extLst>
          </p:cNvPr>
          <p:cNvSpPr>
            <a:spLocks noChangeShapeType="1"/>
          </p:cNvSpPr>
          <p:nvPr/>
        </p:nvSpPr>
        <p:spPr bwMode="auto">
          <a:xfrm>
            <a:off x="4495800" y="1219200"/>
            <a:ext cx="0" cy="5105400"/>
          </a:xfrm>
          <a:prstGeom prst="line">
            <a:avLst/>
          </a:prstGeom>
          <a:noFill/>
          <a:ln w="31750" cap="sq">
            <a:solidFill>
              <a:schemeClr val="bg2"/>
            </a:solidFill>
            <a:round/>
            <a:headEnd type="stealth" w="lg" len="lg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88071" name="Text Box 7">
            <a:extLst>
              <a:ext uri="{FF2B5EF4-FFF2-40B4-BE49-F238E27FC236}">
                <a16:creationId xmlns:a16="http://schemas.microsoft.com/office/drawing/2014/main" id="{7BA03953-8C88-4D3E-8940-1252504CBB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52400"/>
            <a:ext cx="9144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40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Jesus restores our relationship with God</a:t>
            </a:r>
          </a:p>
        </p:txBody>
      </p:sp>
      <p:sp>
        <p:nvSpPr>
          <p:cNvPr id="27656" name="Text Box 8">
            <a:extLst>
              <a:ext uri="{FF2B5EF4-FFF2-40B4-BE49-F238E27FC236}">
                <a16:creationId xmlns:a16="http://schemas.microsoft.com/office/drawing/2014/main" id="{BC43E620-8515-430E-A823-025184F152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7600" y="1219200"/>
            <a:ext cx="1676400" cy="5410200"/>
          </a:xfrm>
          <a:prstGeom prst="rect">
            <a:avLst/>
          </a:prstGeom>
          <a:solidFill>
            <a:srgbClr val="FFFF99"/>
          </a:solidFill>
          <a:ln w="38100" cap="sq">
            <a:solidFill>
              <a:srgbClr val="FFFF99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 b="1"/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800" b="1"/>
              <a:t>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200" b="1">
              <a:solidFill>
                <a:schemeClr val="bg2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200" b="1">
              <a:solidFill>
                <a:schemeClr val="bg2"/>
              </a:solidFill>
            </a:endParaRPr>
          </a:p>
        </p:txBody>
      </p:sp>
      <p:sp>
        <p:nvSpPr>
          <p:cNvPr id="27657" name="Text Box 9">
            <a:extLst>
              <a:ext uri="{FF2B5EF4-FFF2-40B4-BE49-F238E27FC236}">
                <a16:creationId xmlns:a16="http://schemas.microsoft.com/office/drawing/2014/main" id="{FC5FB7C4-7984-415A-A94E-2100684124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1200" y="2209800"/>
            <a:ext cx="5105400" cy="1371600"/>
          </a:xfrm>
          <a:prstGeom prst="rect">
            <a:avLst/>
          </a:prstGeom>
          <a:solidFill>
            <a:srgbClr val="FFFF99"/>
          </a:solidFill>
          <a:ln w="38100" cap="sq">
            <a:solidFill>
              <a:srgbClr val="FFFF99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200" b="1">
              <a:solidFill>
                <a:schemeClr val="bg2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200">
              <a:solidFill>
                <a:schemeClr val="bg2"/>
              </a:solidFill>
            </a:endParaRPr>
          </a:p>
        </p:txBody>
      </p:sp>
      <p:sp>
        <p:nvSpPr>
          <p:cNvPr id="27658" name="Line 10">
            <a:extLst>
              <a:ext uri="{FF2B5EF4-FFF2-40B4-BE49-F238E27FC236}">
                <a16:creationId xmlns:a16="http://schemas.microsoft.com/office/drawing/2014/main" id="{D5075DDC-56CE-4767-90CC-05C4CBD3AC76}"/>
              </a:ext>
            </a:extLst>
          </p:cNvPr>
          <p:cNvSpPr>
            <a:spLocks noChangeShapeType="1"/>
          </p:cNvSpPr>
          <p:nvPr/>
        </p:nvSpPr>
        <p:spPr bwMode="auto">
          <a:xfrm>
            <a:off x="4495800" y="1600200"/>
            <a:ext cx="0" cy="4724400"/>
          </a:xfrm>
          <a:prstGeom prst="line">
            <a:avLst/>
          </a:prstGeom>
          <a:noFill/>
          <a:ln w="31750" cap="sq">
            <a:solidFill>
              <a:schemeClr val="bg2"/>
            </a:solidFill>
            <a:round/>
            <a:headEnd type="stealth" w="lg" len="lg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2">
            <a:extLst>
              <a:ext uri="{FF2B5EF4-FFF2-40B4-BE49-F238E27FC236}">
                <a16:creationId xmlns:a16="http://schemas.microsoft.com/office/drawing/2014/main" id="{A2661F89-B7E0-437B-B689-95D357712E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925" y="613727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29699" name="Text Box 3">
            <a:extLst>
              <a:ext uri="{FF2B5EF4-FFF2-40B4-BE49-F238E27FC236}">
                <a16:creationId xmlns:a16="http://schemas.microsoft.com/office/drawing/2014/main" id="{A1F6F2C0-7910-4FF7-B1CC-31569BEBFF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41725" y="1295400"/>
            <a:ext cx="8540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29700" name="Text Box 4">
            <a:extLst>
              <a:ext uri="{FF2B5EF4-FFF2-40B4-BE49-F238E27FC236}">
                <a16:creationId xmlns:a16="http://schemas.microsoft.com/office/drawing/2014/main" id="{8B71C4CB-33A0-4BE0-A59F-3B5C62479D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7600" y="1143000"/>
            <a:ext cx="1676400" cy="5486400"/>
          </a:xfrm>
          <a:prstGeom prst="rect">
            <a:avLst/>
          </a:prstGeom>
          <a:solidFill>
            <a:srgbClr val="FFFF99"/>
          </a:solidFill>
          <a:ln w="38100" cap="sq">
            <a:solidFill>
              <a:srgbClr val="FFFF99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 b="1"/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800" b="1"/>
              <a:t>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200" b="1">
              <a:solidFill>
                <a:schemeClr val="bg2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200" b="1">
              <a:solidFill>
                <a:schemeClr val="bg2"/>
              </a:solidFill>
            </a:endParaRPr>
          </a:p>
        </p:txBody>
      </p:sp>
      <p:sp>
        <p:nvSpPr>
          <p:cNvPr id="29701" name="Text Box 5">
            <a:extLst>
              <a:ext uri="{FF2B5EF4-FFF2-40B4-BE49-F238E27FC236}">
                <a16:creationId xmlns:a16="http://schemas.microsoft.com/office/drawing/2014/main" id="{208B60B8-323C-42B2-B016-F032160251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1200" y="2209800"/>
            <a:ext cx="5105400" cy="1371600"/>
          </a:xfrm>
          <a:prstGeom prst="rect">
            <a:avLst/>
          </a:prstGeom>
          <a:solidFill>
            <a:srgbClr val="FFFF99"/>
          </a:solidFill>
          <a:ln w="38100" cap="sq">
            <a:solidFill>
              <a:srgbClr val="FFFF99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200" b="1">
              <a:solidFill>
                <a:schemeClr val="bg2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200">
              <a:solidFill>
                <a:schemeClr val="bg2"/>
              </a:solidFill>
            </a:endParaRPr>
          </a:p>
        </p:txBody>
      </p:sp>
      <p:sp>
        <p:nvSpPr>
          <p:cNvPr id="29702" name="Line 6">
            <a:extLst>
              <a:ext uri="{FF2B5EF4-FFF2-40B4-BE49-F238E27FC236}">
                <a16:creationId xmlns:a16="http://schemas.microsoft.com/office/drawing/2014/main" id="{EE8FD523-5379-432A-93A1-0454354715C0}"/>
              </a:ext>
            </a:extLst>
          </p:cNvPr>
          <p:cNvSpPr>
            <a:spLocks noChangeShapeType="1"/>
          </p:cNvSpPr>
          <p:nvPr/>
        </p:nvSpPr>
        <p:spPr bwMode="auto">
          <a:xfrm>
            <a:off x="4495800" y="1219200"/>
            <a:ext cx="0" cy="5105400"/>
          </a:xfrm>
          <a:prstGeom prst="line">
            <a:avLst/>
          </a:prstGeom>
          <a:noFill/>
          <a:ln w="31750" cap="sq">
            <a:solidFill>
              <a:schemeClr val="bg2"/>
            </a:solidFill>
            <a:round/>
            <a:headEnd type="stealth" w="lg" len="lg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9703" name="Text Box 8">
            <a:extLst>
              <a:ext uri="{FF2B5EF4-FFF2-40B4-BE49-F238E27FC236}">
                <a16:creationId xmlns:a16="http://schemas.microsoft.com/office/drawing/2014/main" id="{70228C2D-A701-418D-9F66-A20DD73BC0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7600" y="1219200"/>
            <a:ext cx="1676400" cy="5410200"/>
          </a:xfrm>
          <a:prstGeom prst="rect">
            <a:avLst/>
          </a:prstGeom>
          <a:solidFill>
            <a:srgbClr val="FFFF99"/>
          </a:solidFill>
          <a:ln w="38100" cap="sq">
            <a:solidFill>
              <a:srgbClr val="FFFF99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 b="1"/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800" b="1"/>
              <a:t>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200" b="1">
              <a:solidFill>
                <a:schemeClr val="bg2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200" b="1">
              <a:solidFill>
                <a:schemeClr val="bg2"/>
              </a:solidFill>
            </a:endParaRPr>
          </a:p>
        </p:txBody>
      </p:sp>
      <p:sp>
        <p:nvSpPr>
          <p:cNvPr id="29704" name="Text Box 9">
            <a:extLst>
              <a:ext uri="{FF2B5EF4-FFF2-40B4-BE49-F238E27FC236}">
                <a16:creationId xmlns:a16="http://schemas.microsoft.com/office/drawing/2014/main" id="{37FBAC28-8943-491C-BB1B-84D896FE18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1200" y="2209800"/>
            <a:ext cx="5105400" cy="1371600"/>
          </a:xfrm>
          <a:prstGeom prst="rect">
            <a:avLst/>
          </a:prstGeom>
          <a:solidFill>
            <a:srgbClr val="FFFF99"/>
          </a:solidFill>
          <a:ln w="38100" cap="sq">
            <a:solidFill>
              <a:srgbClr val="FFFF99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200" b="1">
              <a:solidFill>
                <a:schemeClr val="bg2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200">
              <a:solidFill>
                <a:schemeClr val="bg2"/>
              </a:solidFill>
            </a:endParaRPr>
          </a:p>
        </p:txBody>
      </p:sp>
      <p:sp>
        <p:nvSpPr>
          <p:cNvPr id="29705" name="Line 14">
            <a:extLst>
              <a:ext uri="{FF2B5EF4-FFF2-40B4-BE49-F238E27FC236}">
                <a16:creationId xmlns:a16="http://schemas.microsoft.com/office/drawing/2014/main" id="{A9439D3D-35FF-46A9-9EC1-DB32B0C0FC4C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0" y="2895600"/>
            <a:ext cx="4495800" cy="0"/>
          </a:xfrm>
          <a:prstGeom prst="line">
            <a:avLst/>
          </a:prstGeom>
          <a:noFill/>
          <a:ln w="31750" cap="sq">
            <a:solidFill>
              <a:schemeClr val="bg2"/>
            </a:solidFill>
            <a:round/>
            <a:headEnd type="stealth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86027" name="Text Box 11">
            <a:extLst>
              <a:ext uri="{FF2B5EF4-FFF2-40B4-BE49-F238E27FC236}">
                <a16:creationId xmlns:a16="http://schemas.microsoft.com/office/drawing/2014/main" id="{2F11FC11-E538-4448-AF94-DA609E9331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066800"/>
            <a:ext cx="9144000" cy="579120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cap="sq" algn="ctr">
                <a:solidFill>
                  <a:srgbClr val="FFFF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801688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10000"/>
              </a:spcBef>
              <a:buClr>
                <a:schemeClr val="tx2"/>
              </a:buClr>
              <a:buSzPct val="90000"/>
              <a:buFont typeface="Wingdings" pitchFamily="2" charset="2"/>
              <a:buNone/>
              <a:defRPr/>
            </a:pPr>
            <a:r>
              <a:rPr lang="en-US" sz="36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In Christ we …</a:t>
            </a:r>
          </a:p>
          <a:p>
            <a:pPr eaLnBrk="1" hangingPunct="1">
              <a:spcBef>
                <a:spcPct val="10000"/>
              </a:spcBef>
              <a:buClr>
                <a:schemeClr val="tx2"/>
              </a:buClr>
              <a:buSzPct val="90000"/>
              <a:buFont typeface="Wingdings" pitchFamily="2" charset="2"/>
              <a:buAutoNum type="arabicPeriod"/>
              <a:defRPr/>
            </a:pPr>
            <a:r>
              <a:rPr lang="en-US" sz="36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Come to know and love our true selves</a:t>
            </a:r>
          </a:p>
          <a:p>
            <a:pPr eaLnBrk="1" hangingPunct="1">
              <a:spcBef>
                <a:spcPct val="10000"/>
              </a:spcBef>
              <a:buClr>
                <a:schemeClr val="tx2"/>
              </a:buClr>
              <a:buSzPct val="90000"/>
              <a:buFont typeface="Wingdings" pitchFamily="2" charset="2"/>
              <a:buAutoNum type="arabicPeriod"/>
              <a:defRPr/>
            </a:pPr>
            <a:r>
              <a:rPr lang="en-US" sz="36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Become reconciled to our neighbors</a:t>
            </a:r>
          </a:p>
          <a:p>
            <a:pPr eaLnBrk="1" hangingPunct="1">
              <a:spcBef>
                <a:spcPct val="10000"/>
              </a:spcBef>
              <a:buClr>
                <a:schemeClr val="tx2"/>
              </a:buClr>
              <a:buSzPct val="90000"/>
              <a:buFont typeface="Wingdings" pitchFamily="2" charset="2"/>
              <a:buAutoNum type="arabicPeriod"/>
              <a:defRPr/>
            </a:pPr>
            <a:r>
              <a:rPr lang="en-US" sz="36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Seek spiritual guidance from others</a:t>
            </a:r>
          </a:p>
          <a:p>
            <a:pPr eaLnBrk="1" hangingPunct="1">
              <a:spcBef>
                <a:spcPct val="10000"/>
              </a:spcBef>
              <a:buClr>
                <a:schemeClr val="tx2"/>
              </a:buClr>
              <a:buSzPct val="90000"/>
              <a:buFont typeface="Wingdings" pitchFamily="2" charset="2"/>
              <a:buAutoNum type="arabicPeriod"/>
              <a:defRPr/>
            </a:pPr>
            <a:r>
              <a:rPr lang="en-US" sz="36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Participate in all the means of grace</a:t>
            </a:r>
          </a:p>
          <a:p>
            <a:pPr eaLnBrk="1" hangingPunct="1">
              <a:spcBef>
                <a:spcPct val="10000"/>
              </a:spcBef>
              <a:buClr>
                <a:schemeClr val="tx2"/>
              </a:buClr>
              <a:buSzPct val="90000"/>
              <a:buFont typeface="Wingdings" pitchFamily="2" charset="2"/>
              <a:buAutoNum type="arabicPeriod"/>
              <a:defRPr/>
            </a:pPr>
            <a:r>
              <a:rPr lang="en-US" sz="36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Pray for leaders and those in authority</a:t>
            </a:r>
          </a:p>
          <a:p>
            <a:pPr eaLnBrk="1" hangingPunct="1">
              <a:spcBef>
                <a:spcPct val="10000"/>
              </a:spcBef>
              <a:buClr>
                <a:schemeClr val="tx2"/>
              </a:buClr>
              <a:buSzPct val="90000"/>
              <a:buFont typeface="Wingdings" pitchFamily="2" charset="2"/>
              <a:buAutoNum type="arabicPeriod"/>
              <a:defRPr/>
            </a:pPr>
            <a:r>
              <a:rPr lang="en-US" sz="36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Love our enemies</a:t>
            </a:r>
            <a:endParaRPr lang="en-US" sz="4400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1" hangingPunct="1">
              <a:spcBef>
                <a:spcPct val="10000"/>
              </a:spcBef>
              <a:buClr>
                <a:schemeClr val="tx2"/>
              </a:buClr>
              <a:buSzPct val="90000"/>
              <a:buFont typeface="Wingdings" pitchFamily="2" charset="2"/>
              <a:buNone/>
              <a:defRPr/>
            </a:pPr>
            <a:endParaRPr lang="en-US" sz="4800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86029" name="Text Box 13">
            <a:extLst>
              <a:ext uri="{FF2B5EF4-FFF2-40B4-BE49-F238E27FC236}">
                <a16:creationId xmlns:a16="http://schemas.microsoft.com/office/drawing/2014/main" id="{839EBDAA-2ED3-45E6-A9D7-45865FBE91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1127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lnSpc>
                <a:spcPct val="85000"/>
              </a:lnSpc>
              <a:defRPr/>
            </a:pPr>
            <a:r>
              <a:rPr lang="en-US" sz="40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Jesus restores our relationships with</a:t>
            </a:r>
          </a:p>
          <a:p>
            <a:pPr algn="ctr" eaLnBrk="1" hangingPunct="1">
              <a:lnSpc>
                <a:spcPct val="85000"/>
              </a:lnSpc>
              <a:defRPr/>
            </a:pPr>
            <a:r>
              <a:rPr lang="en-US" sz="40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ourselves and our neighbors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27" grpId="0" build="allAtOnce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2">
            <a:extLst>
              <a:ext uri="{FF2B5EF4-FFF2-40B4-BE49-F238E27FC236}">
                <a16:creationId xmlns:a16="http://schemas.microsoft.com/office/drawing/2014/main" id="{0BAD989D-8B48-4D35-A01D-DF63150DC9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925" y="613727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31747" name="Text Box 3">
            <a:extLst>
              <a:ext uri="{FF2B5EF4-FFF2-40B4-BE49-F238E27FC236}">
                <a16:creationId xmlns:a16="http://schemas.microsoft.com/office/drawing/2014/main" id="{F8B34861-E758-42B9-B504-102D6C78A9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41725" y="1295400"/>
            <a:ext cx="8540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31748" name="Text Box 4">
            <a:extLst>
              <a:ext uri="{FF2B5EF4-FFF2-40B4-BE49-F238E27FC236}">
                <a16:creationId xmlns:a16="http://schemas.microsoft.com/office/drawing/2014/main" id="{BC66B966-885B-45BB-9375-199578BA79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7600" y="1143000"/>
            <a:ext cx="1676400" cy="5486400"/>
          </a:xfrm>
          <a:prstGeom prst="rect">
            <a:avLst/>
          </a:prstGeom>
          <a:solidFill>
            <a:srgbClr val="FFFF99"/>
          </a:solidFill>
          <a:ln w="38100" cap="sq">
            <a:solidFill>
              <a:srgbClr val="FFFF99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 b="1"/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800" b="1"/>
              <a:t>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200" b="1">
              <a:solidFill>
                <a:schemeClr val="bg2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200" b="1">
              <a:solidFill>
                <a:schemeClr val="bg2"/>
              </a:solidFill>
            </a:endParaRPr>
          </a:p>
        </p:txBody>
      </p:sp>
      <p:sp>
        <p:nvSpPr>
          <p:cNvPr id="31749" name="Text Box 5">
            <a:extLst>
              <a:ext uri="{FF2B5EF4-FFF2-40B4-BE49-F238E27FC236}">
                <a16:creationId xmlns:a16="http://schemas.microsoft.com/office/drawing/2014/main" id="{F59D9A90-4324-4BD3-9E2B-6F4FFFFAD2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1200" y="2209800"/>
            <a:ext cx="5105400" cy="1371600"/>
          </a:xfrm>
          <a:prstGeom prst="rect">
            <a:avLst/>
          </a:prstGeom>
          <a:solidFill>
            <a:srgbClr val="FFFF99"/>
          </a:solidFill>
          <a:ln w="38100" cap="sq">
            <a:solidFill>
              <a:srgbClr val="FFFF99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200" b="1">
              <a:solidFill>
                <a:schemeClr val="bg2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200">
              <a:solidFill>
                <a:schemeClr val="bg2"/>
              </a:solidFill>
            </a:endParaRPr>
          </a:p>
        </p:txBody>
      </p:sp>
      <p:sp>
        <p:nvSpPr>
          <p:cNvPr id="31750" name="Line 6">
            <a:extLst>
              <a:ext uri="{FF2B5EF4-FFF2-40B4-BE49-F238E27FC236}">
                <a16:creationId xmlns:a16="http://schemas.microsoft.com/office/drawing/2014/main" id="{A758B2B5-BCB3-423C-8A2E-BC8C9163DD64}"/>
              </a:ext>
            </a:extLst>
          </p:cNvPr>
          <p:cNvSpPr>
            <a:spLocks noChangeShapeType="1"/>
          </p:cNvSpPr>
          <p:nvPr/>
        </p:nvSpPr>
        <p:spPr bwMode="auto">
          <a:xfrm>
            <a:off x="4495800" y="1219200"/>
            <a:ext cx="0" cy="5105400"/>
          </a:xfrm>
          <a:prstGeom prst="line">
            <a:avLst/>
          </a:prstGeom>
          <a:noFill/>
          <a:ln w="31750" cap="sq">
            <a:solidFill>
              <a:schemeClr val="bg2"/>
            </a:solidFill>
            <a:round/>
            <a:headEnd type="stealth" w="lg" len="lg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31751" name="Text Box 7">
            <a:extLst>
              <a:ext uri="{FF2B5EF4-FFF2-40B4-BE49-F238E27FC236}">
                <a16:creationId xmlns:a16="http://schemas.microsoft.com/office/drawing/2014/main" id="{3622290A-A2F5-4940-A795-581F44179E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7600" y="1219200"/>
            <a:ext cx="1676400" cy="5410200"/>
          </a:xfrm>
          <a:prstGeom prst="rect">
            <a:avLst/>
          </a:prstGeom>
          <a:solidFill>
            <a:srgbClr val="FFFF99"/>
          </a:solidFill>
          <a:ln w="38100" cap="sq">
            <a:solidFill>
              <a:srgbClr val="FFFF99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 b="1"/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800" b="1"/>
              <a:t>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200" b="1">
              <a:solidFill>
                <a:schemeClr val="bg2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200" b="1">
              <a:solidFill>
                <a:schemeClr val="bg2"/>
              </a:solidFill>
            </a:endParaRPr>
          </a:p>
        </p:txBody>
      </p:sp>
      <p:sp>
        <p:nvSpPr>
          <p:cNvPr id="31752" name="Text Box 8">
            <a:extLst>
              <a:ext uri="{FF2B5EF4-FFF2-40B4-BE49-F238E27FC236}">
                <a16:creationId xmlns:a16="http://schemas.microsoft.com/office/drawing/2014/main" id="{95513B14-C637-47AE-9D56-0FA79A3FF7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1200" y="2209800"/>
            <a:ext cx="5105400" cy="1371600"/>
          </a:xfrm>
          <a:prstGeom prst="rect">
            <a:avLst/>
          </a:prstGeom>
          <a:solidFill>
            <a:srgbClr val="FFFF99"/>
          </a:solidFill>
          <a:ln w="38100" cap="sq">
            <a:solidFill>
              <a:srgbClr val="FFFF99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200" b="1">
              <a:solidFill>
                <a:schemeClr val="bg2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200">
              <a:solidFill>
                <a:schemeClr val="bg2"/>
              </a:solidFill>
            </a:endParaRPr>
          </a:p>
        </p:txBody>
      </p:sp>
      <p:sp>
        <p:nvSpPr>
          <p:cNvPr id="31753" name="Line 9">
            <a:extLst>
              <a:ext uri="{FF2B5EF4-FFF2-40B4-BE49-F238E27FC236}">
                <a16:creationId xmlns:a16="http://schemas.microsoft.com/office/drawing/2014/main" id="{B2ADD7AC-7FFB-4902-84E3-16003FD289EA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0" y="2895600"/>
            <a:ext cx="4495800" cy="0"/>
          </a:xfrm>
          <a:prstGeom prst="line">
            <a:avLst/>
          </a:prstGeom>
          <a:noFill/>
          <a:ln w="31750" cap="sq">
            <a:solidFill>
              <a:schemeClr val="bg2"/>
            </a:solidFill>
            <a:round/>
            <a:headEnd type="stealth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90123" name="Text Box 11">
            <a:extLst>
              <a:ext uri="{FF2B5EF4-FFF2-40B4-BE49-F238E27FC236}">
                <a16:creationId xmlns:a16="http://schemas.microsoft.com/office/drawing/2014/main" id="{1D158D61-548A-41CC-A998-531F9B2F0F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1127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lnSpc>
                <a:spcPct val="85000"/>
              </a:lnSpc>
              <a:defRPr/>
            </a:pPr>
            <a:r>
              <a:rPr lang="en-US" sz="40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Jesus restores our relationships with</a:t>
            </a:r>
          </a:p>
          <a:p>
            <a:pPr algn="ctr" eaLnBrk="1" hangingPunct="1">
              <a:lnSpc>
                <a:spcPct val="85000"/>
              </a:lnSpc>
              <a:defRPr/>
            </a:pPr>
            <a:r>
              <a:rPr lang="en-US" sz="40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ourselves and our neighbors</a:t>
            </a: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>
            <a:extLst>
              <a:ext uri="{FF2B5EF4-FFF2-40B4-BE49-F238E27FC236}">
                <a16:creationId xmlns:a16="http://schemas.microsoft.com/office/drawing/2014/main" id="{7E607634-3A12-4B5E-9079-44F53441CDD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2286000"/>
            <a:ext cx="9144000" cy="1219200"/>
          </a:xfrm>
        </p:spPr>
        <p:txBody>
          <a:bodyPr/>
          <a:lstStyle/>
          <a:p>
            <a:pPr eaLnBrk="1" hangingPunct="1">
              <a:defRPr/>
            </a:pPr>
            <a:r>
              <a:rPr lang="en-US" sz="6000" b="1" i="1">
                <a:solidFill>
                  <a:schemeClr val="tx2"/>
                </a:solidFill>
                <a:cs typeface="Times New Roman" pitchFamily="18" charset="0"/>
              </a:rPr>
              <a:t>De Colores!</a:t>
            </a:r>
            <a:endParaRPr lang="en-US" sz="6000" b="1" i="1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33795" name="Text Box 3">
            <a:extLst>
              <a:ext uri="{FF2B5EF4-FFF2-40B4-BE49-F238E27FC236}">
                <a16:creationId xmlns:a16="http://schemas.microsoft.com/office/drawing/2014/main" id="{78D967B4-386E-4408-963F-36A4ECCC08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>
            <a:extLst>
              <a:ext uri="{FF2B5EF4-FFF2-40B4-BE49-F238E27FC236}">
                <a16:creationId xmlns:a16="http://schemas.microsoft.com/office/drawing/2014/main" id="{0C243089-5E58-494F-914E-37A73FCFAC26}"/>
              </a:ext>
            </a:extLst>
          </p:cNvPr>
          <p:cNvSpPr>
            <a:spLocks noGrp="1" noChangeArrowheads="1"/>
          </p:cNvSpPr>
          <p:nvPr>
            <p:ph type="ctrTitle" idx="4294967295"/>
          </p:nvPr>
        </p:nvSpPr>
        <p:spPr>
          <a:xfrm>
            <a:off x="685800" y="1143000"/>
            <a:ext cx="7772400" cy="1143000"/>
          </a:xfrm>
        </p:spPr>
        <p:txBody>
          <a:bodyPr lIns="92075" tIns="46038" rIns="92075" bIns="46038"/>
          <a:lstStyle/>
          <a:p>
            <a:pPr eaLnBrk="1" hangingPunct="1">
              <a:defRPr/>
            </a:pPr>
            <a:br>
              <a:rPr lang="en-US"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endParaRPr lang="en-US" sz="1000" b="1">
              <a:effectLst>
                <a:outerShdw blurRad="38100" dist="38100" dir="2700000" algn="tl">
                  <a:srgbClr val="FFFFFF"/>
                </a:outerShdw>
              </a:effectLst>
              <a:cs typeface="Times New Roman" pitchFamily="18" charset="0"/>
            </a:endParaRPr>
          </a:p>
        </p:txBody>
      </p:sp>
      <p:sp>
        <p:nvSpPr>
          <p:cNvPr id="10243" name="Text Box 7">
            <a:extLst>
              <a:ext uri="{FF2B5EF4-FFF2-40B4-BE49-F238E27FC236}">
                <a16:creationId xmlns:a16="http://schemas.microsoft.com/office/drawing/2014/main" id="{15647201-6429-446C-9A18-D9613FA9C6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>
            <a:extLst>
              <a:ext uri="{FF2B5EF4-FFF2-40B4-BE49-F238E27FC236}">
                <a16:creationId xmlns:a16="http://schemas.microsoft.com/office/drawing/2014/main" id="{3164614D-18DB-432F-96CF-1FE5FB9A8D98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br>
              <a:rPr lang="en-US"/>
            </a:br>
            <a:endParaRPr lang="en-US" sz="1000" b="1">
              <a:cs typeface="Times New Roman" pitchFamily="18" charset="0"/>
            </a:endParaRPr>
          </a:p>
        </p:txBody>
      </p:sp>
      <p:sp>
        <p:nvSpPr>
          <p:cNvPr id="67587" name="Rectangle 3">
            <a:extLst>
              <a:ext uri="{FF2B5EF4-FFF2-40B4-BE49-F238E27FC236}">
                <a16:creationId xmlns:a16="http://schemas.microsoft.com/office/drawing/2014/main" id="{2775BAAA-7AD7-4D6C-BF46-E7803B4F5D84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1600200"/>
            <a:ext cx="9144000" cy="1371600"/>
          </a:xfrm>
        </p:spPr>
        <p:txBody>
          <a:bodyPr/>
          <a:lstStyle/>
          <a:p>
            <a:pPr eaLnBrk="1" hangingPunct="1">
              <a:defRPr/>
            </a:pPr>
            <a:r>
              <a:rPr lang="en-US" sz="7200">
                <a:cs typeface="Arial" charset="0"/>
              </a:rPr>
              <a:t>Obstacles to Grace</a:t>
            </a:r>
            <a:endParaRPr lang="en-US"/>
          </a:p>
        </p:txBody>
      </p:sp>
      <p:sp>
        <p:nvSpPr>
          <p:cNvPr id="67588" name="Text Box 4">
            <a:extLst>
              <a:ext uri="{FF2B5EF4-FFF2-40B4-BE49-F238E27FC236}">
                <a16:creationId xmlns:a16="http://schemas.microsoft.com/office/drawing/2014/main" id="{83617455-3B7A-4B96-8C95-DA338F4FE4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94150" y="4038600"/>
            <a:ext cx="3397250" cy="769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4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Shawn Morris</a:t>
            </a:r>
          </a:p>
        </p:txBody>
      </p:sp>
      <p:sp>
        <p:nvSpPr>
          <p:cNvPr id="12293" name="Text Box 5">
            <a:extLst>
              <a:ext uri="{FF2B5EF4-FFF2-40B4-BE49-F238E27FC236}">
                <a16:creationId xmlns:a16="http://schemas.microsoft.com/office/drawing/2014/main" id="{FEDCAAFE-FF60-46A3-AA93-6BEDD1C52D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pic>
        <p:nvPicPr>
          <p:cNvPr id="12294" name="Picture 6" descr="new-arklogo">
            <a:hlinkClick r:id="rId3"/>
            <a:extLst>
              <a:ext uri="{FF2B5EF4-FFF2-40B4-BE49-F238E27FC236}">
                <a16:creationId xmlns:a16="http://schemas.microsoft.com/office/drawing/2014/main" id="{7EA55838-4DAD-45BA-8266-E831B79EC7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457200"/>
            <a:ext cx="285750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>
            <a:extLst>
              <a:ext uri="{FF2B5EF4-FFF2-40B4-BE49-F238E27FC236}">
                <a16:creationId xmlns:a16="http://schemas.microsoft.com/office/drawing/2014/main" id="{DF295491-FAEB-4A8C-81FF-210A808100DB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219200" y="1600200"/>
            <a:ext cx="7086600" cy="35052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4000" b="1" dirty="0">
                <a:cs typeface="Times New Roman" pitchFamily="18" charset="0"/>
              </a:rPr>
              <a:t>Anything that keeps us from enjoying the loving relationship God offers us in Christ.</a:t>
            </a:r>
          </a:p>
        </p:txBody>
      </p:sp>
      <p:sp>
        <p:nvSpPr>
          <p:cNvPr id="14339" name="Text Box 3">
            <a:extLst>
              <a:ext uri="{FF2B5EF4-FFF2-40B4-BE49-F238E27FC236}">
                <a16:creationId xmlns:a16="http://schemas.microsoft.com/office/drawing/2014/main" id="{85257B38-D1B6-4C30-BEFC-70EAC0618B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36868" name="Text Box 4">
            <a:extLst>
              <a:ext uri="{FF2B5EF4-FFF2-40B4-BE49-F238E27FC236}">
                <a16:creationId xmlns:a16="http://schemas.microsoft.com/office/drawing/2014/main" id="{85B7929B-61E7-48A9-B707-FB4012749F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4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Obstacle to Grace: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>
            <a:extLst>
              <a:ext uri="{FF2B5EF4-FFF2-40B4-BE49-F238E27FC236}">
                <a16:creationId xmlns:a16="http://schemas.microsoft.com/office/drawing/2014/main" id="{B5706F07-022B-4902-A9A4-56594484158F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762000"/>
            <a:ext cx="7391400" cy="1447800"/>
          </a:xfrm>
        </p:spPr>
        <p:txBody>
          <a:bodyPr/>
          <a:lstStyle/>
          <a:p>
            <a:pPr eaLnBrk="1" hangingPunct="1">
              <a:defRPr/>
            </a:pPr>
            <a:r>
              <a:rPr lang="en-US" sz="4400" b="1" dirty="0">
                <a:cs typeface="Times New Roman" pitchFamily="18" charset="0"/>
              </a:rPr>
              <a:t>Self-centeredness rather than God-centeredness.</a:t>
            </a:r>
            <a:endParaRPr lang="en-US" sz="4400" b="1" dirty="0">
              <a:cs typeface="Arial" charset="0"/>
            </a:endParaRPr>
          </a:p>
        </p:txBody>
      </p:sp>
      <p:sp>
        <p:nvSpPr>
          <p:cNvPr id="16387" name="Text Box 3">
            <a:extLst>
              <a:ext uri="{FF2B5EF4-FFF2-40B4-BE49-F238E27FC236}">
                <a16:creationId xmlns:a16="http://schemas.microsoft.com/office/drawing/2014/main" id="{62EF2B5E-FE6E-4CB1-95FB-43F48A57B4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75780" name="Text Box 4">
            <a:extLst>
              <a:ext uri="{FF2B5EF4-FFF2-40B4-BE49-F238E27FC236}">
                <a16:creationId xmlns:a16="http://schemas.microsoft.com/office/drawing/2014/main" id="{4E38778A-8EFA-4C33-B5E8-31FB6B967D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5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Sin</a:t>
            </a:r>
          </a:p>
        </p:txBody>
      </p:sp>
      <p:sp>
        <p:nvSpPr>
          <p:cNvPr id="16389" name="Text Box 5">
            <a:extLst>
              <a:ext uri="{FF2B5EF4-FFF2-40B4-BE49-F238E27FC236}">
                <a16:creationId xmlns:a16="http://schemas.microsoft.com/office/drawing/2014/main" id="{59C74634-BFAE-4439-8EDF-77A23D9760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0" y="2438400"/>
            <a:ext cx="3200400" cy="2289175"/>
          </a:xfrm>
          <a:prstGeom prst="rect">
            <a:avLst/>
          </a:prstGeom>
          <a:noFill/>
          <a:ln w="63500" cap="sq">
            <a:solidFill>
              <a:schemeClr val="tx2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9600" b="1">
                <a:solidFill>
                  <a:schemeClr val="tx2"/>
                </a:solidFill>
              </a:rPr>
              <a:t>S</a:t>
            </a:r>
            <a:r>
              <a:rPr lang="en-US" altLang="en-US" sz="14000" b="1"/>
              <a:t>I</a:t>
            </a:r>
            <a:r>
              <a:rPr lang="en-US" altLang="en-US" sz="9600" b="1">
                <a:solidFill>
                  <a:schemeClr val="tx2"/>
                </a:solidFill>
              </a:rPr>
              <a:t>N</a:t>
            </a: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>
            <a:extLst>
              <a:ext uri="{FF2B5EF4-FFF2-40B4-BE49-F238E27FC236}">
                <a16:creationId xmlns:a16="http://schemas.microsoft.com/office/drawing/2014/main" id="{C6632BF3-3112-42F7-BFD7-4BBBD632567F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219200" y="1600200"/>
            <a:ext cx="7086600" cy="35052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4000" b="1" dirty="0">
                <a:cs typeface="Arial" charset="0"/>
              </a:rPr>
              <a:t>Ways we block God’s love from growing in our lives.</a:t>
            </a:r>
          </a:p>
        </p:txBody>
      </p:sp>
      <p:sp>
        <p:nvSpPr>
          <p:cNvPr id="18435" name="Text Box 3">
            <a:extLst>
              <a:ext uri="{FF2B5EF4-FFF2-40B4-BE49-F238E27FC236}">
                <a16:creationId xmlns:a16="http://schemas.microsoft.com/office/drawing/2014/main" id="{10993C21-B644-40D3-99B9-62B963DE70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36868" name="Text Box 4">
            <a:extLst>
              <a:ext uri="{FF2B5EF4-FFF2-40B4-BE49-F238E27FC236}">
                <a16:creationId xmlns:a16="http://schemas.microsoft.com/office/drawing/2014/main" id="{E493E3CE-ED1C-4913-8E94-30A572AD44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4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Obstacles to Grace: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Diagram 9">
            <a:extLst>
              <a:ext uri="{FF2B5EF4-FFF2-40B4-BE49-F238E27FC236}">
                <a16:creationId xmlns:a16="http://schemas.microsoft.com/office/drawing/2014/main" id="{3F6555BA-1A38-4A46-A6E5-27A02EED380A}"/>
              </a:ext>
            </a:extLst>
          </p:cNvPr>
          <p:cNvGrpSpPr>
            <a:grpSpLocks/>
          </p:cNvGrpSpPr>
          <p:nvPr/>
        </p:nvGrpSpPr>
        <p:grpSpPr bwMode="auto">
          <a:xfrm>
            <a:off x="2509838" y="0"/>
            <a:ext cx="5505450" cy="5638800"/>
            <a:chOff x="1512" y="790"/>
            <a:chExt cx="2741" cy="2808"/>
          </a:xfrm>
        </p:grpSpPr>
        <p:sp>
          <p:nvSpPr>
            <p:cNvPr id="3" name="_s1028">
              <a:extLst>
                <a:ext uri="{FF2B5EF4-FFF2-40B4-BE49-F238E27FC236}">
                  <a16:creationId xmlns:a16="http://schemas.microsoft.com/office/drawing/2014/main" id="{D8A42336-E1DE-4531-A338-BCB28E3579F3}"/>
                </a:ext>
              </a:extLst>
            </p:cNvPr>
            <p:cNvSpPr>
              <a:spLocks noChangeArrowheads="1" noTextEdit="1"/>
            </p:cNvSpPr>
            <p:nvPr/>
          </p:nvSpPr>
          <p:spPr bwMode="auto">
            <a:xfrm>
              <a:off x="1772" y="1425"/>
              <a:ext cx="1539" cy="1539"/>
            </a:xfrm>
            <a:custGeom>
              <a:avLst/>
              <a:gdLst>
                <a:gd name="G0" fmla="+- 3600 0 0"/>
                <a:gd name="G1" fmla="+- 21600 0 3600"/>
                <a:gd name="G2" fmla="+- 21600 0 36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600" y="10800"/>
                  </a:moveTo>
                  <a:cubicBezTo>
                    <a:pt x="3600" y="14776"/>
                    <a:pt x="6824" y="18000"/>
                    <a:pt x="10800" y="18000"/>
                  </a:cubicBezTo>
                  <a:cubicBezTo>
                    <a:pt x="14776" y="18000"/>
                    <a:pt x="18000" y="14776"/>
                    <a:pt x="18000" y="10800"/>
                  </a:cubicBezTo>
                  <a:cubicBezTo>
                    <a:pt x="18000" y="6824"/>
                    <a:pt x="14776" y="3600"/>
                    <a:pt x="10800" y="3600"/>
                  </a:cubicBezTo>
                  <a:cubicBezTo>
                    <a:pt x="6824" y="3600"/>
                    <a:pt x="3600" y="6824"/>
                    <a:pt x="3600" y="10800"/>
                  </a:cubicBezTo>
                  <a:close/>
                </a:path>
              </a:pathLst>
            </a:custGeom>
            <a:solidFill>
              <a:srgbClr val="00FF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" name="_s1029">
              <a:extLst>
                <a:ext uri="{FF2B5EF4-FFF2-40B4-BE49-F238E27FC236}">
                  <a16:creationId xmlns:a16="http://schemas.microsoft.com/office/drawing/2014/main" id="{CA605E53-F1A2-4853-B56B-CE10976B741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1" y="1510"/>
              <a:ext cx="410" cy="342"/>
            </a:xfrm>
            <a:prstGeom prst="callout2">
              <a:avLst>
                <a:gd name="adj1" fmla="val 16667"/>
                <a:gd name="adj2" fmla="val -9269"/>
                <a:gd name="adj3" fmla="val 16667"/>
                <a:gd name="adj4" fmla="val -17759"/>
                <a:gd name="adj5" fmla="val 200000"/>
                <a:gd name="adj6" fmla="val -160426"/>
              </a:avLst>
            </a:prstGeom>
            <a:noFill/>
            <a:ln w="254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76782" tIns="38392" rIns="76782" bIns="3839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7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Sin</a:t>
              </a:r>
            </a:p>
          </p:txBody>
        </p:sp>
        <p:sp>
          <p:nvSpPr>
            <p:cNvPr id="5" name="_s1030">
              <a:extLst>
                <a:ext uri="{FF2B5EF4-FFF2-40B4-BE49-F238E27FC236}">
                  <a16:creationId xmlns:a16="http://schemas.microsoft.com/office/drawing/2014/main" id="{065BF22C-2752-45C8-B399-93DEDE2E763C}"/>
                </a:ext>
              </a:extLst>
            </p:cNvPr>
            <p:cNvSpPr>
              <a:spLocks noChangeArrowheads="1" noTextEdit="1"/>
            </p:cNvSpPr>
            <p:nvPr/>
          </p:nvSpPr>
          <p:spPr bwMode="auto">
            <a:xfrm>
              <a:off x="2028" y="1681"/>
              <a:ext cx="1026" cy="1026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_s1031">
              <a:extLst>
                <a:ext uri="{FF2B5EF4-FFF2-40B4-BE49-F238E27FC236}">
                  <a16:creationId xmlns:a16="http://schemas.microsoft.com/office/drawing/2014/main" id="{45D1B383-1ED9-4870-8DC9-E9C70C0C8E4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1" y="1168"/>
              <a:ext cx="410" cy="342"/>
            </a:xfrm>
            <a:prstGeom prst="callout2">
              <a:avLst>
                <a:gd name="adj1" fmla="val 16630"/>
                <a:gd name="adj2" fmla="val -9269"/>
                <a:gd name="adj3" fmla="val 16630"/>
                <a:gd name="adj4" fmla="val -17954"/>
                <a:gd name="adj5" fmla="val 296074"/>
                <a:gd name="adj6" fmla="val -228185"/>
              </a:avLst>
            </a:prstGeom>
            <a:noFill/>
            <a:ln w="254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76782" tIns="38392" rIns="76782" bIns="3839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7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Sin</a:t>
              </a:r>
            </a:p>
          </p:txBody>
        </p:sp>
        <p:sp>
          <p:nvSpPr>
            <p:cNvPr id="7" name="_s1032">
              <a:extLst>
                <a:ext uri="{FF2B5EF4-FFF2-40B4-BE49-F238E27FC236}">
                  <a16:creationId xmlns:a16="http://schemas.microsoft.com/office/drawing/2014/main" id="{E6BE7647-6050-4C8B-8165-702F0974A9D3}"/>
                </a:ext>
              </a:extLst>
            </p:cNvPr>
            <p:cNvSpPr>
              <a:spLocks noChangeArrowheads="1" noTextEdit="1"/>
            </p:cNvSpPr>
            <p:nvPr/>
          </p:nvSpPr>
          <p:spPr bwMode="auto">
            <a:xfrm>
              <a:off x="2285" y="1938"/>
              <a:ext cx="513" cy="51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_s1033">
              <a:extLst>
                <a:ext uri="{FF2B5EF4-FFF2-40B4-BE49-F238E27FC236}">
                  <a16:creationId xmlns:a16="http://schemas.microsoft.com/office/drawing/2014/main" id="{9EFF868C-0FB5-4789-9B88-D18CFF5D545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1" y="826"/>
              <a:ext cx="410" cy="342"/>
            </a:xfrm>
            <a:prstGeom prst="callout2">
              <a:avLst>
                <a:gd name="adj1" fmla="val 16667"/>
                <a:gd name="adj2" fmla="val -9269"/>
                <a:gd name="adj3" fmla="val 16667"/>
                <a:gd name="adj4" fmla="val -17569"/>
                <a:gd name="adj5" fmla="val 400000"/>
                <a:gd name="adj6" fmla="val -316796"/>
              </a:avLst>
            </a:prstGeom>
            <a:noFill/>
            <a:ln w="254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76782" tIns="38392" rIns="76782" bIns="3839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7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Will of God</a:t>
              </a:r>
            </a:p>
          </p:txBody>
        </p:sp>
      </p:grpSp>
      <p:sp>
        <p:nvSpPr>
          <p:cNvPr id="32770" name="Rectangle 2">
            <a:extLst>
              <a:ext uri="{FF2B5EF4-FFF2-40B4-BE49-F238E27FC236}">
                <a16:creationId xmlns:a16="http://schemas.microsoft.com/office/drawing/2014/main" id="{4C80038E-73DB-4857-8DE5-FF254E51335C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4419600"/>
            <a:ext cx="91440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sz="4400" b="1">
                <a:cs typeface="Arial" charset="0"/>
              </a:rPr>
              <a:t>To miss the mark or target</a:t>
            </a:r>
            <a:endParaRPr lang="en-US" sz="3600" b="1">
              <a:cs typeface="Arial" charset="0"/>
            </a:endParaRPr>
          </a:p>
        </p:txBody>
      </p:sp>
      <p:sp>
        <p:nvSpPr>
          <p:cNvPr id="1035" name="Text Box 3">
            <a:extLst>
              <a:ext uri="{FF2B5EF4-FFF2-40B4-BE49-F238E27FC236}">
                <a16:creationId xmlns:a16="http://schemas.microsoft.com/office/drawing/2014/main" id="{A6CA2CA8-94C3-45B1-9EBF-902D0A81E9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925" y="613727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32772" name="Text Box 4">
            <a:extLst>
              <a:ext uri="{FF2B5EF4-FFF2-40B4-BE49-F238E27FC236}">
                <a16:creationId xmlns:a16="http://schemas.microsoft.com/office/drawing/2014/main" id="{EC54BF3E-4B48-48C4-970D-829B12D867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228600"/>
            <a:ext cx="8839200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4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Greek word for sin:</a:t>
            </a:r>
          </a:p>
          <a:p>
            <a:pPr eaLnBrk="1" hangingPunct="1">
              <a:defRPr/>
            </a:pPr>
            <a:r>
              <a:rPr lang="en-US" sz="4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hamartia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5">
            <a:extLst>
              <a:ext uri="{FF2B5EF4-FFF2-40B4-BE49-F238E27FC236}">
                <a16:creationId xmlns:a16="http://schemas.microsoft.com/office/drawing/2014/main" id="{23976724-F5A9-41A7-BDCF-473DB7A578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925" y="613727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71686" name="Text Box 6">
            <a:extLst>
              <a:ext uri="{FF2B5EF4-FFF2-40B4-BE49-F238E27FC236}">
                <a16:creationId xmlns:a16="http://schemas.microsoft.com/office/drawing/2014/main" id="{4386F615-4FA8-4203-8A21-7276D492C8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1570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4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Two Primary Types of </a:t>
            </a:r>
          </a:p>
          <a:p>
            <a:pPr algn="ctr" eaLnBrk="1" hangingPunct="1">
              <a:defRPr/>
            </a:pPr>
            <a:r>
              <a:rPr lang="en-US" sz="4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Obstacles to Grace</a:t>
            </a:r>
          </a:p>
        </p:txBody>
      </p:sp>
      <p:sp>
        <p:nvSpPr>
          <p:cNvPr id="21508" name="Text Box 7">
            <a:extLst>
              <a:ext uri="{FF2B5EF4-FFF2-40B4-BE49-F238E27FC236}">
                <a16:creationId xmlns:a16="http://schemas.microsoft.com/office/drawing/2014/main" id="{9FBA8F8A-5066-4D7F-974B-8814ABDD70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41725" y="1295400"/>
            <a:ext cx="8540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71708" name="Text Box 28">
            <a:extLst>
              <a:ext uri="{FF2B5EF4-FFF2-40B4-BE49-F238E27FC236}">
                <a16:creationId xmlns:a16="http://schemas.microsoft.com/office/drawing/2014/main" id="{D39D755A-7EAD-4BAC-9BD5-3D409AA593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1797050"/>
            <a:ext cx="8550275" cy="2862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38100" cap="sq" algn="ctr">
                <a:solidFill>
                  <a:srgbClr val="FFFF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568325" indent="-568325" eaLnBrk="1" hangingPunct="1">
              <a:spcBef>
                <a:spcPct val="50000"/>
              </a:spcBef>
              <a:buClr>
                <a:schemeClr val="tx2">
                  <a:lumMod val="60000"/>
                  <a:lumOff val="40000"/>
                </a:schemeClr>
              </a:buClr>
              <a:buSzPct val="90000"/>
              <a:buFont typeface="+mj-lt"/>
              <a:buAutoNum type="arabicPeriod"/>
              <a:defRPr/>
            </a:pP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Those that hinder our relationship with God</a:t>
            </a:r>
          </a:p>
          <a:p>
            <a:pPr marL="519113" indent="-519113" eaLnBrk="1" hangingPunct="1">
              <a:spcBef>
                <a:spcPct val="50000"/>
              </a:spcBef>
              <a:buClr>
                <a:schemeClr val="tx2">
                  <a:lumMod val="60000"/>
                  <a:lumOff val="40000"/>
                </a:schemeClr>
              </a:buClr>
              <a:buSzPct val="90000"/>
              <a:buFont typeface="+mj-lt"/>
              <a:buAutoNum type="arabicPeriod"/>
              <a:defRPr/>
            </a:pP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Those that hinder our relationship with others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6" grpId="0"/>
    </p:bldLst>
  </p:timing>
</p:sld>
</file>

<file path=ppt/theme/theme1.xml><?xml version="1.0" encoding="utf-8"?>
<a:theme xmlns:a="http://schemas.openxmlformats.org/drawingml/2006/main" name="Blue Diagonal">
  <a:themeElements>
    <a:clrScheme name="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4568"/>
      </a:hlink>
      <a:folHlink>
        <a:srgbClr val="CCECFF"/>
      </a:folHlink>
    </a:clrScheme>
    <a:fontScheme name="Blue Diag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sq" cmpd="sng" algn="ctr">
          <a:solidFill>
            <a:srgbClr val="FFFF99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99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sq" cmpd="sng" algn="ctr">
          <a:solidFill>
            <a:srgbClr val="FFFF99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99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4568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Blue Diagonal">
  <a:themeElements>
    <a:clrScheme name="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4568"/>
      </a:hlink>
      <a:folHlink>
        <a:srgbClr val="CCECFF"/>
      </a:folHlink>
    </a:clrScheme>
    <a:fontScheme name="Blue Diag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sq" cmpd="sng" algn="ctr">
          <a:solidFill>
            <a:srgbClr val="FFFF99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99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sq" cmpd="sng" algn="ctr">
          <a:solidFill>
            <a:srgbClr val="FFFF99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99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4568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Designs\Blue Diagonal.pot</Template>
  <TotalTime>1163</TotalTime>
  <Words>397</Words>
  <Application>Microsoft Office PowerPoint</Application>
  <PresentationFormat>On-screen Show (4:3)</PresentationFormat>
  <Paragraphs>169</Paragraphs>
  <Slides>17</Slides>
  <Notes>15</Notes>
  <HiddenSlides>4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Times New Roman</vt:lpstr>
      <vt:lpstr>Arial</vt:lpstr>
      <vt:lpstr>Wingdings</vt:lpstr>
      <vt:lpstr>Blue Diagonal</vt:lpstr>
      <vt:lpstr>Default Design</vt:lpstr>
      <vt:lpstr>1_Blue Diagonal</vt:lpstr>
      <vt:lpstr>Holy Spirit, Thou Art Welcome</vt:lpstr>
      <vt:lpstr> </vt:lpstr>
      <vt:lpstr>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Amazing Grace</dc:title>
  <dc:creator>Kirk Paisley</dc:creator>
  <cp:lastModifiedBy>Belinda</cp:lastModifiedBy>
  <cp:revision>86</cp:revision>
  <cp:lastPrinted>1601-01-01T00:00:00Z</cp:lastPrinted>
  <dcterms:created xsi:type="dcterms:W3CDTF">2002-09-23T01:58:48Z</dcterms:created>
  <dcterms:modified xsi:type="dcterms:W3CDTF">2018-03-06T16:56:40Z</dcterms:modified>
</cp:coreProperties>
</file>