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34"/>
  </p:notesMasterIdLst>
  <p:sldIdLst>
    <p:sldId id="282" r:id="rId3"/>
    <p:sldId id="256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276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EABC9855-6C61-4EE4-BE0A-B6056435A2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C729F8A-69B8-4BC1-8073-B6C77C88CA5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C63D47E7-9D20-46F7-84F6-99C6DC852343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D8B2FCC-520F-4326-A134-8281939919D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8C78925-32D9-4A6D-940D-165E2D69549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F12C8042-37CB-4B30-8C8A-4C5A4CB984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27C954-975B-4FB6-839D-54AAE01CA9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65FDFB3C-11ED-430F-9A7D-8873140DF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B7589ED-8D6F-4536-912D-C999D5EC3413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1FC12019-E872-4A42-BCB0-42195CB03C8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F9F2939-D4EB-41D5-B587-07A336A6C0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25531A20-A6B8-46DD-84F1-B531B8FE00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3790E2B-908D-42CC-8722-266191D36E4E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43011" name="Rectangle 7">
            <a:extLst>
              <a:ext uri="{FF2B5EF4-FFF2-40B4-BE49-F238E27FC236}">
                <a16:creationId xmlns:a16="http://schemas.microsoft.com/office/drawing/2014/main" id="{CDD65010-594C-4847-95C9-D2FAECE2287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DE278202-8836-4CB6-9B0A-E26446C9C359}" type="slidenum">
              <a:rPr lang="en-US" altLang="en-US" sz="1200"/>
              <a:pPr algn="r" eaLnBrk="1" hangingPunct="1"/>
              <a:t>10</a:t>
            </a:fld>
            <a:endParaRPr lang="en-US" altLang="en-US" sz="1200"/>
          </a:p>
        </p:txBody>
      </p:sp>
      <p:sp>
        <p:nvSpPr>
          <p:cNvPr id="43012" name="Slide Image Placeholder 1">
            <a:extLst>
              <a:ext uri="{FF2B5EF4-FFF2-40B4-BE49-F238E27FC236}">
                <a16:creationId xmlns:a16="http://schemas.microsoft.com/office/drawing/2014/main" id="{7F26C2A1-60FB-4BCE-A304-A77F2ABE09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3" name="Notes Placeholder 2">
            <a:extLst>
              <a:ext uri="{FF2B5EF4-FFF2-40B4-BE49-F238E27FC236}">
                <a16:creationId xmlns:a16="http://schemas.microsoft.com/office/drawing/2014/main" id="{7818E2F0-1D5C-46EC-95C6-8AF6B26CB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3014" name="Slide Number Placeholder 3">
            <a:extLst>
              <a:ext uri="{FF2B5EF4-FFF2-40B4-BE49-F238E27FC236}">
                <a16:creationId xmlns:a16="http://schemas.microsoft.com/office/drawing/2014/main" id="{5984392E-D219-4A5E-840E-990A5DD9BA74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D6F8E15C-7E71-4BD8-920F-E6C9BDF254F2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10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B8A91B8F-7685-40D2-9B23-AE004A8815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983B73C-1C68-44B9-BFBD-F71FD155B234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44035" name="Rectangle 7">
            <a:extLst>
              <a:ext uri="{FF2B5EF4-FFF2-40B4-BE49-F238E27FC236}">
                <a16:creationId xmlns:a16="http://schemas.microsoft.com/office/drawing/2014/main" id="{5E42539F-0BC5-4811-89F2-DC4F966B941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404A6649-7D04-400E-8EB4-03F10C970DC1}" type="slidenum">
              <a:rPr lang="en-US" altLang="en-US" sz="1200"/>
              <a:pPr algn="r" eaLnBrk="1" hangingPunct="1"/>
              <a:t>11</a:t>
            </a:fld>
            <a:endParaRPr lang="en-US" altLang="en-US" sz="1200"/>
          </a:p>
        </p:txBody>
      </p:sp>
      <p:sp>
        <p:nvSpPr>
          <p:cNvPr id="44036" name="Slide Image Placeholder 1">
            <a:extLst>
              <a:ext uri="{FF2B5EF4-FFF2-40B4-BE49-F238E27FC236}">
                <a16:creationId xmlns:a16="http://schemas.microsoft.com/office/drawing/2014/main" id="{C39667BD-0905-4102-ACEE-80FFEA33A5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7" name="Notes Placeholder 2">
            <a:extLst>
              <a:ext uri="{FF2B5EF4-FFF2-40B4-BE49-F238E27FC236}">
                <a16:creationId xmlns:a16="http://schemas.microsoft.com/office/drawing/2014/main" id="{D525128F-718C-4871-B407-6B87E5B90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4038" name="Slide Number Placeholder 3">
            <a:extLst>
              <a:ext uri="{FF2B5EF4-FFF2-40B4-BE49-F238E27FC236}">
                <a16:creationId xmlns:a16="http://schemas.microsoft.com/office/drawing/2014/main" id="{2417A7BE-10F0-4F24-AB46-CFC7BAFDB3C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447983E0-3F42-4B1E-B426-B38131770672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A6013B4D-A647-45E1-B640-E48FCE4B7D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24EF6FD-3901-48C7-8566-08107E19817A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45059" name="Rectangle 7">
            <a:extLst>
              <a:ext uri="{FF2B5EF4-FFF2-40B4-BE49-F238E27FC236}">
                <a16:creationId xmlns:a16="http://schemas.microsoft.com/office/drawing/2014/main" id="{4A3D28B3-77D4-4029-82B7-20E3CB2218E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B964CCD6-12A6-4D94-8E8E-F31FDFFAC4DE}" type="slidenum">
              <a:rPr lang="en-US" altLang="en-US" sz="1200"/>
              <a:pPr algn="r" eaLnBrk="1" hangingPunct="1"/>
              <a:t>12</a:t>
            </a:fld>
            <a:endParaRPr lang="en-US" altLang="en-US" sz="1200"/>
          </a:p>
        </p:txBody>
      </p:sp>
      <p:sp>
        <p:nvSpPr>
          <p:cNvPr id="45060" name="Slide Image Placeholder 1">
            <a:extLst>
              <a:ext uri="{FF2B5EF4-FFF2-40B4-BE49-F238E27FC236}">
                <a16:creationId xmlns:a16="http://schemas.microsoft.com/office/drawing/2014/main" id="{2D184D18-26BB-467F-BCD8-5F74B5F3F9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61" name="Notes Placeholder 2">
            <a:extLst>
              <a:ext uri="{FF2B5EF4-FFF2-40B4-BE49-F238E27FC236}">
                <a16:creationId xmlns:a16="http://schemas.microsoft.com/office/drawing/2014/main" id="{6F6C3EA7-F4CB-42E3-8C6A-57131AE1F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5062" name="Slide Number Placeholder 3">
            <a:extLst>
              <a:ext uri="{FF2B5EF4-FFF2-40B4-BE49-F238E27FC236}">
                <a16:creationId xmlns:a16="http://schemas.microsoft.com/office/drawing/2014/main" id="{7B0651B7-F663-44BC-9376-234AD39BF589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1487A3E-4E09-416E-B46D-4C6A351F62D2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9C1A67BC-95EE-4332-8F5B-875E4EC764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A32A9C3-E999-49CF-8837-94DDE34F3C75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46083" name="Rectangle 7">
            <a:extLst>
              <a:ext uri="{FF2B5EF4-FFF2-40B4-BE49-F238E27FC236}">
                <a16:creationId xmlns:a16="http://schemas.microsoft.com/office/drawing/2014/main" id="{AE101062-D1EB-4D13-A76E-30725A5636B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ABA8513-34E2-4D6F-A0CD-2838FBDDF4C9}" type="slidenum">
              <a:rPr lang="en-US" altLang="en-US" sz="1200"/>
              <a:pPr algn="r" eaLnBrk="1" hangingPunct="1"/>
              <a:t>13</a:t>
            </a:fld>
            <a:endParaRPr lang="en-US" altLang="en-US" sz="1200"/>
          </a:p>
        </p:txBody>
      </p:sp>
      <p:sp>
        <p:nvSpPr>
          <p:cNvPr id="46084" name="Slide Image Placeholder 1">
            <a:extLst>
              <a:ext uri="{FF2B5EF4-FFF2-40B4-BE49-F238E27FC236}">
                <a16:creationId xmlns:a16="http://schemas.microsoft.com/office/drawing/2014/main" id="{C7EFB775-3509-408B-8979-1AA71F15DD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5" name="Notes Placeholder 2">
            <a:extLst>
              <a:ext uri="{FF2B5EF4-FFF2-40B4-BE49-F238E27FC236}">
                <a16:creationId xmlns:a16="http://schemas.microsoft.com/office/drawing/2014/main" id="{3A0FF1B3-33BE-4CBE-86B0-D65505395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6086" name="Slide Number Placeholder 3">
            <a:extLst>
              <a:ext uri="{FF2B5EF4-FFF2-40B4-BE49-F238E27FC236}">
                <a16:creationId xmlns:a16="http://schemas.microsoft.com/office/drawing/2014/main" id="{A7D14DBD-D578-41F7-A443-F9EAC55D133E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524BC7D-D4F5-4395-8EF3-FD8447A75408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13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4087B234-A9E0-4D0C-9E0B-61687040A0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DE6BE2D-30D0-4DB1-8691-D12976B5C349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47107" name="Rectangle 7">
            <a:extLst>
              <a:ext uri="{FF2B5EF4-FFF2-40B4-BE49-F238E27FC236}">
                <a16:creationId xmlns:a16="http://schemas.microsoft.com/office/drawing/2014/main" id="{6DAE9EE3-9A5A-4172-8966-931A6A5F52A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0233710-57E1-40AC-9BCF-EF86CE2B947C}" type="slidenum">
              <a:rPr lang="en-US" altLang="en-US" sz="1200"/>
              <a:pPr algn="r" eaLnBrk="1" hangingPunct="1"/>
              <a:t>14</a:t>
            </a:fld>
            <a:endParaRPr lang="en-US" altLang="en-US" sz="1200"/>
          </a:p>
        </p:txBody>
      </p:sp>
      <p:sp>
        <p:nvSpPr>
          <p:cNvPr id="47108" name="Slide Image Placeholder 1">
            <a:extLst>
              <a:ext uri="{FF2B5EF4-FFF2-40B4-BE49-F238E27FC236}">
                <a16:creationId xmlns:a16="http://schemas.microsoft.com/office/drawing/2014/main" id="{32021B84-E2FE-4E24-ADDB-07F0EBD946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9" name="Notes Placeholder 2">
            <a:extLst>
              <a:ext uri="{FF2B5EF4-FFF2-40B4-BE49-F238E27FC236}">
                <a16:creationId xmlns:a16="http://schemas.microsoft.com/office/drawing/2014/main" id="{D0DD7764-736E-4159-8E19-A7878F769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7110" name="Slide Number Placeholder 3">
            <a:extLst>
              <a:ext uri="{FF2B5EF4-FFF2-40B4-BE49-F238E27FC236}">
                <a16:creationId xmlns:a16="http://schemas.microsoft.com/office/drawing/2014/main" id="{FF48A5CB-2C57-4AE1-A38F-B27A9D64A21F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A55EA42F-BB58-427F-9C89-34005414564E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14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40FA92BA-7972-4062-8177-A180C23D52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18280AA-70E1-41D5-959A-FB4759E406BC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48131" name="Rectangle 7">
            <a:extLst>
              <a:ext uri="{FF2B5EF4-FFF2-40B4-BE49-F238E27FC236}">
                <a16:creationId xmlns:a16="http://schemas.microsoft.com/office/drawing/2014/main" id="{1FC3EB37-25C2-46DA-8C76-036564BDB3B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87E3D1EE-78B4-4A54-9D39-74188B413E93}" type="slidenum">
              <a:rPr lang="en-US" altLang="en-US" sz="1200"/>
              <a:pPr algn="r" eaLnBrk="1" hangingPunct="1"/>
              <a:t>15</a:t>
            </a:fld>
            <a:endParaRPr lang="en-US" altLang="en-US" sz="1200"/>
          </a:p>
        </p:txBody>
      </p:sp>
      <p:sp>
        <p:nvSpPr>
          <p:cNvPr id="48132" name="Slide Image Placeholder 1">
            <a:extLst>
              <a:ext uri="{FF2B5EF4-FFF2-40B4-BE49-F238E27FC236}">
                <a16:creationId xmlns:a16="http://schemas.microsoft.com/office/drawing/2014/main" id="{8D25FAB5-C988-498E-9337-60A0358393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3" name="Notes Placeholder 2">
            <a:extLst>
              <a:ext uri="{FF2B5EF4-FFF2-40B4-BE49-F238E27FC236}">
                <a16:creationId xmlns:a16="http://schemas.microsoft.com/office/drawing/2014/main" id="{EAC0789A-4902-4786-B47A-2F68A7923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8134" name="Slide Number Placeholder 3">
            <a:extLst>
              <a:ext uri="{FF2B5EF4-FFF2-40B4-BE49-F238E27FC236}">
                <a16:creationId xmlns:a16="http://schemas.microsoft.com/office/drawing/2014/main" id="{2DF44D00-3475-40C8-8200-17ECC56668CE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B7B91B83-F9B8-4B35-91D1-843FB43B17EF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15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643E13BD-45DA-4805-A36C-0E0B4C45D2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0BB7292-4D92-48CE-8D1A-FB173EED8D5A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49155" name="Rectangle 7">
            <a:extLst>
              <a:ext uri="{FF2B5EF4-FFF2-40B4-BE49-F238E27FC236}">
                <a16:creationId xmlns:a16="http://schemas.microsoft.com/office/drawing/2014/main" id="{1DD0C2A9-841E-42D6-B39C-A14F4463043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5FE794D8-AAC6-4C82-849F-747D6C817DE4}" type="slidenum">
              <a:rPr lang="en-US" altLang="en-US" sz="1200"/>
              <a:pPr algn="r" eaLnBrk="1" hangingPunct="1"/>
              <a:t>16</a:t>
            </a:fld>
            <a:endParaRPr lang="en-US" altLang="en-US" sz="1200"/>
          </a:p>
        </p:txBody>
      </p:sp>
      <p:sp>
        <p:nvSpPr>
          <p:cNvPr id="49156" name="Slide Image Placeholder 1">
            <a:extLst>
              <a:ext uri="{FF2B5EF4-FFF2-40B4-BE49-F238E27FC236}">
                <a16:creationId xmlns:a16="http://schemas.microsoft.com/office/drawing/2014/main" id="{E1B00184-5045-4714-8F28-CC882B29DB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7" name="Notes Placeholder 2">
            <a:extLst>
              <a:ext uri="{FF2B5EF4-FFF2-40B4-BE49-F238E27FC236}">
                <a16:creationId xmlns:a16="http://schemas.microsoft.com/office/drawing/2014/main" id="{7129AAFB-212F-4EC1-8128-3DD2C27D1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9158" name="Slide Number Placeholder 3">
            <a:extLst>
              <a:ext uri="{FF2B5EF4-FFF2-40B4-BE49-F238E27FC236}">
                <a16:creationId xmlns:a16="http://schemas.microsoft.com/office/drawing/2014/main" id="{1CB5A996-E1EB-404E-877F-27621C3CE4D4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F7BBE57-BFAD-4160-A1C0-AFC1345654B4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16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F7C2ABB8-1D8E-43A8-8772-1E73CB6A23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56DB398-71A2-4C69-BE27-958C01DC1EFF}" type="slidenum">
              <a:rPr lang="en-US" altLang="en-US" sz="1200"/>
              <a:pPr eaLnBrk="1" hangingPunct="1"/>
              <a:t>17</a:t>
            </a:fld>
            <a:endParaRPr lang="en-US" altLang="en-US" sz="1200"/>
          </a:p>
        </p:txBody>
      </p:sp>
      <p:sp>
        <p:nvSpPr>
          <p:cNvPr id="50179" name="Rectangle 7">
            <a:extLst>
              <a:ext uri="{FF2B5EF4-FFF2-40B4-BE49-F238E27FC236}">
                <a16:creationId xmlns:a16="http://schemas.microsoft.com/office/drawing/2014/main" id="{902D68BE-F43E-4E20-8253-EF718092F26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7C77A01-84F0-459E-9C82-18FA172E5345}" type="slidenum">
              <a:rPr lang="en-US" altLang="en-US" sz="1200"/>
              <a:pPr algn="r" eaLnBrk="1" hangingPunct="1"/>
              <a:t>17</a:t>
            </a:fld>
            <a:endParaRPr lang="en-US" altLang="en-US" sz="1200"/>
          </a:p>
        </p:txBody>
      </p:sp>
      <p:sp>
        <p:nvSpPr>
          <p:cNvPr id="50180" name="Slide Image Placeholder 1">
            <a:extLst>
              <a:ext uri="{FF2B5EF4-FFF2-40B4-BE49-F238E27FC236}">
                <a16:creationId xmlns:a16="http://schemas.microsoft.com/office/drawing/2014/main" id="{C45B01AE-E3D7-407F-8B84-318CCDDF07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81" name="Notes Placeholder 2">
            <a:extLst>
              <a:ext uri="{FF2B5EF4-FFF2-40B4-BE49-F238E27FC236}">
                <a16:creationId xmlns:a16="http://schemas.microsoft.com/office/drawing/2014/main" id="{1040AC3C-B72C-4BB3-A86E-BCA004402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0182" name="Slide Number Placeholder 3">
            <a:extLst>
              <a:ext uri="{FF2B5EF4-FFF2-40B4-BE49-F238E27FC236}">
                <a16:creationId xmlns:a16="http://schemas.microsoft.com/office/drawing/2014/main" id="{488FB8C7-2B9B-4514-BF63-C051778ADA19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56C00E9F-4570-453C-A29A-E9F0EDBA3378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03A518BC-0017-4F19-86D3-946AB81626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4D3B866-5A98-4071-8AE9-54D9E7689A48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51203" name="Rectangle 7">
            <a:extLst>
              <a:ext uri="{FF2B5EF4-FFF2-40B4-BE49-F238E27FC236}">
                <a16:creationId xmlns:a16="http://schemas.microsoft.com/office/drawing/2014/main" id="{BCF5A7B4-058A-4CCD-8133-1BA5339353F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2008B68-B056-4A9E-B6FA-C8E90EAFB1F3}" type="slidenum">
              <a:rPr lang="en-US" altLang="en-US" sz="1200"/>
              <a:pPr algn="r" eaLnBrk="1" hangingPunct="1"/>
              <a:t>18</a:t>
            </a:fld>
            <a:endParaRPr lang="en-US" altLang="en-US" sz="1200"/>
          </a:p>
        </p:txBody>
      </p:sp>
      <p:sp>
        <p:nvSpPr>
          <p:cNvPr id="51204" name="Slide Image Placeholder 1">
            <a:extLst>
              <a:ext uri="{FF2B5EF4-FFF2-40B4-BE49-F238E27FC236}">
                <a16:creationId xmlns:a16="http://schemas.microsoft.com/office/drawing/2014/main" id="{BD1513DD-48A9-4CC0-8761-E62E9F0E68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5" name="Notes Placeholder 2">
            <a:extLst>
              <a:ext uri="{FF2B5EF4-FFF2-40B4-BE49-F238E27FC236}">
                <a16:creationId xmlns:a16="http://schemas.microsoft.com/office/drawing/2014/main" id="{03A8DB40-E944-4023-A414-F78003514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1206" name="Slide Number Placeholder 3">
            <a:extLst>
              <a:ext uri="{FF2B5EF4-FFF2-40B4-BE49-F238E27FC236}">
                <a16:creationId xmlns:a16="http://schemas.microsoft.com/office/drawing/2014/main" id="{79F36BCC-DA90-409B-A4D1-3C2B2D0DFDA2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E7DF8CA-1956-4428-A67D-D5AE865634A9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18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B2B670FE-B7B3-4D93-9580-138F8BF842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EBB2ECA-D7FB-412D-8AA9-EFC89055A070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  <p:sp>
        <p:nvSpPr>
          <p:cNvPr id="52227" name="Rectangle 7">
            <a:extLst>
              <a:ext uri="{FF2B5EF4-FFF2-40B4-BE49-F238E27FC236}">
                <a16:creationId xmlns:a16="http://schemas.microsoft.com/office/drawing/2014/main" id="{15FE3F84-AF8A-44F7-A80A-FD7707C1EC6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AF3AB5B-B255-4BE5-91F1-7561059C4E40}" type="slidenum">
              <a:rPr lang="en-US" altLang="en-US" sz="1200"/>
              <a:pPr algn="r" eaLnBrk="1" hangingPunct="1"/>
              <a:t>19</a:t>
            </a:fld>
            <a:endParaRPr lang="en-US" altLang="en-US" sz="1200"/>
          </a:p>
        </p:txBody>
      </p:sp>
      <p:sp>
        <p:nvSpPr>
          <p:cNvPr id="52228" name="Slide Image Placeholder 1">
            <a:extLst>
              <a:ext uri="{FF2B5EF4-FFF2-40B4-BE49-F238E27FC236}">
                <a16:creationId xmlns:a16="http://schemas.microsoft.com/office/drawing/2014/main" id="{970EF636-FDCF-4EE1-8B69-BE24A5B3EA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9" name="Notes Placeholder 2">
            <a:extLst>
              <a:ext uri="{FF2B5EF4-FFF2-40B4-BE49-F238E27FC236}">
                <a16:creationId xmlns:a16="http://schemas.microsoft.com/office/drawing/2014/main" id="{76E79CD6-1A89-4975-999E-24F47D29E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2230" name="Slide Number Placeholder 3">
            <a:extLst>
              <a:ext uri="{FF2B5EF4-FFF2-40B4-BE49-F238E27FC236}">
                <a16:creationId xmlns:a16="http://schemas.microsoft.com/office/drawing/2014/main" id="{F8297733-9B06-4AF9-BD54-1B0F2FC49C0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9843DDB4-144A-4185-8190-F021CC04A13E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19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24D8388A-8795-4DD7-86DF-0E10155B4D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0D6C823-1F2C-4BF2-B893-5FF58696BCD7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9345BC6B-FD9F-4EE2-949E-8BB51EE07E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A0AECF0-E429-4338-991C-EEBC55EE3C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299AC7D0-A54B-459F-9F0D-7E7ED5315A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04227F9-9506-419F-8F1C-C93BC3AD9FFC}" type="slidenum">
              <a:rPr lang="en-US" altLang="en-US" sz="1200"/>
              <a:pPr eaLnBrk="1" hangingPunct="1"/>
              <a:t>20</a:t>
            </a:fld>
            <a:endParaRPr lang="en-US" altLang="en-US" sz="1200"/>
          </a:p>
        </p:txBody>
      </p:sp>
      <p:sp>
        <p:nvSpPr>
          <p:cNvPr id="53251" name="Rectangle 7">
            <a:extLst>
              <a:ext uri="{FF2B5EF4-FFF2-40B4-BE49-F238E27FC236}">
                <a16:creationId xmlns:a16="http://schemas.microsoft.com/office/drawing/2014/main" id="{5AACB842-AE31-41C9-B1AC-E002D86170B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1BD12449-DD95-4A6A-AE8B-0FD226A9EFE2}" type="slidenum">
              <a:rPr lang="en-US" altLang="en-US" sz="1200"/>
              <a:pPr algn="r" eaLnBrk="1" hangingPunct="1"/>
              <a:t>20</a:t>
            </a:fld>
            <a:endParaRPr lang="en-US" altLang="en-US" sz="1200"/>
          </a:p>
        </p:txBody>
      </p:sp>
      <p:sp>
        <p:nvSpPr>
          <p:cNvPr id="53252" name="Slide Image Placeholder 1">
            <a:extLst>
              <a:ext uri="{FF2B5EF4-FFF2-40B4-BE49-F238E27FC236}">
                <a16:creationId xmlns:a16="http://schemas.microsoft.com/office/drawing/2014/main" id="{5F4FB4C6-85D0-41B9-9A1D-0127701867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3" name="Notes Placeholder 2">
            <a:extLst>
              <a:ext uri="{FF2B5EF4-FFF2-40B4-BE49-F238E27FC236}">
                <a16:creationId xmlns:a16="http://schemas.microsoft.com/office/drawing/2014/main" id="{99E4372D-57C6-497A-98C5-36620D4AC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3254" name="Slide Number Placeholder 3">
            <a:extLst>
              <a:ext uri="{FF2B5EF4-FFF2-40B4-BE49-F238E27FC236}">
                <a16:creationId xmlns:a16="http://schemas.microsoft.com/office/drawing/2014/main" id="{811936C0-3458-4D92-9300-B0B586894958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80E4C13-5A71-42A1-8DA5-D88C901D994D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20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ED10ABB8-7C7A-4B70-A3C5-51BCD35256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C82C229-783D-48CE-8450-508EEFF45CEE}" type="slidenum">
              <a:rPr lang="en-US" altLang="en-US" sz="1200"/>
              <a:pPr eaLnBrk="1" hangingPunct="1"/>
              <a:t>21</a:t>
            </a:fld>
            <a:endParaRPr lang="en-US" altLang="en-US" sz="1200"/>
          </a:p>
        </p:txBody>
      </p:sp>
      <p:sp>
        <p:nvSpPr>
          <p:cNvPr id="54275" name="Rectangle 7">
            <a:extLst>
              <a:ext uri="{FF2B5EF4-FFF2-40B4-BE49-F238E27FC236}">
                <a16:creationId xmlns:a16="http://schemas.microsoft.com/office/drawing/2014/main" id="{4D904C28-C97F-43E3-B666-CACE65115C1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509E94E1-3C1D-4C8C-BA69-3F74D2EB561C}" type="slidenum">
              <a:rPr lang="en-US" altLang="en-US" sz="1200"/>
              <a:pPr algn="r" eaLnBrk="1" hangingPunct="1"/>
              <a:t>21</a:t>
            </a:fld>
            <a:endParaRPr lang="en-US" altLang="en-US" sz="1200"/>
          </a:p>
        </p:txBody>
      </p:sp>
      <p:sp>
        <p:nvSpPr>
          <p:cNvPr id="54276" name="Slide Image Placeholder 1">
            <a:extLst>
              <a:ext uri="{FF2B5EF4-FFF2-40B4-BE49-F238E27FC236}">
                <a16:creationId xmlns:a16="http://schemas.microsoft.com/office/drawing/2014/main" id="{06F0A728-4917-4991-8F11-8589BC1CEB2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7" name="Notes Placeholder 2">
            <a:extLst>
              <a:ext uri="{FF2B5EF4-FFF2-40B4-BE49-F238E27FC236}">
                <a16:creationId xmlns:a16="http://schemas.microsoft.com/office/drawing/2014/main" id="{4CC93386-345C-45A9-AA00-FB05BC220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4278" name="Slide Number Placeholder 3">
            <a:extLst>
              <a:ext uri="{FF2B5EF4-FFF2-40B4-BE49-F238E27FC236}">
                <a16:creationId xmlns:a16="http://schemas.microsoft.com/office/drawing/2014/main" id="{FF1F2EAD-ABF9-41F4-B2F6-D20662D6B338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A11BE7F5-83BF-4B6B-9DD4-85D1AEB48C62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77355B63-2DD9-47B1-9196-0189F329BA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E7EF092-48A7-4052-A0D6-8D1B1B88B358}" type="slidenum">
              <a:rPr lang="en-US" altLang="en-US" sz="1200"/>
              <a:pPr eaLnBrk="1" hangingPunct="1"/>
              <a:t>23</a:t>
            </a:fld>
            <a:endParaRPr lang="en-US" altLang="en-US" sz="1200"/>
          </a:p>
        </p:txBody>
      </p:sp>
      <p:sp>
        <p:nvSpPr>
          <p:cNvPr id="55299" name="Rectangle 7">
            <a:extLst>
              <a:ext uri="{FF2B5EF4-FFF2-40B4-BE49-F238E27FC236}">
                <a16:creationId xmlns:a16="http://schemas.microsoft.com/office/drawing/2014/main" id="{10FF1E47-2378-4732-9B0C-A7FD8E184CB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D34D011B-782C-4F1E-B72D-BD053EA03BAC}" type="slidenum">
              <a:rPr lang="en-US" altLang="en-US" sz="1200"/>
              <a:pPr algn="r" eaLnBrk="1" hangingPunct="1"/>
              <a:t>23</a:t>
            </a:fld>
            <a:endParaRPr lang="en-US" altLang="en-US" sz="1200"/>
          </a:p>
        </p:txBody>
      </p:sp>
      <p:sp>
        <p:nvSpPr>
          <p:cNvPr id="55300" name="Slide Image Placeholder 1">
            <a:extLst>
              <a:ext uri="{FF2B5EF4-FFF2-40B4-BE49-F238E27FC236}">
                <a16:creationId xmlns:a16="http://schemas.microsoft.com/office/drawing/2014/main" id="{9487EC0F-42D4-4512-9F9D-A8D44EEF59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301" name="Notes Placeholder 2">
            <a:extLst>
              <a:ext uri="{FF2B5EF4-FFF2-40B4-BE49-F238E27FC236}">
                <a16:creationId xmlns:a16="http://schemas.microsoft.com/office/drawing/2014/main" id="{B233F62E-5E95-45E5-A841-08BB91142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5302" name="Slide Number Placeholder 3">
            <a:extLst>
              <a:ext uri="{FF2B5EF4-FFF2-40B4-BE49-F238E27FC236}">
                <a16:creationId xmlns:a16="http://schemas.microsoft.com/office/drawing/2014/main" id="{C73C7CF3-0F79-4C75-807D-95C191C88EB8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861FC59E-7DA1-4F33-AF8D-F1BB9ECF10E1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23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2693A013-8C32-43DC-9C42-6D43547458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050B98-ECDA-4F77-802E-0B571700E843}" type="slidenum">
              <a:rPr lang="en-US" altLang="en-US" sz="1200"/>
              <a:pPr eaLnBrk="1" hangingPunct="1"/>
              <a:t>24</a:t>
            </a:fld>
            <a:endParaRPr lang="en-US" altLang="en-US" sz="1200"/>
          </a:p>
        </p:txBody>
      </p:sp>
      <p:sp>
        <p:nvSpPr>
          <p:cNvPr id="56323" name="Rectangle 7">
            <a:extLst>
              <a:ext uri="{FF2B5EF4-FFF2-40B4-BE49-F238E27FC236}">
                <a16:creationId xmlns:a16="http://schemas.microsoft.com/office/drawing/2014/main" id="{9B0A9822-FD4A-46EB-8AF1-4F4F4284390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80C26B8D-558D-433E-AFB8-FF330B247C96}" type="slidenum">
              <a:rPr lang="en-US" altLang="en-US" sz="1200"/>
              <a:pPr algn="r" eaLnBrk="1" hangingPunct="1"/>
              <a:t>24</a:t>
            </a:fld>
            <a:endParaRPr lang="en-US" altLang="en-US" sz="1200"/>
          </a:p>
        </p:txBody>
      </p:sp>
      <p:sp>
        <p:nvSpPr>
          <p:cNvPr id="56324" name="Slide Image Placeholder 1">
            <a:extLst>
              <a:ext uri="{FF2B5EF4-FFF2-40B4-BE49-F238E27FC236}">
                <a16:creationId xmlns:a16="http://schemas.microsoft.com/office/drawing/2014/main" id="{5E621AD8-D607-484E-895A-36E3D39A0B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5" name="Notes Placeholder 2">
            <a:extLst>
              <a:ext uri="{FF2B5EF4-FFF2-40B4-BE49-F238E27FC236}">
                <a16:creationId xmlns:a16="http://schemas.microsoft.com/office/drawing/2014/main" id="{161DC2BD-609A-4230-9744-F04BB1623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6326" name="Slide Number Placeholder 3">
            <a:extLst>
              <a:ext uri="{FF2B5EF4-FFF2-40B4-BE49-F238E27FC236}">
                <a16:creationId xmlns:a16="http://schemas.microsoft.com/office/drawing/2014/main" id="{E63418E5-ED1B-4A95-9F1C-4AD38DC34BDC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E1E3A3D9-BB11-4C8F-87BC-776B268F0470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24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757A251A-2B1C-4BFF-875E-94AF17319A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F5C8D15-31E5-42BB-ACB1-05304922357D}" type="slidenum">
              <a:rPr lang="en-US" altLang="en-US" sz="1200"/>
              <a:pPr eaLnBrk="1" hangingPunct="1"/>
              <a:t>25</a:t>
            </a:fld>
            <a:endParaRPr lang="en-US" altLang="en-US" sz="1200"/>
          </a:p>
        </p:txBody>
      </p:sp>
      <p:sp>
        <p:nvSpPr>
          <p:cNvPr id="57347" name="Rectangle 7">
            <a:extLst>
              <a:ext uri="{FF2B5EF4-FFF2-40B4-BE49-F238E27FC236}">
                <a16:creationId xmlns:a16="http://schemas.microsoft.com/office/drawing/2014/main" id="{D72398F4-4F2C-4430-8173-DF90BDC3014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37108239-8A06-4AA0-A3D1-1A8612760D73}" type="slidenum">
              <a:rPr lang="en-US" altLang="en-US" sz="1200"/>
              <a:pPr algn="r" eaLnBrk="1" hangingPunct="1"/>
              <a:t>25</a:t>
            </a:fld>
            <a:endParaRPr lang="en-US" altLang="en-US" sz="1200"/>
          </a:p>
        </p:txBody>
      </p:sp>
      <p:sp>
        <p:nvSpPr>
          <p:cNvPr id="57348" name="Slide Image Placeholder 1">
            <a:extLst>
              <a:ext uri="{FF2B5EF4-FFF2-40B4-BE49-F238E27FC236}">
                <a16:creationId xmlns:a16="http://schemas.microsoft.com/office/drawing/2014/main" id="{9A4E7A29-470E-492A-A833-6F711C29DE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9" name="Notes Placeholder 2">
            <a:extLst>
              <a:ext uri="{FF2B5EF4-FFF2-40B4-BE49-F238E27FC236}">
                <a16:creationId xmlns:a16="http://schemas.microsoft.com/office/drawing/2014/main" id="{7E7B4D7F-1D93-4F11-A91F-4E0394A24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7350" name="Slide Number Placeholder 3">
            <a:extLst>
              <a:ext uri="{FF2B5EF4-FFF2-40B4-BE49-F238E27FC236}">
                <a16:creationId xmlns:a16="http://schemas.microsoft.com/office/drawing/2014/main" id="{645D7A34-B85A-43B4-B440-B313E910F35A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45EE703-9A49-49F7-BA1D-87334FEEE28D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25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BFB70DCD-4709-4F4F-83A6-0CA2FDC0D8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9AC37C1-5D5C-4FD7-94DE-7A9EF290E57E}" type="slidenum">
              <a:rPr lang="en-US" altLang="en-US" sz="1200"/>
              <a:pPr eaLnBrk="1" hangingPunct="1"/>
              <a:t>26</a:t>
            </a:fld>
            <a:endParaRPr lang="en-US" altLang="en-US" sz="1200"/>
          </a:p>
        </p:txBody>
      </p:sp>
      <p:sp>
        <p:nvSpPr>
          <p:cNvPr id="58371" name="Rectangle 7">
            <a:extLst>
              <a:ext uri="{FF2B5EF4-FFF2-40B4-BE49-F238E27FC236}">
                <a16:creationId xmlns:a16="http://schemas.microsoft.com/office/drawing/2014/main" id="{F991C292-9CCA-429E-B462-C8226D7D947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41424812-8E16-4B7F-B6B5-70D9A1E6E049}" type="slidenum">
              <a:rPr lang="en-US" altLang="en-US" sz="1200"/>
              <a:pPr algn="r" eaLnBrk="1" hangingPunct="1"/>
              <a:t>26</a:t>
            </a:fld>
            <a:endParaRPr lang="en-US" altLang="en-US" sz="1200"/>
          </a:p>
        </p:txBody>
      </p:sp>
      <p:sp>
        <p:nvSpPr>
          <p:cNvPr id="58372" name="Slide Image Placeholder 1">
            <a:extLst>
              <a:ext uri="{FF2B5EF4-FFF2-40B4-BE49-F238E27FC236}">
                <a16:creationId xmlns:a16="http://schemas.microsoft.com/office/drawing/2014/main" id="{E0D5FBFC-4EF9-46B2-A6E7-EB17BC426B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3" name="Notes Placeholder 2">
            <a:extLst>
              <a:ext uri="{FF2B5EF4-FFF2-40B4-BE49-F238E27FC236}">
                <a16:creationId xmlns:a16="http://schemas.microsoft.com/office/drawing/2014/main" id="{A258F52D-3C83-4EE2-8DDF-754ABA104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8374" name="Slide Number Placeholder 3">
            <a:extLst>
              <a:ext uri="{FF2B5EF4-FFF2-40B4-BE49-F238E27FC236}">
                <a16:creationId xmlns:a16="http://schemas.microsoft.com/office/drawing/2014/main" id="{10B38B45-B236-4817-8930-1953A12327ED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D2C310AF-6018-44E6-A435-91D7EC1692C9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26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CD353F8C-8AAF-487B-94AD-3FDF657770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1B13027-8A0E-466D-B66A-369196B9503D}" type="slidenum">
              <a:rPr lang="en-US" altLang="en-US" sz="1200"/>
              <a:pPr eaLnBrk="1" hangingPunct="1"/>
              <a:t>27</a:t>
            </a:fld>
            <a:endParaRPr lang="en-US" altLang="en-US" sz="1200"/>
          </a:p>
        </p:txBody>
      </p:sp>
      <p:sp>
        <p:nvSpPr>
          <p:cNvPr id="59395" name="Rectangle 7">
            <a:extLst>
              <a:ext uri="{FF2B5EF4-FFF2-40B4-BE49-F238E27FC236}">
                <a16:creationId xmlns:a16="http://schemas.microsoft.com/office/drawing/2014/main" id="{BE4A7F60-C03C-40F5-92E2-AC5DD1EC4F1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A076B8D-88AC-41E8-AC6F-0A422FBF1D96}" type="slidenum">
              <a:rPr lang="en-US" altLang="en-US" sz="1200"/>
              <a:pPr algn="r" eaLnBrk="1" hangingPunct="1"/>
              <a:t>27</a:t>
            </a:fld>
            <a:endParaRPr lang="en-US" altLang="en-US" sz="1200"/>
          </a:p>
        </p:txBody>
      </p:sp>
      <p:sp>
        <p:nvSpPr>
          <p:cNvPr id="59396" name="Slide Image Placeholder 1">
            <a:extLst>
              <a:ext uri="{FF2B5EF4-FFF2-40B4-BE49-F238E27FC236}">
                <a16:creationId xmlns:a16="http://schemas.microsoft.com/office/drawing/2014/main" id="{FB110CD2-5529-4350-84D2-D50FA6BAC1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7" name="Notes Placeholder 2">
            <a:extLst>
              <a:ext uri="{FF2B5EF4-FFF2-40B4-BE49-F238E27FC236}">
                <a16:creationId xmlns:a16="http://schemas.microsoft.com/office/drawing/2014/main" id="{7F25D824-A9E4-448D-B247-3D0463D53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9398" name="Slide Number Placeholder 3">
            <a:extLst>
              <a:ext uri="{FF2B5EF4-FFF2-40B4-BE49-F238E27FC236}">
                <a16:creationId xmlns:a16="http://schemas.microsoft.com/office/drawing/2014/main" id="{9C40B5CE-6F8A-448C-9A48-7BE888F19915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429708B-1E4A-4AD0-9490-2DB7EB8496EC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13B0AA7E-72BF-4352-A218-31214BB2FA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5A436F2-9F6E-4246-B1E8-F269F2CABE2F}" type="slidenum">
              <a:rPr lang="en-US" altLang="en-US" sz="1200"/>
              <a:pPr eaLnBrk="1" hangingPunct="1"/>
              <a:t>28</a:t>
            </a:fld>
            <a:endParaRPr lang="en-US" altLang="en-US" sz="1200"/>
          </a:p>
        </p:txBody>
      </p:sp>
      <p:sp>
        <p:nvSpPr>
          <p:cNvPr id="60419" name="Rectangle 7">
            <a:extLst>
              <a:ext uri="{FF2B5EF4-FFF2-40B4-BE49-F238E27FC236}">
                <a16:creationId xmlns:a16="http://schemas.microsoft.com/office/drawing/2014/main" id="{CB294E13-7AA1-42B2-AAF3-7A153B0B3B1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679223A-FFE7-4B47-808C-E6CA9B3419B9}" type="slidenum">
              <a:rPr lang="en-US" altLang="en-US" sz="1200"/>
              <a:pPr algn="r" eaLnBrk="1" hangingPunct="1"/>
              <a:t>28</a:t>
            </a:fld>
            <a:endParaRPr lang="en-US" altLang="en-US" sz="1200"/>
          </a:p>
        </p:txBody>
      </p:sp>
      <p:sp>
        <p:nvSpPr>
          <p:cNvPr id="60420" name="Slide Image Placeholder 1">
            <a:extLst>
              <a:ext uri="{FF2B5EF4-FFF2-40B4-BE49-F238E27FC236}">
                <a16:creationId xmlns:a16="http://schemas.microsoft.com/office/drawing/2014/main" id="{1E780D77-1A51-452C-A958-EAD8726214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21" name="Notes Placeholder 2">
            <a:extLst>
              <a:ext uri="{FF2B5EF4-FFF2-40B4-BE49-F238E27FC236}">
                <a16:creationId xmlns:a16="http://schemas.microsoft.com/office/drawing/2014/main" id="{5BCFE8E0-14E5-4F50-AA1F-C27164A7B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60422" name="Slide Number Placeholder 3">
            <a:extLst>
              <a:ext uri="{FF2B5EF4-FFF2-40B4-BE49-F238E27FC236}">
                <a16:creationId xmlns:a16="http://schemas.microsoft.com/office/drawing/2014/main" id="{94DDFA08-6423-4BDC-BC74-B7C7F5311B11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300CF99-8DFD-4444-85E3-A68F6353BE3C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28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1BF6AB71-D99D-4451-B2C9-27EDD790DC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691BE2E-48F3-4E20-AC87-4D21947DB630}" type="slidenum">
              <a:rPr lang="en-US" altLang="en-US" sz="1200"/>
              <a:pPr eaLnBrk="1" hangingPunct="1"/>
              <a:t>29</a:t>
            </a:fld>
            <a:endParaRPr lang="en-US" altLang="en-US" sz="1200"/>
          </a:p>
        </p:txBody>
      </p:sp>
      <p:sp>
        <p:nvSpPr>
          <p:cNvPr id="61443" name="Rectangle 7">
            <a:extLst>
              <a:ext uri="{FF2B5EF4-FFF2-40B4-BE49-F238E27FC236}">
                <a16:creationId xmlns:a16="http://schemas.microsoft.com/office/drawing/2014/main" id="{DE3314FF-B5B5-49A8-A5BA-4D26B170202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8EA2E22-79A6-4EAE-A804-CD483D2FC677}" type="slidenum">
              <a:rPr lang="en-US" altLang="en-US" sz="1200"/>
              <a:pPr algn="r" eaLnBrk="1" hangingPunct="1"/>
              <a:t>29</a:t>
            </a:fld>
            <a:endParaRPr lang="en-US" altLang="en-US" sz="1200"/>
          </a:p>
        </p:txBody>
      </p:sp>
      <p:sp>
        <p:nvSpPr>
          <p:cNvPr id="61444" name="Slide Image Placeholder 1">
            <a:extLst>
              <a:ext uri="{FF2B5EF4-FFF2-40B4-BE49-F238E27FC236}">
                <a16:creationId xmlns:a16="http://schemas.microsoft.com/office/drawing/2014/main" id="{9E24539E-0CC9-493A-9A63-CA7B454BC6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5" name="Notes Placeholder 2">
            <a:extLst>
              <a:ext uri="{FF2B5EF4-FFF2-40B4-BE49-F238E27FC236}">
                <a16:creationId xmlns:a16="http://schemas.microsoft.com/office/drawing/2014/main" id="{78918B28-A3A3-4E59-943F-71A11B422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61446" name="Slide Number Placeholder 3">
            <a:extLst>
              <a:ext uri="{FF2B5EF4-FFF2-40B4-BE49-F238E27FC236}">
                <a16:creationId xmlns:a16="http://schemas.microsoft.com/office/drawing/2014/main" id="{CA7A9A3C-846A-4801-B6DC-42990F028F5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4FDF924-C796-4F12-A463-EE07609AEFE1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29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B923E633-C313-41C8-B5DC-6E166E7383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10AEF95-AA5D-49DF-9F23-0EF90FF5067A}" type="slidenum">
              <a:rPr lang="en-US" altLang="en-US" sz="1200"/>
              <a:pPr eaLnBrk="1" hangingPunct="1"/>
              <a:t>30</a:t>
            </a:fld>
            <a:endParaRPr lang="en-US" altLang="en-US" sz="1200"/>
          </a:p>
        </p:txBody>
      </p:sp>
      <p:sp>
        <p:nvSpPr>
          <p:cNvPr id="62467" name="Rectangle 7">
            <a:extLst>
              <a:ext uri="{FF2B5EF4-FFF2-40B4-BE49-F238E27FC236}">
                <a16:creationId xmlns:a16="http://schemas.microsoft.com/office/drawing/2014/main" id="{357A5D43-77DF-4C30-8F7B-DE580286D33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B7BF58B-A863-4F6E-A9A6-C0B20177EA47}" type="slidenum">
              <a:rPr lang="en-US" altLang="en-US" sz="1200"/>
              <a:pPr algn="r" eaLnBrk="1" hangingPunct="1"/>
              <a:t>30</a:t>
            </a:fld>
            <a:endParaRPr lang="en-US" altLang="en-US" sz="1200"/>
          </a:p>
        </p:txBody>
      </p:sp>
      <p:sp>
        <p:nvSpPr>
          <p:cNvPr id="62468" name="Rectangle 2">
            <a:extLst>
              <a:ext uri="{FF2B5EF4-FFF2-40B4-BE49-F238E27FC236}">
                <a16:creationId xmlns:a16="http://schemas.microsoft.com/office/drawing/2014/main" id="{8113655B-3F34-486E-A55B-621CC2F1122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9" name="Rectangle 3">
            <a:extLst>
              <a:ext uri="{FF2B5EF4-FFF2-40B4-BE49-F238E27FC236}">
                <a16:creationId xmlns:a16="http://schemas.microsoft.com/office/drawing/2014/main" id="{C2759B72-D74C-45DB-BE1B-6836D860BC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9173B3A4-BB51-48B0-BF51-9E249FAB97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455823C-ADDC-442D-A9F4-95B879C25853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35843" name="Rectangle 7">
            <a:extLst>
              <a:ext uri="{FF2B5EF4-FFF2-40B4-BE49-F238E27FC236}">
                <a16:creationId xmlns:a16="http://schemas.microsoft.com/office/drawing/2014/main" id="{267D1C7D-EBFA-41AF-9DAF-88030D4F343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A8F973DF-3660-4D2F-8F32-4E69C5CDB158}" type="slidenum">
              <a:rPr lang="en-US" altLang="en-US" sz="1200"/>
              <a:pPr algn="r" eaLnBrk="1" hangingPunct="1"/>
              <a:t>3</a:t>
            </a:fld>
            <a:endParaRPr lang="en-US" altLang="en-US" sz="1200"/>
          </a:p>
        </p:txBody>
      </p:sp>
      <p:sp>
        <p:nvSpPr>
          <p:cNvPr id="35844" name="Slide Image Placeholder 1">
            <a:extLst>
              <a:ext uri="{FF2B5EF4-FFF2-40B4-BE49-F238E27FC236}">
                <a16:creationId xmlns:a16="http://schemas.microsoft.com/office/drawing/2014/main" id="{086849A1-50D9-4761-8AFF-BBC1801F35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5" name="Notes Placeholder 2">
            <a:extLst>
              <a:ext uri="{FF2B5EF4-FFF2-40B4-BE49-F238E27FC236}">
                <a16:creationId xmlns:a16="http://schemas.microsoft.com/office/drawing/2014/main" id="{CBC591EF-0ACD-4037-87C8-D01DC57BB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5846" name="Slide Number Placeholder 3">
            <a:extLst>
              <a:ext uri="{FF2B5EF4-FFF2-40B4-BE49-F238E27FC236}">
                <a16:creationId xmlns:a16="http://schemas.microsoft.com/office/drawing/2014/main" id="{989AA136-B973-4C19-AA69-921E6B24441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3DE1E096-D519-4EFF-A5FE-77A9FFBBC4AA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3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>
            <a:extLst>
              <a:ext uri="{FF2B5EF4-FFF2-40B4-BE49-F238E27FC236}">
                <a16:creationId xmlns:a16="http://schemas.microsoft.com/office/drawing/2014/main" id="{797846C1-63F0-4C65-93D4-920A897606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C76C0B5-D8CF-4AFD-A0B3-2AED4329F910}" type="slidenum">
              <a:rPr lang="en-US" altLang="en-US" sz="1200"/>
              <a:pPr eaLnBrk="1" hangingPunct="1"/>
              <a:t>31</a:t>
            </a:fld>
            <a:endParaRPr lang="en-US" altLang="en-US" sz="1200"/>
          </a:p>
        </p:txBody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0B07095F-6227-45C6-81DE-3FDBB972D40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C2971D9F-0172-47D8-B274-4262E0946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4FA8EB9F-53CA-456E-9074-A4DBB41636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5EA32B0-E9ED-4C09-B4C3-061C77355723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36867" name="Rectangle 7">
            <a:extLst>
              <a:ext uri="{FF2B5EF4-FFF2-40B4-BE49-F238E27FC236}">
                <a16:creationId xmlns:a16="http://schemas.microsoft.com/office/drawing/2014/main" id="{3D9F0631-86D7-4AB9-8ABA-46B90407553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7516224-1DCB-4EA9-8839-92F5095B35FB}" type="slidenum">
              <a:rPr lang="en-US" altLang="en-US" sz="1200"/>
              <a:pPr algn="r" eaLnBrk="1" hangingPunct="1"/>
              <a:t>4</a:t>
            </a:fld>
            <a:endParaRPr lang="en-US" altLang="en-US" sz="1200"/>
          </a:p>
        </p:txBody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C374439D-3D95-4E53-A57C-A314EF4484E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9" name="Rectangle 3">
            <a:extLst>
              <a:ext uri="{FF2B5EF4-FFF2-40B4-BE49-F238E27FC236}">
                <a16:creationId xmlns:a16="http://schemas.microsoft.com/office/drawing/2014/main" id="{2BE009E0-B84A-4084-B59A-5E887AE4C7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1A368178-44AE-4BED-B011-40FBE3C9AC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1B13661-ED67-4BCC-A764-705A6E991BAD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37891" name="Rectangle 7">
            <a:extLst>
              <a:ext uri="{FF2B5EF4-FFF2-40B4-BE49-F238E27FC236}">
                <a16:creationId xmlns:a16="http://schemas.microsoft.com/office/drawing/2014/main" id="{732A2682-C5F4-4EB7-86FB-CAFFC1FD906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E4A019F7-8034-4A48-9477-7D0F29CF87FE}" type="slidenum">
              <a:rPr lang="en-US" altLang="en-US" sz="1200"/>
              <a:pPr algn="r" eaLnBrk="1" hangingPunct="1"/>
              <a:t>5</a:t>
            </a:fld>
            <a:endParaRPr lang="en-US" altLang="en-US" sz="1200"/>
          </a:p>
        </p:txBody>
      </p:sp>
      <p:sp>
        <p:nvSpPr>
          <p:cNvPr id="37892" name="Slide Image Placeholder 1">
            <a:extLst>
              <a:ext uri="{FF2B5EF4-FFF2-40B4-BE49-F238E27FC236}">
                <a16:creationId xmlns:a16="http://schemas.microsoft.com/office/drawing/2014/main" id="{2EFCCCAC-E7E7-495E-A8A4-6CF8BE20E4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3" name="Notes Placeholder 2">
            <a:extLst>
              <a:ext uri="{FF2B5EF4-FFF2-40B4-BE49-F238E27FC236}">
                <a16:creationId xmlns:a16="http://schemas.microsoft.com/office/drawing/2014/main" id="{BCC67848-48F9-4B2E-938B-09DEA792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7894" name="Slide Number Placeholder 3">
            <a:extLst>
              <a:ext uri="{FF2B5EF4-FFF2-40B4-BE49-F238E27FC236}">
                <a16:creationId xmlns:a16="http://schemas.microsoft.com/office/drawing/2014/main" id="{5E21738E-0F67-4619-839E-4C0B909BB961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60DAF610-C791-4A54-8BC9-C9C15D722BA4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5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A73BDFF-77A9-49E5-97D6-390223D959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A068020-4BE1-4149-B124-8260C24A672F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38915" name="Rectangle 7">
            <a:extLst>
              <a:ext uri="{FF2B5EF4-FFF2-40B4-BE49-F238E27FC236}">
                <a16:creationId xmlns:a16="http://schemas.microsoft.com/office/drawing/2014/main" id="{22475999-FFCD-4CFD-95D7-67423268F45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3323C2A-B961-45AB-A10E-C924941AB457}" type="slidenum">
              <a:rPr lang="en-US" altLang="en-US" sz="1200"/>
              <a:pPr algn="r" eaLnBrk="1" hangingPunct="1"/>
              <a:t>6</a:t>
            </a:fld>
            <a:endParaRPr lang="en-US" altLang="en-US" sz="1200"/>
          </a:p>
        </p:txBody>
      </p:sp>
      <p:sp>
        <p:nvSpPr>
          <p:cNvPr id="38916" name="Slide Image Placeholder 1">
            <a:extLst>
              <a:ext uri="{FF2B5EF4-FFF2-40B4-BE49-F238E27FC236}">
                <a16:creationId xmlns:a16="http://schemas.microsoft.com/office/drawing/2014/main" id="{BCB0C73B-B4CF-4AF8-AAB8-5EF6A27935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7" name="Notes Placeholder 2">
            <a:extLst>
              <a:ext uri="{FF2B5EF4-FFF2-40B4-BE49-F238E27FC236}">
                <a16:creationId xmlns:a16="http://schemas.microsoft.com/office/drawing/2014/main" id="{71B75678-5FE4-4D0C-8D5A-3EFE22432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8918" name="Slide Number Placeholder 3">
            <a:extLst>
              <a:ext uri="{FF2B5EF4-FFF2-40B4-BE49-F238E27FC236}">
                <a16:creationId xmlns:a16="http://schemas.microsoft.com/office/drawing/2014/main" id="{0257C24F-27F8-4550-B8A7-108DC47EA6FF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0E39A9A-F728-4688-9673-7C80DBC72E47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6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3B65A0BB-2D52-49FB-A423-06122A9576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84E8D4C-41FF-4FA7-AFA3-56839AF6CA89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39939" name="Rectangle 7">
            <a:extLst>
              <a:ext uri="{FF2B5EF4-FFF2-40B4-BE49-F238E27FC236}">
                <a16:creationId xmlns:a16="http://schemas.microsoft.com/office/drawing/2014/main" id="{FDA4C934-2D34-441B-A944-2BFC1006C6A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FBF4E702-A7B4-484F-A60C-F7CBD93FF87B}" type="slidenum">
              <a:rPr lang="en-US" altLang="en-US" sz="1200"/>
              <a:pPr algn="r" eaLnBrk="1" hangingPunct="1"/>
              <a:t>7</a:t>
            </a:fld>
            <a:endParaRPr lang="en-US" altLang="en-US" sz="1200"/>
          </a:p>
        </p:txBody>
      </p:sp>
      <p:sp>
        <p:nvSpPr>
          <p:cNvPr id="39940" name="Slide Image Placeholder 1">
            <a:extLst>
              <a:ext uri="{FF2B5EF4-FFF2-40B4-BE49-F238E27FC236}">
                <a16:creationId xmlns:a16="http://schemas.microsoft.com/office/drawing/2014/main" id="{7B53D193-BF73-4E1D-8E2A-92FD4E89AA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1" name="Notes Placeholder 2">
            <a:extLst>
              <a:ext uri="{FF2B5EF4-FFF2-40B4-BE49-F238E27FC236}">
                <a16:creationId xmlns:a16="http://schemas.microsoft.com/office/drawing/2014/main" id="{3EAA4CAF-1B80-4F4E-AFB8-CE780994E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9942" name="Slide Number Placeholder 3">
            <a:extLst>
              <a:ext uri="{FF2B5EF4-FFF2-40B4-BE49-F238E27FC236}">
                <a16:creationId xmlns:a16="http://schemas.microsoft.com/office/drawing/2014/main" id="{0B8BEB50-0CE1-40E5-B949-EB9394B5A9B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3807053-CEB9-45DF-92C7-74466055CAF9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0291F4CE-AF9B-482C-B2BE-EE7C4429B5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B5C2DF7-AA97-4E58-9CBE-9402361802AE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40963" name="Rectangle 7">
            <a:extLst>
              <a:ext uri="{FF2B5EF4-FFF2-40B4-BE49-F238E27FC236}">
                <a16:creationId xmlns:a16="http://schemas.microsoft.com/office/drawing/2014/main" id="{FB196C0E-4007-42BB-A506-6BB92E19331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32B40558-242D-400C-826A-5CD051D9C9F5}" type="slidenum">
              <a:rPr lang="en-US" altLang="en-US" sz="1200"/>
              <a:pPr algn="r" eaLnBrk="1" hangingPunct="1"/>
              <a:t>8</a:t>
            </a:fld>
            <a:endParaRPr lang="en-US" altLang="en-US" sz="1200"/>
          </a:p>
        </p:txBody>
      </p:sp>
      <p:sp>
        <p:nvSpPr>
          <p:cNvPr id="40964" name="Slide Image Placeholder 1">
            <a:extLst>
              <a:ext uri="{FF2B5EF4-FFF2-40B4-BE49-F238E27FC236}">
                <a16:creationId xmlns:a16="http://schemas.microsoft.com/office/drawing/2014/main" id="{BEB7ECF3-8CDD-4DA9-BF7A-031D39C4D8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5" name="Notes Placeholder 2">
            <a:extLst>
              <a:ext uri="{FF2B5EF4-FFF2-40B4-BE49-F238E27FC236}">
                <a16:creationId xmlns:a16="http://schemas.microsoft.com/office/drawing/2014/main" id="{38D9F399-3495-47E3-AFDF-EB9638266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0966" name="Slide Number Placeholder 3">
            <a:extLst>
              <a:ext uri="{FF2B5EF4-FFF2-40B4-BE49-F238E27FC236}">
                <a16:creationId xmlns:a16="http://schemas.microsoft.com/office/drawing/2014/main" id="{7ADE3171-A5BD-4711-BE9C-F1D474EDE53C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9FE83524-AA1E-449F-A8E8-FF616D535F70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8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177B404A-1D97-43F5-8124-B08B64FD18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167CD3C-CCCC-4B83-8905-98934A7F972D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41987" name="Rectangle 7">
            <a:extLst>
              <a:ext uri="{FF2B5EF4-FFF2-40B4-BE49-F238E27FC236}">
                <a16:creationId xmlns:a16="http://schemas.microsoft.com/office/drawing/2014/main" id="{8037D858-1841-4D9B-BE76-73629B8BC42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1B3FAD3C-8AEF-450B-B0D5-24BDD53017D9}" type="slidenum">
              <a:rPr lang="en-US" altLang="en-US" sz="1200"/>
              <a:pPr algn="r" eaLnBrk="1" hangingPunct="1"/>
              <a:t>9</a:t>
            </a:fld>
            <a:endParaRPr lang="en-US" altLang="en-US" sz="1200"/>
          </a:p>
        </p:txBody>
      </p:sp>
      <p:sp>
        <p:nvSpPr>
          <p:cNvPr id="41988" name="Slide Image Placeholder 1">
            <a:extLst>
              <a:ext uri="{FF2B5EF4-FFF2-40B4-BE49-F238E27FC236}">
                <a16:creationId xmlns:a16="http://schemas.microsoft.com/office/drawing/2014/main" id="{634B3CBF-8B2A-4B82-908A-3CA2511791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9" name="Notes Placeholder 2">
            <a:extLst>
              <a:ext uri="{FF2B5EF4-FFF2-40B4-BE49-F238E27FC236}">
                <a16:creationId xmlns:a16="http://schemas.microsoft.com/office/drawing/2014/main" id="{869F6A6A-DE1F-4BFF-95D9-358A0636B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1990" name="Slide Number Placeholder 3">
            <a:extLst>
              <a:ext uri="{FF2B5EF4-FFF2-40B4-BE49-F238E27FC236}">
                <a16:creationId xmlns:a16="http://schemas.microsoft.com/office/drawing/2014/main" id="{8382435E-400E-433D-A447-59C27AB784D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CA06CA87-CBAD-4665-A72D-9FD6C66B0A43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9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24D145B-0F30-4455-AEDA-AE8509A7FE0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516A652-F981-41F5-A70C-C36871156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ACE87C4-C249-4ACB-9768-2BB463930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4C81D0E-F289-48D7-945C-B07794E67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2D2A566-5350-44AD-8BEB-CB57313AD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0368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66343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830258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0325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621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3968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6246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2164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781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502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460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650386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400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5616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3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525269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905352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23825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80360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8698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145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38385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7C3723A-81C3-4D52-99D5-E0070C8D32E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1923" name="Freeform 3">
              <a:extLst>
                <a:ext uri="{FF2B5EF4-FFF2-40B4-BE49-F238E27FC236}">
                  <a16:creationId xmlns:a16="http://schemas.microsoft.com/office/drawing/2014/main" id="{0FC43F99-03A8-493F-93D9-C115FBB2A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4" name="Freeform 4">
              <a:extLst>
                <a:ext uri="{FF2B5EF4-FFF2-40B4-BE49-F238E27FC236}">
                  <a16:creationId xmlns:a16="http://schemas.microsoft.com/office/drawing/2014/main" id="{6322190E-B762-400C-B169-2D716C06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5" name="Freeform 5">
              <a:extLst>
                <a:ext uri="{FF2B5EF4-FFF2-40B4-BE49-F238E27FC236}">
                  <a16:creationId xmlns:a16="http://schemas.microsoft.com/office/drawing/2014/main" id="{4AD8FCB0-2DDB-45B2-A1FC-A0D377F9B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6" name="Freeform 6">
              <a:extLst>
                <a:ext uri="{FF2B5EF4-FFF2-40B4-BE49-F238E27FC236}">
                  <a16:creationId xmlns:a16="http://schemas.microsoft.com/office/drawing/2014/main" id="{A195043C-8C36-42C3-9CDA-AC7D656C6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1D76D5EC-23EA-4C60-B13A-BAAB9D2757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B148D5F4-E29E-495B-8D03-DFE8953E55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49C95CD4-12F2-43F8-A47D-AA53C4A7F5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/>
              <a:t>Holy Spirit, Thou Art Welcome</a:t>
            </a:r>
            <a:endParaRPr lang="en-US" sz="4400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23A68AF9-D713-4C55-B45E-0435DC7BA8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>
                <a:latin typeface="Arial" charset="0"/>
                <a:cs typeface="Arial" charset="0"/>
              </a:rPr>
              <a:t>Holy Spirit, Thou art welcome in this place;</a:t>
            </a:r>
            <a:endParaRPr lang="en-US" sz="3400" i="1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B0954F58-85F4-4616-B6BC-155A376CA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C51B2-6C3F-416C-8DD7-CA79CC135103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God offers us a relationship</a:t>
            </a:r>
          </a:p>
        </p:txBody>
      </p:sp>
      <p:pic>
        <p:nvPicPr>
          <p:cNvPr id="12291" name="Picture 3" descr="Picture1.jpg">
            <a:extLst>
              <a:ext uri="{FF2B5EF4-FFF2-40B4-BE49-F238E27FC236}">
                <a16:creationId xmlns:a16="http://schemas.microsoft.com/office/drawing/2014/main" id="{3E03F313-EF65-4BEA-AF65-758D27EF3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58848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>
            <a:extLst>
              <a:ext uri="{FF2B5EF4-FFF2-40B4-BE49-F238E27FC236}">
                <a16:creationId xmlns:a16="http://schemas.microsoft.com/office/drawing/2014/main" id="{E940CA0D-5BF5-43FE-BF30-6672BE565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D677-21A6-4C86-B81B-1216279DA2F5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Covenant of Abraham</a:t>
            </a:r>
          </a:p>
        </p:txBody>
      </p:sp>
      <p:sp>
        <p:nvSpPr>
          <p:cNvPr id="100355" name="TextBox 4">
            <a:extLst>
              <a:ext uri="{FF2B5EF4-FFF2-40B4-BE49-F238E27FC236}">
                <a16:creationId xmlns:a16="http://schemas.microsoft.com/office/drawing/2014/main" id="{D3C3CA4C-F2D0-4655-AF7F-55AA170BD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95400"/>
            <a:ext cx="83820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“I will make you into a great nation and I will bless you: I will make your name great; and you will be a blessing. I will bless those who bless you, and whoever curses you I will curse; and all peoples on earth will be blessed through you.”</a:t>
            </a:r>
          </a:p>
          <a:p>
            <a:pPr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				Genesis 12: 2-3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7E59-36E6-4336-9FE3-514A59D4806D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/>
              <a:t>The Covenant of Moses</a:t>
            </a:r>
            <a:endParaRPr lang="en-US" sz="4500"/>
          </a:p>
        </p:txBody>
      </p:sp>
      <p:pic>
        <p:nvPicPr>
          <p:cNvPr id="15363" name="Picture 4" descr="New Picture (17)">
            <a:extLst>
              <a:ext uri="{FF2B5EF4-FFF2-40B4-BE49-F238E27FC236}">
                <a16:creationId xmlns:a16="http://schemas.microsoft.com/office/drawing/2014/main" id="{EC7A363C-C609-4BB8-A854-E8D01C9ED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6482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26A4-EE06-459C-972D-7DD0F9714013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The Covenant of David</a:t>
            </a:r>
          </a:p>
        </p:txBody>
      </p:sp>
      <p:sp>
        <p:nvSpPr>
          <p:cNvPr id="104451" name="TextBox 3">
            <a:extLst>
              <a:ext uri="{FF2B5EF4-FFF2-40B4-BE49-F238E27FC236}">
                <a16:creationId xmlns:a16="http://schemas.microsoft.com/office/drawing/2014/main" id="{E56EC909-96DF-49AB-84EE-829107101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524000"/>
            <a:ext cx="8305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“Is not my house right with God?</a:t>
            </a:r>
          </a:p>
          <a:p>
            <a:pPr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Has he not made with me an everlasting covenant, arranged and secured in every part?”</a:t>
            </a:r>
          </a:p>
          <a:p>
            <a:pPr>
              <a:defRPr/>
            </a:pP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				2 Samuel 23: 5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F2158-C97D-4253-A8AE-00DBEEFC4C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The New Covenant</a:t>
            </a:r>
          </a:p>
        </p:txBody>
      </p:sp>
      <p:sp>
        <p:nvSpPr>
          <p:cNvPr id="106499" name="TextBox 2">
            <a:extLst>
              <a:ext uri="{FF2B5EF4-FFF2-40B4-BE49-F238E27FC236}">
                <a16:creationId xmlns:a16="http://schemas.microsoft.com/office/drawing/2014/main" id="{E406D1FD-C7CD-497A-BFAF-09758AD8A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66800"/>
            <a:ext cx="83820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“I will put my law in their minds and write it on their hearts. I will be their God, and they will be my people. No longer will a man teach his neighbor, or a man his brother, saying, ‘Know the Lord, because they will all know me for the least of them to the greatest’ declares the Lord. “For I will forgive their wickedness and will remember their sins no more.”</a:t>
            </a:r>
          </a:p>
          <a:p>
            <a:pPr>
              <a:defRPr/>
            </a:pPr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				Jeremiah 21: 31-34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>
            <a:extLst>
              <a:ext uri="{FF2B5EF4-FFF2-40B4-BE49-F238E27FC236}">
                <a16:creationId xmlns:a16="http://schemas.microsoft.com/office/drawing/2014/main" id="{9B631957-D631-48BD-A8B2-8F67758C8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830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CFEE-AAF3-4BD6-89C3-A9AB423A96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Divine Love</a:t>
            </a:r>
          </a:p>
        </p:txBody>
      </p:sp>
      <p:pic>
        <p:nvPicPr>
          <p:cNvPr id="19459" name="Picture 4">
            <a:extLst>
              <a:ext uri="{FF2B5EF4-FFF2-40B4-BE49-F238E27FC236}">
                <a16:creationId xmlns:a16="http://schemas.microsoft.com/office/drawing/2014/main" id="{2BA7E8C9-AF25-4E96-AD72-43C9B8428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5562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C7012-4088-42F6-BD20-4A3A0CCCDF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Seeking Love</a:t>
            </a:r>
          </a:p>
        </p:txBody>
      </p:sp>
      <p:pic>
        <p:nvPicPr>
          <p:cNvPr id="20483" name="Picture 4">
            <a:extLst>
              <a:ext uri="{FF2B5EF4-FFF2-40B4-BE49-F238E27FC236}">
                <a16:creationId xmlns:a16="http://schemas.microsoft.com/office/drawing/2014/main" id="{FB4D5BC6-2F20-403C-8E97-ABDB7CE3C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585311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0B2CC526-3B55-4D3F-953F-6B53CD0133DA}"/>
              </a:ext>
            </a:extLst>
          </p:cNvPr>
          <p:cNvSpPr>
            <a:spLocks noChangeArrowheads="1"/>
          </p:cNvSpPr>
          <p:nvPr/>
        </p:nvSpPr>
        <p:spPr bwMode="auto">
          <a:xfrm rot="-845312">
            <a:off x="1143000" y="1371600"/>
            <a:ext cx="4878388" cy="2406650"/>
          </a:xfrm>
          <a:prstGeom prst="ellipse">
            <a:avLst/>
          </a:prstGeom>
          <a:noFill/>
          <a:ln w="254000" algn="ctr">
            <a:solidFill>
              <a:srgbClr val="339966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21507" name="Picture 5">
            <a:extLst>
              <a:ext uri="{FF2B5EF4-FFF2-40B4-BE49-F238E27FC236}">
                <a16:creationId xmlns:a16="http://schemas.microsoft.com/office/drawing/2014/main" id="{05A8CA61-CF10-46EA-91F7-C5D05A0E2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60198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>
            <a:extLst>
              <a:ext uri="{FF2B5EF4-FFF2-40B4-BE49-F238E27FC236}">
                <a16:creationId xmlns:a16="http://schemas.microsoft.com/office/drawing/2014/main" id="{BD08D222-004D-444A-929C-7293635DD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810000"/>
            <a:ext cx="5286375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8DFD673D-ABD1-425E-B59B-1D57CB926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1D688-BA37-457E-937F-9A0A1F62F0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9916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Gift of Love</a:t>
            </a:r>
          </a:p>
        </p:txBody>
      </p:sp>
      <p:pic>
        <p:nvPicPr>
          <p:cNvPr id="22531" name="Picture 4" descr="New Picture (21)">
            <a:extLst>
              <a:ext uri="{FF2B5EF4-FFF2-40B4-BE49-F238E27FC236}">
                <a16:creationId xmlns:a16="http://schemas.microsoft.com/office/drawing/2014/main" id="{F140C122-A743-467A-BEB1-F9070B373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65760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2BE07-DAA3-498D-A904-994BA31284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God seeks us, we need not</a:t>
            </a:r>
            <a:br>
              <a:rPr lang="en-US"/>
            </a:br>
            <a:r>
              <a:rPr lang="en-US"/>
              <a:t>seek Him.</a:t>
            </a:r>
          </a:p>
        </p:txBody>
      </p:sp>
      <p:pic>
        <p:nvPicPr>
          <p:cNvPr id="23555" name="Picture 2" descr="sh01-bb-07.jpg">
            <a:extLst>
              <a:ext uri="{FF2B5EF4-FFF2-40B4-BE49-F238E27FC236}">
                <a16:creationId xmlns:a16="http://schemas.microsoft.com/office/drawing/2014/main" id="{CE2EA0A1-BDBB-4079-B564-5233D5258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3" descr="sh01-bb-19.jpg">
            <a:extLst>
              <a:ext uri="{FF2B5EF4-FFF2-40B4-BE49-F238E27FC236}">
                <a16:creationId xmlns:a16="http://schemas.microsoft.com/office/drawing/2014/main" id="{6AE97F9D-3809-41E8-ACB9-34965B0A0F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3806825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DBFA1-0CCD-4B82-8C7E-E2D2A88989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My Story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5550A6-0989-479D-BAA0-E186AE2FBAF5}"/>
              </a:ext>
            </a:extLst>
          </p:cNvPr>
          <p:cNvSpPr txBox="1"/>
          <p:nvPr/>
        </p:nvSpPr>
        <p:spPr>
          <a:xfrm>
            <a:off x="4648200" y="1905000"/>
            <a:ext cx="3429000" cy="1920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found God</a:t>
            </a:r>
          </a:p>
          <a:p>
            <a:pPr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the bottom</a:t>
            </a:r>
          </a:p>
          <a:p>
            <a:pPr>
              <a:defRPr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a beer mug.</a:t>
            </a:r>
          </a:p>
        </p:txBody>
      </p:sp>
      <p:pic>
        <p:nvPicPr>
          <p:cNvPr id="24580" name="Picture 5" descr="New Picture (24)">
            <a:extLst>
              <a:ext uri="{FF2B5EF4-FFF2-40B4-BE49-F238E27FC236}">
                <a16:creationId xmlns:a16="http://schemas.microsoft.com/office/drawing/2014/main" id="{3A60B295-6C73-4D73-92C5-CE935D0C8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29019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BE3A43-8211-448C-B47A-8C1A801B15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610600" cy="1295400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  <a:defRPr/>
            </a:pPr>
            <a:r>
              <a:rPr lang="en-US" sz="8000" b="0"/>
              <a:t> +              -</a:t>
            </a:r>
          </a:p>
        </p:txBody>
      </p:sp>
      <p:pic>
        <p:nvPicPr>
          <p:cNvPr id="4" name="Picture 3" descr="20071201225445_20071120105720_20071120-0093-despair[1].jpg">
            <a:extLst>
              <a:ext uri="{FF2B5EF4-FFF2-40B4-BE49-F238E27FC236}">
                <a16:creationId xmlns:a16="http://schemas.microsoft.com/office/drawing/2014/main" id="{E25CB136-D10A-41DD-A9C3-83FF4BBC9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19200"/>
            <a:ext cx="289560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omeless-woman-eating[2].jpg">
            <a:extLst>
              <a:ext uri="{FF2B5EF4-FFF2-40B4-BE49-F238E27FC236}">
                <a16:creationId xmlns:a16="http://schemas.microsoft.com/office/drawing/2014/main" id="{E67BF3C7-F7F7-4398-9D30-8EB1E2DCA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29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white-clouds[1].jpg">
            <a:extLst>
              <a:ext uri="{FF2B5EF4-FFF2-40B4-BE49-F238E27FC236}">
                <a16:creationId xmlns:a16="http://schemas.microsoft.com/office/drawing/2014/main" id="{7F374B92-77A3-47E2-BAD9-9DBB17942B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290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unset[1].jpg">
            <a:extLst>
              <a:ext uri="{FF2B5EF4-FFF2-40B4-BE49-F238E27FC236}">
                <a16:creationId xmlns:a16="http://schemas.microsoft.com/office/drawing/2014/main" id="{BAF8ED7B-D1D7-447F-B735-AD212A5FC2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28590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9022-8113-41F5-B97A-A09EEBDB966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83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400"/>
              <a:t>Prevenient grace can be</a:t>
            </a:r>
            <a:br>
              <a:rPr lang="en-US" sz="4400"/>
            </a:br>
            <a:r>
              <a:rPr lang="en-US" sz="4400"/>
              <a:t>experienced through…</a:t>
            </a:r>
          </a:p>
        </p:txBody>
      </p:sp>
      <p:pic>
        <p:nvPicPr>
          <p:cNvPr id="3" name="Picture 2" descr="symptom-free-is-not-necessarily-healthy[1].jpg">
            <a:extLst>
              <a:ext uri="{FF2B5EF4-FFF2-40B4-BE49-F238E27FC236}">
                <a16:creationId xmlns:a16="http://schemas.microsoft.com/office/drawing/2014/main" id="{555CFA2A-5B81-46B6-B9EB-180C08C5D4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2911475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stock_000002762586xsmall-diverse-group-of-women-laughing-378x282[1].jpg">
            <a:extLst>
              <a:ext uri="{FF2B5EF4-FFF2-40B4-BE49-F238E27FC236}">
                <a16:creationId xmlns:a16="http://schemas.microsoft.com/office/drawing/2014/main" id="{390AFB7C-1164-4544-A38A-45AF181187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3143250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hurch-from-the-movie-the-birds-bodega-bay-california-other[1].jpg">
            <a:extLst>
              <a:ext uri="{FF2B5EF4-FFF2-40B4-BE49-F238E27FC236}">
                <a16:creationId xmlns:a16="http://schemas.microsoft.com/office/drawing/2014/main" id="{7222B314-AC11-4C8A-A3DE-805AA1C41F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86200"/>
            <a:ext cx="29733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he_Holy_Spirit_by_HammerMario[1].jpg">
            <a:extLst>
              <a:ext uri="{FF2B5EF4-FFF2-40B4-BE49-F238E27FC236}">
                <a16:creationId xmlns:a16="http://schemas.microsoft.com/office/drawing/2014/main" id="{1CEB6638-1E31-4145-BF2D-B10F24B0A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2004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New Picture (33)">
            <a:extLst>
              <a:ext uri="{FF2B5EF4-FFF2-40B4-BE49-F238E27FC236}">
                <a16:creationId xmlns:a16="http://schemas.microsoft.com/office/drawing/2014/main" id="{E486DD0F-FDE7-402C-8A38-571407658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33400"/>
            <a:ext cx="69818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5" name="Title 1">
            <a:extLst>
              <a:ext uri="{FF2B5EF4-FFF2-40B4-BE49-F238E27FC236}">
                <a16:creationId xmlns:a16="http://schemas.microsoft.com/office/drawing/2014/main" id="{616C5F01-6FBA-43AC-AFB4-BA5E89AF43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457200"/>
            <a:ext cx="28194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Holy Spirit awakens us, courts us, and</a:t>
            </a:r>
            <a:br>
              <a:rPr lang="en-US" sz="36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6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woos us.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3306-AFBE-40D1-A20C-B08A59E4DF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057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/>
              <a:t>Prevenient grace is the work of the Holy Spirit wooing us to repent of our sins</a:t>
            </a:r>
            <a:br>
              <a:rPr lang="en-US" sz="4000"/>
            </a:br>
            <a:r>
              <a:rPr lang="en-US" sz="4000"/>
              <a:t>and receive eternal life.</a:t>
            </a:r>
          </a:p>
        </p:txBody>
      </p:sp>
      <p:pic>
        <p:nvPicPr>
          <p:cNvPr id="28675" name="Picture 4" descr="New Picture (34)">
            <a:extLst>
              <a:ext uri="{FF2B5EF4-FFF2-40B4-BE49-F238E27FC236}">
                <a16:creationId xmlns:a16="http://schemas.microsoft.com/office/drawing/2014/main" id="{5E1EAF07-CD8A-48AA-B575-3DA391474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62200"/>
            <a:ext cx="5168900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26AE-9391-4D12-9035-A08A600CD8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" y="0"/>
            <a:ext cx="8686800" cy="2667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/>
              <a:t>God can work through our words, attitudes, and actions to help others open their hearts and lives to the Prevenient grace of God.</a:t>
            </a:r>
          </a:p>
        </p:txBody>
      </p:sp>
      <p:pic>
        <p:nvPicPr>
          <p:cNvPr id="29699" name="Picture 4" descr="New Picture (35)">
            <a:extLst>
              <a:ext uri="{FF2B5EF4-FFF2-40B4-BE49-F238E27FC236}">
                <a16:creationId xmlns:a16="http://schemas.microsoft.com/office/drawing/2014/main" id="{9256207C-D627-4741-805F-4D6FDE0DE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67000"/>
            <a:ext cx="2335213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B8A05-59DC-4F9E-83A6-B26AC8DB3E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057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/>
              <a:t>Will we open our hearts to God and accept the relationship God offers us</a:t>
            </a:r>
            <a:br>
              <a:rPr lang="en-US" sz="4000"/>
            </a:br>
            <a:r>
              <a:rPr lang="en-US" sz="4000"/>
              <a:t>in Jesus Christ?</a:t>
            </a:r>
          </a:p>
        </p:txBody>
      </p:sp>
      <p:pic>
        <p:nvPicPr>
          <p:cNvPr id="30723" name="Picture 4" descr="New Picture (36)">
            <a:extLst>
              <a:ext uri="{FF2B5EF4-FFF2-40B4-BE49-F238E27FC236}">
                <a16:creationId xmlns:a16="http://schemas.microsoft.com/office/drawing/2014/main" id="{FE45D705-F0D6-43C4-A1A2-5CAC922F5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90800"/>
            <a:ext cx="2532063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281BB-6070-44EE-8F24-7C80732C2C9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438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/>
              <a:t>There is absolutely nothing we can do</a:t>
            </a:r>
            <a:br>
              <a:rPr lang="en-US" sz="4000"/>
            </a:br>
            <a:r>
              <a:rPr lang="en-US" sz="4000"/>
              <a:t>to save ourselves. </a:t>
            </a:r>
            <a:br>
              <a:rPr lang="en-US" sz="4000"/>
            </a:br>
            <a:r>
              <a:rPr lang="en-US" sz="4000"/>
              <a:t>Outside help is our only hope.</a:t>
            </a:r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BB1A58B4-D0AE-409D-8C6F-1C9CCD524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2200"/>
            <a:ext cx="441960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732023E-0ACA-4161-A198-CB35F635CA19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438400"/>
            <a:ext cx="9144000" cy="1066800"/>
          </a:xfrm>
          <a:ln w="9525"/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6000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1747" name="Text Box 3">
            <a:extLst>
              <a:ext uri="{FF2B5EF4-FFF2-40B4-BE49-F238E27FC236}">
                <a16:creationId xmlns:a16="http://schemas.microsoft.com/office/drawing/2014/main" id="{323D2206-2E69-4AEF-8320-14973C6F1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85ED8704-F257-4BE4-84DF-96A8BA1069B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B72C94BC-E3B2-4947-910E-B07857559CA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524000"/>
            <a:ext cx="9144000" cy="1371600"/>
          </a:xfrm>
          <a:ln w="9525"/>
        </p:spPr>
        <p:txBody>
          <a:bodyPr lIns="92075" tIns="46038" rIns="92075" bIns="46038"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en-US" sz="7200" b="0">
                <a:cs typeface="Arial" charset="0"/>
              </a:rPr>
              <a:t>Prevenient Grace</a:t>
            </a:r>
            <a:endParaRPr lang="en-US" sz="7200" b="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1FA55728-F751-4BD2-A311-21862DEA2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327025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Greg Inboden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2EE36B0A-665C-42BA-B839-74328CBCB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6150" name="Picture 6" descr="new-arklogo">
            <a:hlinkClick r:id="rId3"/>
            <a:extLst>
              <a:ext uri="{FF2B5EF4-FFF2-40B4-BE49-F238E27FC236}">
                <a16:creationId xmlns:a16="http://schemas.microsoft.com/office/drawing/2014/main" id="{3FB7DB27-8690-4823-A9DD-EB3F255EA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29C4-CF8D-4682-8D59-AFBF668630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Grace comes from the</a:t>
            </a:r>
            <a:br>
              <a:rPr lang="en-US" dirty="0"/>
            </a:br>
            <a:r>
              <a:rPr lang="en-US" dirty="0"/>
              <a:t>Greek word for gift.</a:t>
            </a:r>
          </a:p>
        </p:txBody>
      </p:sp>
      <p:pic>
        <p:nvPicPr>
          <p:cNvPr id="7171" name="Picture 4" descr="New Picture (9)">
            <a:extLst>
              <a:ext uri="{FF2B5EF4-FFF2-40B4-BE49-F238E27FC236}">
                <a16:creationId xmlns:a16="http://schemas.microsoft.com/office/drawing/2014/main" id="{82F2A943-2F81-418B-B1E2-EB5CBF402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752600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F3EDD-297F-4D6B-B07E-8DC64A998CF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</p:txBody>
      </p:sp>
      <p:sp>
        <p:nvSpPr>
          <p:cNvPr id="88070" name="Rectangle 6">
            <a:extLst>
              <a:ext uri="{FF2B5EF4-FFF2-40B4-BE49-F238E27FC236}">
                <a16:creationId xmlns:a16="http://schemas.microsoft.com/office/drawing/2014/main" id="{A7C592B4-CFE0-4F23-A30F-1ED934D56CF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90600"/>
            <a:ext cx="8153400" cy="50292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600"/>
              <a:t>Comes from the Latin which means comes before.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600"/>
              <a:t>It is God’s wooing us from the moment of our conception into a loving relationship.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600"/>
              <a:t>It is drawing us, pursuing us, freeing us and empowering 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CB46-6D3E-4001-ADDF-7F60739699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God created…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2F016-04B2-4D6B-813F-A67CC91CDFE9}"/>
              </a:ext>
            </a:extLst>
          </p:cNvPr>
          <p:cNvSpPr txBox="1"/>
          <p:nvPr/>
        </p:nvSpPr>
        <p:spPr>
          <a:xfrm>
            <a:off x="5715000" y="4267200"/>
            <a:ext cx="28194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It was good.</a:t>
            </a:r>
          </a:p>
        </p:txBody>
      </p:sp>
      <p:pic>
        <p:nvPicPr>
          <p:cNvPr id="90122" name="Picture 10" descr="New Picture (8)">
            <a:extLst>
              <a:ext uri="{FF2B5EF4-FFF2-40B4-BE49-F238E27FC236}">
                <a16:creationId xmlns:a16="http://schemas.microsoft.com/office/drawing/2014/main" id="{6FC6A005-6C99-461D-B1F2-588A321E7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668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3" name="Picture 11" descr="New Picture (10)">
            <a:extLst>
              <a:ext uri="{FF2B5EF4-FFF2-40B4-BE49-F238E27FC236}">
                <a16:creationId xmlns:a16="http://schemas.microsoft.com/office/drawing/2014/main" id="{2D16280C-1FA6-4F89-9F92-518071B3F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716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4" name="Picture 12" descr="New Picture (11)">
            <a:extLst>
              <a:ext uri="{FF2B5EF4-FFF2-40B4-BE49-F238E27FC236}">
                <a16:creationId xmlns:a16="http://schemas.microsoft.com/office/drawing/2014/main" id="{DAE4A397-B827-463D-A7F4-B03EBC820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33800"/>
            <a:ext cx="30861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8C127-35D9-43E6-93EA-C4F20F6719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God said let us make man</a:t>
            </a:r>
            <a:br>
              <a:rPr lang="en-US"/>
            </a:br>
            <a:r>
              <a:rPr lang="en-US"/>
              <a:t>in our own image.</a:t>
            </a:r>
          </a:p>
        </p:txBody>
      </p:sp>
      <p:pic>
        <p:nvPicPr>
          <p:cNvPr id="92165" name="Picture 5" descr="New Picture (12)">
            <a:extLst>
              <a:ext uri="{FF2B5EF4-FFF2-40B4-BE49-F238E27FC236}">
                <a16:creationId xmlns:a16="http://schemas.microsoft.com/office/drawing/2014/main" id="{63DF6518-9C2E-4EBD-8165-DBDDFB891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14414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6" name="Picture 6" descr="New Picture (13)">
            <a:extLst>
              <a:ext uri="{FF2B5EF4-FFF2-40B4-BE49-F238E27FC236}">
                <a16:creationId xmlns:a16="http://schemas.microsoft.com/office/drawing/2014/main" id="{CB86F324-7220-42FA-A979-E64AC702C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16922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5E6B1-B6BF-432C-B32B-B4AFC4DB272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/>
              <a:t>Bad news … Sin enters the world</a:t>
            </a:r>
          </a:p>
        </p:txBody>
      </p:sp>
      <p:pic>
        <p:nvPicPr>
          <p:cNvPr id="11267" name="Picture 4" descr="New Picture (14)">
            <a:extLst>
              <a:ext uri="{FF2B5EF4-FFF2-40B4-BE49-F238E27FC236}">
                <a16:creationId xmlns:a16="http://schemas.microsoft.com/office/drawing/2014/main" id="{84965946-4BB8-4F70-9367-4DC9A0E3C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43000"/>
            <a:ext cx="32337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595</TotalTime>
  <Words>506</Words>
  <Application>Microsoft Office PowerPoint</Application>
  <PresentationFormat>On-screen Show (4:3)</PresentationFormat>
  <Paragraphs>128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Times New Roman</vt:lpstr>
      <vt:lpstr>Arial</vt:lpstr>
      <vt:lpstr>Wingdings</vt:lpstr>
      <vt:lpstr>Calibri</vt:lpstr>
      <vt:lpstr>1_Blue Diagonal</vt:lpstr>
      <vt:lpstr>1_Default Design</vt:lpstr>
      <vt:lpstr>Holy Spirit, Thou Art Welcome</vt:lpstr>
      <vt:lpstr>PowerPoint Presentation</vt:lpstr>
      <vt:lpstr>There is absolutely nothing we can do to save ourselves.  Outside help is our only hope.</vt:lpstr>
      <vt:lpstr> </vt:lpstr>
      <vt:lpstr>Grace comes from the Greek word for gift.</vt:lpstr>
      <vt:lpstr>Prevenient Grace</vt:lpstr>
      <vt:lpstr>God created…</vt:lpstr>
      <vt:lpstr>God said let us make man in our own image.</vt:lpstr>
      <vt:lpstr>Bad news … Sin enters the world</vt:lpstr>
      <vt:lpstr>God offers us a relationship</vt:lpstr>
      <vt:lpstr>PowerPoint Presentation</vt:lpstr>
      <vt:lpstr>Covenant of Abraham</vt:lpstr>
      <vt:lpstr>The Covenant of Moses</vt:lpstr>
      <vt:lpstr>The Covenant of David</vt:lpstr>
      <vt:lpstr>The New Covenant</vt:lpstr>
      <vt:lpstr>PowerPoint Presentation</vt:lpstr>
      <vt:lpstr>Divine Love</vt:lpstr>
      <vt:lpstr>Seeking Love</vt:lpstr>
      <vt:lpstr>PowerPoint Presentation</vt:lpstr>
      <vt:lpstr>Gift of Love</vt:lpstr>
      <vt:lpstr>God seeks us, we need not seek Him.</vt:lpstr>
      <vt:lpstr>PowerPoint Presentation</vt:lpstr>
      <vt:lpstr>My Story</vt:lpstr>
      <vt:lpstr> +              -</vt:lpstr>
      <vt:lpstr>Prevenient grace can be experienced through…</vt:lpstr>
      <vt:lpstr>The Holy Spirit awakens us, courts us, and woos us.</vt:lpstr>
      <vt:lpstr>Prevenient grace is the work of the Holy Spirit wooing us to repent of our sins and receive eternal life.</vt:lpstr>
      <vt:lpstr>God can work through our words, attitudes, and actions to help others open their hearts and lives to the Prevenient grace of God.</vt:lpstr>
      <vt:lpstr>Will we open our hearts to God and accept the relationship God offers us in Jesus Christ?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62</cp:revision>
  <cp:lastPrinted>1601-01-01T00:00:00Z</cp:lastPrinted>
  <dcterms:created xsi:type="dcterms:W3CDTF">2002-09-23T01:58:48Z</dcterms:created>
  <dcterms:modified xsi:type="dcterms:W3CDTF">2018-03-06T16:32:20Z</dcterms:modified>
</cp:coreProperties>
</file>