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818" r:id="rId2"/>
  </p:sldMasterIdLst>
  <p:notesMasterIdLst>
    <p:notesMasterId r:id="rId37"/>
  </p:notesMasterIdLst>
  <p:handoutMasterIdLst>
    <p:handoutMasterId r:id="rId38"/>
  </p:handoutMasterIdLst>
  <p:sldIdLst>
    <p:sldId id="278" r:id="rId3"/>
    <p:sldId id="256" r:id="rId4"/>
    <p:sldId id="272" r:id="rId5"/>
    <p:sldId id="273" r:id="rId6"/>
    <p:sldId id="274" r:id="rId7"/>
    <p:sldId id="258" r:id="rId8"/>
    <p:sldId id="286" r:id="rId9"/>
    <p:sldId id="279" r:id="rId10"/>
    <p:sldId id="280" r:id="rId11"/>
    <p:sldId id="281" r:id="rId12"/>
    <p:sldId id="282" r:id="rId13"/>
    <p:sldId id="283" r:id="rId14"/>
    <p:sldId id="284" r:id="rId15"/>
    <p:sldId id="287" r:id="rId16"/>
    <p:sldId id="271" r:id="rId17"/>
    <p:sldId id="285" r:id="rId18"/>
    <p:sldId id="265" r:id="rId19"/>
    <p:sldId id="270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B04F59-918F-43D4-865D-E371F5CC54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79C01D-7E63-4CC5-A4E9-ED01A9DC51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CBC30BB-8E0F-4C79-958A-1C22671B92AE}" type="datetimeFigureOut">
              <a:rPr lang="en-US" altLang="en-US"/>
              <a:pPr>
                <a:defRPr/>
              </a:pPr>
              <a:t>3/6/2018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AA139-CF49-45A9-96A7-C99DF0FE84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83125-CBC0-4635-B939-49F36E9C7B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190B434-D472-44EC-B163-6D1EFE2466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1FB1285-4416-4626-8BB2-65D73FB5AF7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711C314-2218-46AD-8460-1000A8E5755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3710CFA-56B6-4DB9-B4C7-3BF8924B0C90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B119E64-AB49-4F00-B475-C5B573C294D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B29B99C2-0DBD-49C7-B360-F6D82AB071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ECE739D0-06F1-45FE-A4F9-FC954408C6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8A7EE38-3241-44A0-9568-FFBF7E4E5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CE5F6F7D-9E81-40A5-8680-B09B5335D1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94DFB26-BAED-4817-841C-2F433FA35248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994338CB-11FD-4D0E-90F1-C355589E09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8A4A2BEE-A1F7-455F-A9E9-725D77B52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270B8012-656B-4572-982D-CF81EA41622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D8C929B-6A4F-45F3-B31D-E3C74E26B285}" type="slidenum">
              <a:rPr lang="en-US" altLang="en-US" sz="1200"/>
              <a:pPr algn="r" eaLnBrk="1" hangingPunct="1"/>
              <a:t>10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9DDCF8B-E61A-4D69-B19E-6CE857A9D1B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B60FC8B1-7916-433B-A4E8-2B58DDF84E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1A884CDF-ED14-4BD6-9A1E-459B7D9CCFB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72F613A3-CD5E-4DEB-82A6-B67E7ABCA56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F6B3E138-B728-49D0-85A5-B15C4AA46A7C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F4D8BB42-1B5A-41BD-8E75-B1979CF611A6}" type="slidenum">
              <a:rPr lang="en-US" altLang="en-US" sz="1200"/>
              <a:pPr algn="r" eaLnBrk="1" hangingPunct="1"/>
              <a:t>12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9EB85BC7-0C6F-4D4D-9200-B9AFD60A046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91F9187-5EBE-4A55-BB95-97549F2072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87369D43-2A1B-4825-805C-854E16C29AD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F3C2547-D6AD-4859-8E3F-406A19EA83CC}" type="slidenum">
              <a:rPr lang="en-US" altLang="en-US" sz="1200"/>
              <a:pPr algn="r" eaLnBrk="1" hangingPunct="1"/>
              <a:t>13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2F69CDEA-AFA7-4B69-BD23-12717717DAF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E090D864-A5C2-438A-9AA7-2380107D08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A5AA841D-BD02-439F-9710-60A791CE1D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0D458CB-1E29-43C0-9B42-A5D3134B3E0A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A14C9814-08C1-45B7-BAA8-6BDAC3129A7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D7BD3B8D-6A58-42B5-93E7-CAA7050C2B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FE49235-5DA7-4172-973B-3038F4D778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EC9F57F-D330-492B-BE2C-DB2A28EFF92C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5CDC1AD-4D9B-4FFD-AE4E-9A278BCE6E1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DF4EC253-4356-4623-A986-0AC62A39B1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AFC13A29-6036-469B-9D20-FB9D93A000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EF07186-32E8-4D80-83A1-A589105D9A9A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8FAC0B7B-7D31-4E4C-B813-57995F5E5D0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7D8518A8-EA9F-49A8-8585-49238A112C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4CCABE8D-047B-434B-A483-06DC04B92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C23DCE3-FDF1-4A1B-96D9-B8C4DF744E86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C27B1ADA-D035-4EFE-ACD6-2E6B6F16A1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9193CA6E-BBD4-47EA-A3CF-7E9B7FD19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27F552B8-DBAB-4EF4-9151-BDD21588D5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7B99BED-CA7E-4411-8FCC-2643E6DEBB10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4D014E9-1ED6-424A-B2EE-F662D39F918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5D7F2B15-5A35-4837-8E6D-E44E16687D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B8EC146D-4B1D-4126-9C52-0F8FDD9955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296DBE4A-D6E8-4038-A878-CEC00AB9CD8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2EF736D5-EDA8-40BD-91B5-4B833BC4AC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A43EFAC-CBE8-4424-94B9-D77625981AA1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E428DE71-91AB-4328-8862-0B4A71B1252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1FDB502F-FFA7-4742-9832-204098C43D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92EE9078-F14B-4D75-A6DE-F31C7D288C2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C67A3B1A-9931-4B76-8986-DEE8DDFE16F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D3E73972-AE7D-4CB7-859D-523894A84F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291734B2-0D1D-4FCD-B9FF-3C12A725373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5AFE46B1-5EFA-4056-845C-C138B5D5251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383AD4F5-5E07-440B-BCC8-DBB1733AD77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5EB4F0EA-7160-488B-9948-C66D4E659F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AEEFACB3-A39F-4AE9-9897-852C9A5D75C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D8C91C02-F593-45F8-AAFB-981DC95F46A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41AFABF2-11D2-4D34-8F68-F66BC5456D4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EAB08402-08A1-424E-A5BB-DC3C66062A7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B08A8916-BC14-469B-BC78-897D7E14150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82D29841-59EF-479E-A454-EB69E0D84B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D06196AB-9326-46A8-AE10-3B1AD80C603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9E8DB894-4313-4B1C-9DC1-921F4E36AE4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66F77A6A-23CE-4598-A7A7-389126B1B8EE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027ABA88-CAD0-4B9B-A039-41E09ED4C4D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1175B3A5-425A-49EC-BE6C-D4C3C122453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851DA69D-FD9C-4AE7-AD9F-778A01B6E41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C7CEEF9E-6ACA-4222-BFEA-E85E90A60DF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54BE34B5-F81C-45E3-8297-309EEFD658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9331119-E267-40FD-BE11-F9344BE8FD6B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99E2C0D5-724B-4B01-B4BD-1EEC0517BA3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175E7824-DDFA-4644-9B0A-D13763404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E3FE1935-3C5F-4B0A-AA95-E6A9C23F4E4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48D52314-0048-4A11-AAAD-2F7B97616A1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88B1B5A5-72DF-4FB8-B38E-C001A5859B0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C7E4842A-7F03-433E-B0E9-E3D078C0578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0F4A4F5D-D693-463D-A811-14F6C467C71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2687789F-5C56-4D20-9EAA-CDFFE0D3211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31777B9E-6F2A-46ED-BE03-BD780BF60A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7D8E9155-9097-4D61-BBF4-693C0612B66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547804EE-5BC0-4CA9-8768-24C3EE84931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B18B06AE-1E8F-4C3E-B94E-20F54E7FD910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9CE1C630-6876-41CF-BEE4-F24EC9561B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F40FFE3-BEB6-4A39-A2B3-3FDF58257063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5E4F7D0-8651-4D6A-8ED3-579E9563B9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6BB1F551-BC5D-455F-A29D-46D24FE40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B2C6824-E5E1-46DE-B78B-6DAFCED88B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7E1F0EA-CE93-47C1-B891-57AE29127991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3FE40F6D-02A3-41E1-B95C-8F6398765F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8F93886C-2B47-4012-A432-8E6F0A02C4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9C1EAEF7-1201-4C9E-B8F4-5C18AFBC17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83F40DD-02AB-40E6-B340-C788FF3305B2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B78F369-6D6D-4639-9470-799F9295EA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E61002F5-A4C1-45DD-AB50-4AD6073D1C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ED50C65-9821-4458-AD08-2E0B303240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28DE116-8D1A-44C6-AD50-8173D32EF293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B4286A7C-5F94-49E0-AD8C-2D7CEAA3220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653933F-2A37-409C-855C-25A2C2B6CE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C0A309F-6AF8-4119-B3B9-042525DED4A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16EC1FB-B1B2-436E-A412-205D052ABA09}" type="slidenum">
              <a:rPr lang="en-US" altLang="en-US" sz="1200"/>
              <a:pPr algn="r" eaLnBrk="1" hangingPunct="1"/>
              <a:t>8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54428C0-5A49-49BE-8F5A-D3D6D5FE120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C124BA5-2BD8-4DC3-B9B3-A720E60865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B8BA4ED8-DF7A-48C6-892C-0D4C97AB71D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786FBFF-EFF0-4C19-9EA8-EA97729BF492}" type="slidenum">
              <a:rPr lang="en-US" altLang="en-US" sz="1200"/>
              <a:pPr algn="r" eaLnBrk="1" hangingPunct="1"/>
              <a:t>9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9947300-F7A1-4FDF-A411-CA76B81192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99F3F2C-2262-4C47-824E-B8039640A6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1F8F80F-965C-4ECF-8AF6-18EAF70FC98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A52A0AB-DE40-479F-B281-9243809E1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6F920EF-D263-4EDB-BE11-33EA56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56555620-9873-4AF8-8614-765514A05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50069BF-8743-4A08-ABC0-5ED7BF36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C79F38F-E758-4433-995F-202E9D0FC78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12E90141-0CBF-4187-A256-8D3BB5EB3B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54BDC0E3-9B1B-442C-8385-28ADC4FBA7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8CA7E9-95FA-464C-91A3-FFCEB8EEF5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919107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1BB6499-9DC4-42BD-8B9B-66F8969DB6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1A10D9C-4AFC-46CE-AA00-88547527B0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69EC51E-8C1A-4658-95D4-F682518AAA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272F6-D880-4AEA-8077-9CACF15205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12178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7E57B10-F8DF-45BB-BAE8-DBF40E4B94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544767D-F0B8-4994-8005-D2BEEEDE4D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2B72C5D-7F5B-4E7A-8236-55BFB1A48C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87D4-63E6-4C8C-8DFD-3AA0CFB6F9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9252691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>
            <a:extLst>
              <a:ext uri="{FF2B5EF4-FFF2-40B4-BE49-F238E27FC236}">
                <a16:creationId xmlns:a16="http://schemas.microsoft.com/office/drawing/2014/main" id="{8F6A17BC-7992-490B-A57E-5C77E1C4FE4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3251" name="Freeform 3">
              <a:extLst>
                <a:ext uri="{FF2B5EF4-FFF2-40B4-BE49-F238E27FC236}">
                  <a16:creationId xmlns:a16="http://schemas.microsoft.com/office/drawing/2014/main" id="{BCFC7EB1-1DE1-44F8-B61E-8957E7C70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252" name="Freeform 4">
              <a:extLst>
                <a:ext uri="{FF2B5EF4-FFF2-40B4-BE49-F238E27FC236}">
                  <a16:creationId xmlns:a16="http://schemas.microsoft.com/office/drawing/2014/main" id="{46396F4F-EB8F-4911-BB5F-0FA65594C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253" name="Freeform 5">
              <a:extLst>
                <a:ext uri="{FF2B5EF4-FFF2-40B4-BE49-F238E27FC236}">
                  <a16:creationId xmlns:a16="http://schemas.microsoft.com/office/drawing/2014/main" id="{5A814400-1F18-47CA-A4CD-E281CD901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254" name="Freeform 6">
              <a:extLst>
                <a:ext uri="{FF2B5EF4-FFF2-40B4-BE49-F238E27FC236}">
                  <a16:creationId xmlns:a16="http://schemas.microsoft.com/office/drawing/2014/main" id="{6A581839-9CA1-4812-8D59-CB093E46D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55" name="Rectangle 7">
            <a:extLst>
              <a:ext uri="{FF2B5EF4-FFF2-40B4-BE49-F238E27FC236}">
                <a16:creationId xmlns:a16="http://schemas.microsoft.com/office/drawing/2014/main" id="{645C01A3-9C0F-4627-B347-E921E1E63FDD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66ADE-BC28-4B3F-B6C4-E1E606C69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5CAD0-8563-4DB1-AD1D-9DFACF2D8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0636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284F6-3F41-4B20-9C07-7784EFA27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B9B29-4C46-499E-96F6-30D6E107B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273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4926E-4AED-4100-9383-F3F79D3C1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0A329-4237-4786-AD6E-A5958357BC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057D7-2902-4FB3-890E-E6C8307FC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1155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27FFB-7518-43CA-8F13-FCE9260C5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AC55A-3C92-41F4-9A22-A0F46F40C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DCA9BD-A7A0-47AB-9A04-1A47F6657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E6A4F5-F93B-497A-8FDB-7F67C690B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086E6C-59B8-4E33-8377-AC82A1648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7327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4D6A1-99F3-47C1-9007-27E8C9403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6318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01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0F964-97CB-4FC7-82FC-A59EA295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B603A-12A4-4ED7-929D-B00DDA62F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DB0E34-DB88-4410-A515-547923ACD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872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0FA58D4-E570-41D9-A5EB-5F55E047D1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59A4190-95B5-46CE-B6C8-0AB1ABEC73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17B8B6D-41DA-4A56-A2ED-458EC44032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52138-9C65-4972-AE8D-58DF00BD60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313568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69F65-8ACD-4D5E-BB94-6DB5DB87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357AA-105B-4F1E-84A6-AB0EACB98B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7130BC-E0F5-411E-86E3-508240EF48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8058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C3701-47EC-4EC7-87FB-B3A44730C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A0C957-BCA2-4042-A49A-5F37C1991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6859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FAA795-10DA-4B7C-A7DF-4AB7C7B596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14006A-4777-497A-B120-16FBA9F26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891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1535A3E-96B2-48D5-A11D-CF1108D52F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09F1DDB-AE50-4C3E-AC43-E0C3E297BB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5F0F414-38FF-4B57-89A6-7F4EA99017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9DD8-AB35-495D-BC4B-2D394E4B84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71343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8250FF5-F5E4-4141-BDD0-587EFC830B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CEC97F6-D042-4436-BDAE-D0C3E2EDB2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7A24FAA-29E1-4283-B154-98CC15A682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029E9-D004-4E32-93CC-23BBE90A5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31495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B834C052-D724-42C5-9560-519338923B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C7680234-36FC-46E6-BF92-D2FCFBBB01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1C5CD30F-85D1-4398-AC8F-6AB8BAFFF6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5D3D4-10FA-4270-98C7-ECA14F287B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07378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590BA44D-C62E-4F64-A6EA-AFD3796798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C502C77D-834A-45A5-98CB-D3CA40F420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0FC07A8-408B-4CD3-9996-7549D0CE72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AFAF-458E-4176-AE03-A8264735E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91656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690A5D4D-D72B-47C9-824E-604CD23A21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DFBD8474-55C8-42DF-8E88-E27A6313C6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EFDD29C-3929-4B01-BC1F-435BC77E3C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6F1E4-7F45-41FB-862A-A2917843D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30291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AC17248-84B5-4727-BBEA-6EA9E76D9B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C2738DB-2945-4687-B3AC-64A61B2C06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553E76F-26DD-4837-ACE7-CC661864C6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661CF-E828-41E6-B997-B0DA1C421B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700541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2C5690B-CA8E-4796-8C19-FEADDBE278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F389C44-1118-4A1B-8463-080C72363E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F6C64D5-C08F-4CA6-B095-92837CE638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5FE50-52D8-4DD4-86FF-52CDC82D6D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00880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BBFE2FAC-50BB-408F-A373-BD1D1A231E0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1A9E2D4F-99D0-48AA-8715-4E203743B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0ECE98B3-B682-463A-9C9E-AF0B1CF41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A17DDD2E-352B-4F89-8E8E-A00AE579D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D3F093AC-E11A-4E87-9D44-708FDD9BB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2A02182-CA6E-4D20-8F0B-1F25DFF2C6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7BDEE152-C860-4866-96EB-AF87AD099E1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53CB9F2-08E8-46DB-B2AA-935F9B8A11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>
                <a:latin typeface="Times New Roman" panose="0202060305040502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889E4506-2E71-4002-9FB8-98EDF034F3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09503B41-7DAD-40F8-A0AA-A8E902D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F1B06C3C-E0F4-4626-8C05-5C9BDA02B9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0" r:id="rId1"/>
    <p:sldLayoutId id="2147483829" r:id="rId2"/>
    <p:sldLayoutId id="2147483828" r:id="rId3"/>
    <p:sldLayoutId id="2147483827" r:id="rId4"/>
    <p:sldLayoutId id="2147483826" r:id="rId5"/>
    <p:sldLayoutId id="2147483825" r:id="rId6"/>
    <p:sldLayoutId id="2147483824" r:id="rId7"/>
    <p:sldLayoutId id="2147483823" r:id="rId8"/>
    <p:sldLayoutId id="2147483822" r:id="rId9"/>
    <p:sldLayoutId id="2147483821" r:id="rId10"/>
    <p:sldLayoutId id="2147483820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>
            <a:extLst>
              <a:ext uri="{FF2B5EF4-FFF2-40B4-BE49-F238E27FC236}">
                <a16:creationId xmlns:a16="http://schemas.microsoft.com/office/drawing/2014/main" id="{A62FA9FE-6994-47F4-9E81-D5B44B809AA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2227" name="Freeform 3">
              <a:extLst>
                <a:ext uri="{FF2B5EF4-FFF2-40B4-BE49-F238E27FC236}">
                  <a16:creationId xmlns:a16="http://schemas.microsoft.com/office/drawing/2014/main" id="{C0DF9A0F-520E-4BF0-A8C3-B51E875ED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28" name="Freeform 4">
              <a:extLst>
                <a:ext uri="{FF2B5EF4-FFF2-40B4-BE49-F238E27FC236}">
                  <a16:creationId xmlns:a16="http://schemas.microsoft.com/office/drawing/2014/main" id="{BA8CD5AC-0159-4AF8-81D5-0D29A265C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29" name="Freeform 5">
              <a:extLst>
                <a:ext uri="{FF2B5EF4-FFF2-40B4-BE49-F238E27FC236}">
                  <a16:creationId xmlns:a16="http://schemas.microsoft.com/office/drawing/2014/main" id="{9173ED4B-9585-4272-849F-FE0B9796A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30" name="Freeform 6">
              <a:extLst>
                <a:ext uri="{FF2B5EF4-FFF2-40B4-BE49-F238E27FC236}">
                  <a16:creationId xmlns:a16="http://schemas.microsoft.com/office/drawing/2014/main" id="{C966674C-5CF0-4987-A2BD-64D9671CB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231" name="Rectangle 7">
            <a:extLst>
              <a:ext uri="{FF2B5EF4-FFF2-40B4-BE49-F238E27FC236}">
                <a16:creationId xmlns:a16="http://schemas.microsoft.com/office/drawing/2014/main" id="{6FE61F3A-03D2-483F-945E-1DD8B00C20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32" name="Rectangle 8">
            <a:extLst>
              <a:ext uri="{FF2B5EF4-FFF2-40B4-BE49-F238E27FC236}">
                <a16:creationId xmlns:a16="http://schemas.microsoft.com/office/drawing/2014/main" id="{D90943FD-9AB3-4130-A81D-C4478738E0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3A3269C5-9E92-4EBD-AF09-57B83FCB669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ea typeface="+mj-ea"/>
                <a:cs typeface="+mj-cs"/>
              </a:rPr>
              <a:t>Holy Spirit, Thou Art Welcome</a:t>
            </a:r>
            <a:endParaRPr lang="en-US" b="1">
              <a:ea typeface="+mj-ea"/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49B39160-AB09-42E0-B956-D69F4B71EB6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81E43070-2B8B-49C0-A628-37520E17D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2ECCE40-E5E5-4B7D-A610-68F1E5DAB811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124200" y="1600200"/>
            <a:ext cx="1143000" cy="3276600"/>
          </a:xfrm>
        </p:spPr>
        <p:txBody>
          <a:bodyPr lIns="92075" tIns="46038" rIns="92075" bIns="46038"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r>
              <a:rPr lang="en-US" altLang="en-US" sz="4400" b="1" dirty="0">
                <a:solidFill>
                  <a:schemeClr val="tx2"/>
                </a:solidFill>
                <a:ea typeface="+mn-ea"/>
                <a:cs typeface="Arial" charset="0"/>
              </a:rPr>
              <a:t>P</a:t>
            </a:r>
            <a:r>
              <a:rPr lang="en-US" altLang="en-US" dirty="0">
                <a:solidFill>
                  <a:schemeClr val="tx2"/>
                </a:solidFill>
                <a:ea typeface="+mn-ea"/>
                <a:cs typeface="Arial" charset="0"/>
              </a:rPr>
              <a:t>	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endParaRPr lang="en-US" altLang="en-US" dirty="0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293E2D44-89AC-4CF8-9BCA-FA166A14E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DA8408E7-4FC6-4FC1-A271-84B376738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23557" name="Picture 5" descr="Grapes%25202%2520bunch">
            <a:extLst>
              <a:ext uri="{FF2B5EF4-FFF2-40B4-BE49-F238E27FC236}">
                <a16:creationId xmlns:a16="http://schemas.microsoft.com/office/drawing/2014/main" id="{32BA09CE-0439-4991-B4F3-70122AF3E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B1FCBC93-6447-421D-AB55-D1AF24406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33528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Arial" charset="0"/>
              </a:rPr>
              <a:t>erfecting</a:t>
            </a: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</p:txBody>
      </p:sp>
      <p:sp>
        <p:nvSpPr>
          <p:cNvPr id="35847" name="Text Box 7">
            <a:extLst>
              <a:ext uri="{FF2B5EF4-FFF2-40B4-BE49-F238E27FC236}">
                <a16:creationId xmlns:a16="http://schemas.microsoft.com/office/drawing/2014/main" id="{E621EB3F-848E-4887-BEF9-E2C923583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2362200"/>
            <a:ext cx="5791200" cy="2124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Perfecting us in the image of God and the likeness of Jesus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>
            <a:extLst>
              <a:ext uri="{FF2B5EF4-FFF2-40B4-BE49-F238E27FC236}">
                <a16:creationId xmlns:a16="http://schemas.microsoft.com/office/drawing/2014/main" id="{22E10D4A-CDFB-4FD4-9629-7A70A23D8FC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685800"/>
            <a:ext cx="8686800" cy="193992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-US" altLang="en-US" sz="4400" b="1" dirty="0">
                <a:ea typeface="+mn-ea"/>
                <a:cs typeface="+mn-cs"/>
              </a:rPr>
              <a:t>Conversion is a process.  It happens once, but not all at once</a:t>
            </a:r>
            <a:r>
              <a:rPr lang="en-US" altLang="en-US" sz="4400" b="1" i="1" dirty="0">
                <a:ea typeface="+mn-ea"/>
                <a:cs typeface="+mn-cs"/>
              </a:rPr>
              <a:t>.</a:t>
            </a:r>
            <a:endParaRPr lang="en-US" altLang="en-US" sz="4400" b="1" i="1" dirty="0">
              <a:effectLst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8465C6EA-5CA9-43CA-97F7-16B29DEF02F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533400"/>
            <a:ext cx="8153400" cy="3352800"/>
          </a:xfrm>
        </p:spPr>
        <p:txBody>
          <a:bodyPr lIns="92075" tIns="46038" rIns="92075" bIns="46038"/>
          <a:lstStyle/>
          <a:p>
            <a:pPr marL="0" indent="0"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4400" b="1">
                <a:cs typeface="Times New Roman" panose="02020603050405020304" pitchFamily="18" charset="0"/>
              </a:rPr>
              <a:t>Sanctifying Grace is the doctrine of “the more.”  God has more love, more power, more peace and more joy in store for us.</a:t>
            </a:r>
            <a:endParaRPr lang="en-US" altLang="en-US" sz="4400" b="1">
              <a:cs typeface="Arial" panose="020B0604020202020204" pitchFamily="34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458276BC-F793-4C5C-8ACE-1E26AA2BC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C9AFD7F-8AE7-4E7D-9E70-7D089B285595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124200" y="1600200"/>
            <a:ext cx="1143000" cy="3276600"/>
          </a:xfrm>
        </p:spPr>
        <p:txBody>
          <a:bodyPr lIns="92075" tIns="46038" rIns="92075" bIns="46038"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r>
              <a:rPr lang="en-US" altLang="en-US" sz="4400" b="1" dirty="0">
                <a:solidFill>
                  <a:schemeClr val="tx2"/>
                </a:solidFill>
                <a:ea typeface="+mn-ea"/>
                <a:cs typeface="Arial" charset="0"/>
              </a:rPr>
              <a:t>E</a:t>
            </a:r>
            <a:r>
              <a:rPr lang="en-US" altLang="en-US" dirty="0">
                <a:solidFill>
                  <a:schemeClr val="tx2"/>
                </a:solidFill>
                <a:ea typeface="+mn-ea"/>
                <a:cs typeface="Arial" charset="0"/>
              </a:rPr>
              <a:t>	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endParaRPr lang="en-US" altLang="en-US" dirty="0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021E3839-0B58-4D26-9D68-6EACCA6A7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7FC10A95-014C-493E-8D46-9D7A2E2ED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28677" name="Picture 5" descr="Grapes%25202%2520bunch">
            <a:extLst>
              <a:ext uri="{FF2B5EF4-FFF2-40B4-BE49-F238E27FC236}">
                <a16:creationId xmlns:a16="http://schemas.microsoft.com/office/drawing/2014/main" id="{B6DF2C40-ACE8-4AC2-8D26-DBEB58B11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5C593AEC-5203-4DAF-986D-E0B100779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33528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Arial" charset="0"/>
              </a:rPr>
              <a:t>quips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</p:txBody>
      </p:sp>
      <p:sp>
        <p:nvSpPr>
          <p:cNvPr id="37895" name="Text Box 7">
            <a:extLst>
              <a:ext uri="{FF2B5EF4-FFF2-40B4-BE49-F238E27FC236}">
                <a16:creationId xmlns:a16="http://schemas.microsoft.com/office/drawing/2014/main" id="{0DBB2BD7-1257-4EDB-9286-D7C75DB6A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286000"/>
            <a:ext cx="5638800" cy="25542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Holy Spirit Equips us to do the work of Christ in the world-to be the hands and feet of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D238C689-DC6F-4F9A-B057-FD1C5AE4F5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34290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Font typeface="Wingdings" charset="0"/>
              <a:buChar char="n"/>
              <a:defRPr/>
            </a:pPr>
            <a:r>
              <a:rPr lang="en-US" sz="3600" b="1" dirty="0">
                <a:ea typeface="ＭＳ Ｐゴシック" charset="0"/>
                <a:cs typeface="Arial" charset="0"/>
              </a:rPr>
              <a:t> </a:t>
            </a:r>
            <a:r>
              <a:rPr lang="en-US" sz="4000" b="1" dirty="0">
                <a:ea typeface="ＭＳ Ｐゴシック" charset="0"/>
                <a:cs typeface="Arial" charset="0"/>
              </a:rPr>
              <a:t>Growth in grace is a natural process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4400" b="1" dirty="0">
                <a:ea typeface="ＭＳ Ｐゴシック" charset="0"/>
                <a:cs typeface="Arial" charset="0"/>
              </a:rPr>
              <a:t> </a:t>
            </a:r>
            <a:r>
              <a:rPr lang="en-US" sz="4000" b="1" dirty="0">
                <a:ea typeface="ＭＳ Ｐゴシック" charset="0"/>
                <a:cs typeface="Arial" charset="0"/>
              </a:rPr>
              <a:t>Prayer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4000" b="1" dirty="0">
                <a:ea typeface="ＭＳ Ｐゴシック" charset="0"/>
                <a:cs typeface="Arial" charset="0"/>
              </a:rPr>
              <a:t> Study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4000" b="1" dirty="0">
                <a:ea typeface="ＭＳ Ｐゴシック" charset="0"/>
                <a:cs typeface="Arial" charset="0"/>
              </a:rPr>
              <a:t> Action</a:t>
            </a:r>
          </a:p>
          <a:p>
            <a:pPr algn="l" eaLnBrk="1" hangingPunct="1">
              <a:spcBef>
                <a:spcPct val="10000"/>
              </a:spcBef>
              <a:defRPr/>
            </a:pPr>
            <a:endParaRPr lang="en-US" sz="3600" b="1" dirty="0">
              <a:ea typeface="ＭＳ Ｐゴシック" charset="0"/>
              <a:cs typeface="Arial" charset="0"/>
            </a:endParaRPr>
          </a:p>
        </p:txBody>
      </p:sp>
      <p:sp>
        <p:nvSpPr>
          <p:cNvPr id="30723" name="Text Box 3">
            <a:extLst>
              <a:ext uri="{FF2B5EF4-FFF2-40B4-BE49-F238E27FC236}">
                <a16:creationId xmlns:a16="http://schemas.microsoft.com/office/drawing/2014/main" id="{A1B22EDC-8A7C-4862-838D-520DA3DC3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7D9A536B-FF64-48CE-AFED-1E2374305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 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BED1AF9A-BBFD-4780-882F-4B45850EB1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495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altLang="en-US" sz="4000" b="1">
                <a:cs typeface="Arial" panose="020B0604020202020204" pitchFamily="34" charset="0"/>
              </a:rPr>
              <a:t>We open our hearts to receive grace</a:t>
            </a:r>
          </a:p>
          <a:p>
            <a:pPr algn="l" eaLnBrk="1" hangingPunct="1">
              <a:spcBef>
                <a:spcPct val="10000"/>
              </a:spcBef>
              <a:defRPr/>
            </a:pPr>
            <a:r>
              <a:rPr lang="en-US" altLang="en-US" sz="4000" b="1">
                <a:cs typeface="Arial" panose="020B0604020202020204" pitchFamily="34" charset="0"/>
              </a:rPr>
              <a:t>	as a gift</a:t>
            </a:r>
          </a:p>
        </p:txBody>
      </p:sp>
      <p:sp>
        <p:nvSpPr>
          <p:cNvPr id="32771" name="Text Box 3">
            <a:extLst>
              <a:ext uri="{FF2B5EF4-FFF2-40B4-BE49-F238E27FC236}">
                <a16:creationId xmlns:a16="http://schemas.microsoft.com/office/drawing/2014/main" id="{3F948232-AFAA-478A-A49A-353B1200B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508626E5-8CF8-4D0E-8AA4-42017F5A0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 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C7DA54CF-D94F-432E-B850-AF3281AE719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"/>
            <a:ext cx="9144000" cy="4495800"/>
          </a:xfrm>
        </p:spPr>
        <p:txBody>
          <a:bodyPr/>
          <a:lstStyle/>
          <a:p>
            <a:pPr marL="742950" indent="-742950" algn="l" eaLnBrk="1" hangingPunct="1">
              <a:buFont typeface="Times New Roman" panose="02020603050405020304" pitchFamily="18" charset="0"/>
              <a:buAutoNum type="arabicPeriod"/>
              <a:defRPr/>
            </a:pPr>
            <a:r>
              <a:rPr lang="en-US" altLang="en-US" b="1" dirty="0">
                <a:cs typeface="Arial" panose="020B0604020202020204" pitchFamily="34" charset="0"/>
              </a:rPr>
              <a:t>God wants a relationship with us even more than we want a relationship with God.</a:t>
            </a:r>
          </a:p>
          <a:p>
            <a:pPr marL="742950" indent="-742950" algn="l" eaLnBrk="1" hangingPunct="1">
              <a:defRPr/>
            </a:pPr>
            <a:endParaRPr lang="en-US" altLang="en-US" sz="2000" b="1" dirty="0">
              <a:cs typeface="Arial" panose="020B0604020202020204" pitchFamily="34" charset="0"/>
            </a:endParaRPr>
          </a:p>
          <a:p>
            <a:pPr marL="742950" indent="-742950" algn="l" eaLnBrk="1" hangingPunct="1">
              <a:buFont typeface="Times New Roman" panose="02020603050405020304" pitchFamily="18" charset="0"/>
              <a:buAutoNum type="arabicPeriod"/>
              <a:defRPr/>
            </a:pPr>
            <a:r>
              <a:rPr lang="en-US" altLang="en-US" b="1" dirty="0">
                <a:cs typeface="Arial" panose="020B0604020202020204" pitchFamily="34" charset="0"/>
              </a:rPr>
              <a:t>God’s role is to fill us with the Holy Spirit and fire. Our role is to open our hearts and walk in the Spirit with Christ </a:t>
            </a:r>
            <a:r>
              <a:rPr lang="en-US" altLang="en-US" b="1">
                <a:cs typeface="Arial" panose="020B0604020202020204" pitchFamily="34" charset="0"/>
              </a:rPr>
              <a:t>day by day</a:t>
            </a:r>
            <a:r>
              <a:rPr lang="en-US" altLang="en-US" b="1" dirty="0">
                <a:cs typeface="Arial" panose="020B0604020202020204" pitchFamily="34" charset="0"/>
              </a:rPr>
              <a:t>.</a:t>
            </a:r>
          </a:p>
          <a:p>
            <a:pPr marL="742950" indent="-742950" algn="l" eaLnBrk="1" hangingPunct="1">
              <a:defRPr/>
            </a:pPr>
            <a:endParaRPr lang="en-US" altLang="en-US" sz="2000" b="1" dirty="0">
              <a:cs typeface="Arial" panose="020B0604020202020204" pitchFamily="34" charset="0"/>
            </a:endParaRPr>
          </a:p>
          <a:p>
            <a:pPr marL="742950" indent="-742950" algn="l" eaLnBrk="1" hangingPunct="1">
              <a:buFont typeface="Times New Roman" panose="02020603050405020304" pitchFamily="18" charset="0"/>
              <a:buAutoNum type="arabicPeriod"/>
              <a:defRPr/>
            </a:pPr>
            <a:r>
              <a:rPr lang="en-US" altLang="en-US" b="1" dirty="0">
                <a:cs typeface="Arial" panose="020B0604020202020204" pitchFamily="34" charset="0"/>
              </a:rPr>
              <a:t>Small groups are an important means of sanctifying grace for disciples.</a:t>
            </a:r>
          </a:p>
        </p:txBody>
      </p:sp>
      <p:sp>
        <p:nvSpPr>
          <p:cNvPr id="34819" name="Text Box 3">
            <a:extLst>
              <a:ext uri="{FF2B5EF4-FFF2-40B4-BE49-F238E27FC236}">
                <a16:creationId xmlns:a16="http://schemas.microsoft.com/office/drawing/2014/main" id="{D215DAD9-999F-4DF6-844C-273CB5D56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3E159A4C-E3F5-438F-BB6F-88DBD73223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De </a:t>
            </a:r>
            <a:r>
              <a:rPr lang="en-US" sz="6000" b="1" i="1" dirty="0" err="1">
                <a:solidFill>
                  <a:schemeClr val="tx2"/>
                </a:solidFill>
                <a:ea typeface="+mn-ea"/>
                <a:cs typeface="Times New Roman" pitchFamily="18" charset="0"/>
              </a:rPr>
              <a:t>Colores</a:t>
            </a:r>
            <a:r>
              <a:rPr lang="en-US" sz="6000" b="1" i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!</a:t>
            </a:r>
            <a:endParaRPr lang="en-US" sz="6000" b="1" i="1" dirty="0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1FC79C2E-3604-4EE4-8657-E2AC908EF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57336413-7568-4221-B90F-B0B3C13CC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/>
              <a:t>I Love You Song</a:t>
            </a: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F84AE000-41D8-4D9C-9A06-AE166457F8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r>
              <a:rPr lang="en-US" altLang="en-US"/>
              <a:t>Children, all my children</a:t>
            </a:r>
          </a:p>
          <a:p>
            <a:r>
              <a:rPr lang="en-US" altLang="en-US"/>
              <a:t>All my children, I’m talking to you</a:t>
            </a:r>
          </a:p>
          <a:p>
            <a:r>
              <a:rPr lang="en-US" altLang="en-US"/>
              <a:t>( you – you – you – you 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EDBA7C1-5997-41EC-8FB9-C5D64B9E6C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>
                <a:ea typeface="+mj-ea"/>
                <a:cs typeface="+mj-cs"/>
              </a:rPr>
            </a:br>
            <a:endParaRPr lang="en-US" sz="1000" b="1">
              <a:ea typeface="+mj-ea"/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6D369E4-FEAE-4DFC-B629-7F3C5E8F9C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ea typeface="+mn-ea"/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172" name="Text Box 7">
            <a:extLst>
              <a:ext uri="{FF2B5EF4-FFF2-40B4-BE49-F238E27FC236}">
                <a16:creationId xmlns:a16="http://schemas.microsoft.com/office/drawing/2014/main" id="{446DEF19-27AE-4274-B78F-5609C110C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22EE108E-EAFE-4C20-A2F1-1761580A63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I love you –</a:t>
            </a:r>
          </a:p>
          <a:p>
            <a:r>
              <a:rPr lang="en-US" altLang="en-US">
                <a:cs typeface="Arial" panose="020B0604020202020204" pitchFamily="34" charset="0"/>
              </a:rPr>
              <a:t>won’t you love Me, too?</a:t>
            </a:r>
          </a:p>
          <a:p>
            <a:r>
              <a:rPr lang="en-US" altLang="en-US">
                <a:cs typeface="Arial" panose="020B0604020202020204" pitchFamily="34" charset="0"/>
              </a:rPr>
              <a:t>Together,</a:t>
            </a:r>
          </a:p>
          <a:p>
            <a:r>
              <a:rPr lang="en-US" altLang="en-US">
                <a:cs typeface="Arial" panose="020B0604020202020204" pitchFamily="34" charset="0"/>
              </a:rPr>
              <a:t>we can change the world –</a:t>
            </a:r>
          </a:p>
          <a:p>
            <a:r>
              <a:rPr lang="en-US" altLang="en-US">
                <a:cs typeface="Arial" panose="020B0604020202020204" pitchFamily="34" charset="0"/>
              </a:rPr>
              <a:t>change the world.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8F0541BB-0166-47EA-BC30-332A68E317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&lt;First name&gt;, &lt;Full name&gt;</a:t>
            </a:r>
          </a:p>
          <a:p>
            <a:r>
              <a:rPr lang="en-US" altLang="en-US">
                <a:cs typeface="Arial" panose="020B0604020202020204" pitchFamily="34" charset="0"/>
              </a:rPr>
              <a:t>&lt;Full name&gt;, we’re talking to you</a:t>
            </a:r>
          </a:p>
          <a:p>
            <a:r>
              <a:rPr lang="en-US" altLang="en-US">
                <a:cs typeface="Arial" panose="020B0604020202020204" pitchFamily="34" charset="0"/>
              </a:rPr>
              <a:t>( you – you – you – you 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21872F20-B99B-4B07-87C2-2488E35E48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We love you – </a:t>
            </a:r>
          </a:p>
          <a:p>
            <a:r>
              <a:rPr lang="en-US" altLang="en-US">
                <a:cs typeface="Arial" panose="020B0604020202020204" pitchFamily="34" charset="0"/>
              </a:rPr>
              <a:t>won’t you love us, too?</a:t>
            </a:r>
          </a:p>
          <a:p>
            <a:r>
              <a:rPr lang="en-US" altLang="en-US">
                <a:cs typeface="Arial" panose="020B0604020202020204" pitchFamily="34" charset="0"/>
              </a:rPr>
              <a:t>Together,</a:t>
            </a:r>
          </a:p>
          <a:p>
            <a:r>
              <a:rPr lang="en-US" altLang="en-US">
                <a:cs typeface="Arial" panose="020B0604020202020204" pitchFamily="34" charset="0"/>
              </a:rPr>
              <a:t>we can change the world –</a:t>
            </a:r>
          </a:p>
          <a:p>
            <a:r>
              <a:rPr lang="en-US" altLang="en-US">
                <a:cs typeface="Arial" panose="020B0604020202020204" pitchFamily="34" charset="0"/>
              </a:rPr>
              <a:t>change the world.</a:t>
            </a:r>
          </a:p>
          <a:p>
            <a:endParaRPr lang="en-US" altLang="en-US">
              <a:cs typeface="Arial" panose="020B0604020202020204" pitchFamily="34" charset="0"/>
            </a:endParaRPr>
          </a:p>
          <a:p>
            <a:endParaRPr lang="en-US" altLang="en-US">
              <a:cs typeface="Arial" panose="020B0604020202020204" pitchFamily="34" charset="0"/>
            </a:endParaRPr>
          </a:p>
          <a:p>
            <a:endParaRPr lang="en-US" altLang="en-US" sz="1600">
              <a:solidFill>
                <a:schemeClr val="tx2"/>
              </a:solidFill>
            </a:endParaRPr>
          </a:p>
          <a:p>
            <a:endParaRPr lang="en-US" altLang="en-US" sz="1600">
              <a:solidFill>
                <a:schemeClr val="tx2"/>
              </a:solidFill>
            </a:endParaRPr>
          </a:p>
          <a:p>
            <a:r>
              <a:rPr lang="en-US" altLang="en-US" sz="1600">
                <a:solidFill>
                  <a:schemeClr val="tx2"/>
                </a:solidFill>
              </a:rPr>
              <a:t>Norman L. Band © 1986 Band Ministries Inc. - CCLI#11082353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50BFD2B-E784-47C1-B164-D21992E943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/>
              <a:t>Just As I Am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358C66DE-ABDB-4494-8991-D7AEE4EDAA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724400"/>
          </a:xfrm>
        </p:spPr>
        <p:txBody>
          <a:bodyPr/>
          <a:lstStyle/>
          <a:p>
            <a:r>
              <a:rPr lang="en-US" altLang="en-US"/>
              <a:t>Just as I am, without one plea,</a:t>
            </a:r>
          </a:p>
          <a:p>
            <a:r>
              <a:rPr lang="en-US" altLang="en-US"/>
              <a:t>but that Thy blood was</a:t>
            </a:r>
          </a:p>
          <a:p>
            <a:r>
              <a:rPr lang="en-US" altLang="en-US"/>
              <a:t>shed for me,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301583E6-5562-43D4-9260-6D4914B24B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and that Thou biddest me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come to Thee,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I come!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8A00217D-0B4C-4E98-9A09-A5561B7B88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Just as I am, and waiting not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to rid my soul of one dark blot,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3707C2B4-7494-4CE8-98F9-A9EB575570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to Thee whose blood can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cleanse each spot,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I come!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5A02AD08-D48A-4149-819D-4B5A7DC1D7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Just as I am, though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tossed about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with many a conflict,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many a doubt,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7111D3C8-3B40-4D96-92F0-19F0CB6D17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fightings and fears within,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without,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I come!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6B15AB91-489A-4005-89EA-634E2EF3B6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Just as I am: poor,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wretched, blind;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sight, riches, healing of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the mind –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14F32042-29E5-4822-AD1E-39AC2C384B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>
                <a:ea typeface="+mj-ea"/>
                <a:cs typeface="+mj-cs"/>
              </a:rPr>
            </a:br>
            <a:endParaRPr lang="en-US" sz="1000" b="1">
              <a:ea typeface="+mj-ea"/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E504F105-48C6-4672-8762-C846D96CF7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ea typeface="+mn-ea"/>
                <a:cs typeface="Arial" charset="0"/>
              </a:rPr>
              <a:t>Sanctifying Grace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F4D73C87-C893-423E-89BF-998513345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30226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Bill Koppert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95D736EF-43C8-47FA-83B8-5D8AC48C1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9222" name="Picture 6" descr="new-arklogo">
            <a:hlinkClick r:id="rId3"/>
            <a:extLst>
              <a:ext uri="{FF2B5EF4-FFF2-40B4-BE49-F238E27FC236}">
                <a16:creationId xmlns:a16="http://schemas.microsoft.com/office/drawing/2014/main" id="{EB604C78-6482-4195-BFB2-050885705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973E114C-22C1-4697-A909-1217520C31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yea, all I need, in Thee to find,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I come!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E566B400-7E16-4E73-8D50-8E5F0D06C5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Just as I am, Thou wilt receive,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wilt welcome, pardon,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cleanse, relieve.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C1C142A6-AB7F-4F90-8FFA-F24EE0F956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Because Thy promise I believe,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I come!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651FE14D-465D-4475-BBF3-13E5AC609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Just as I am, Thy Love unknown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hath broken every barrier down;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1140F109-16DC-4460-B7CE-810916F850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now to be Thine, yes,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Thine alone,</a:t>
            </a:r>
          </a:p>
          <a:p>
            <a:r>
              <a:rPr lang="en-US" altLang="en-US">
                <a:cs typeface="Times New Roman" panose="02020603050405020304" pitchFamily="18" charset="0"/>
              </a:rPr>
              <a:t>O Lamb of God, I come! I come!</a:t>
            </a: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 sz="1600">
              <a:solidFill>
                <a:schemeClr val="tx2"/>
              </a:solidFill>
              <a:cs typeface="Arial" panose="020B0604020202020204" pitchFamily="34" charset="0"/>
            </a:endParaRPr>
          </a:p>
          <a:p>
            <a:endParaRPr lang="en-US" altLang="en-US" sz="1600">
              <a:solidFill>
                <a:schemeClr val="tx2"/>
              </a:solidFill>
              <a:cs typeface="Arial" panose="020B0604020202020204" pitchFamily="34" charset="0"/>
            </a:endParaRPr>
          </a:p>
          <a:p>
            <a:r>
              <a:rPr lang="en-US" altLang="en-US" sz="1600">
                <a:solidFill>
                  <a:schemeClr val="tx2"/>
                </a:solidFill>
                <a:cs typeface="Arial" panose="020B0604020202020204" pitchFamily="34" charset="0"/>
              </a:rPr>
              <a:t>Charlotte Elliott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© </a:t>
            </a:r>
            <a:r>
              <a:rPr lang="en-US" altLang="en-US" sz="1600">
                <a:solidFill>
                  <a:schemeClr val="tx2"/>
                </a:solidFill>
                <a:cs typeface="Arial" panose="020B0604020202020204" pitchFamily="34" charset="0"/>
              </a:rPr>
              <a:t>Public Domain; CCLI# 11082353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27D4D54E-82BE-4CC8-94D3-C1D2C106A2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95400" y="990600"/>
            <a:ext cx="7391400" cy="4343400"/>
          </a:xfrm>
        </p:spPr>
        <p:txBody>
          <a:bodyPr/>
          <a:lstStyle/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altLang="en-US" sz="4400" b="1">
                <a:cs typeface="Arial" panose="020B0604020202020204" pitchFamily="34" charset="0"/>
              </a:rPr>
              <a:t>Prevenient Grace</a:t>
            </a:r>
          </a:p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altLang="en-US" sz="4400" b="1">
                <a:cs typeface="Arial" panose="020B0604020202020204" pitchFamily="34" charset="0"/>
              </a:rPr>
              <a:t>Justifying Grace</a:t>
            </a:r>
          </a:p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altLang="en-US" sz="4400" b="1">
                <a:cs typeface="Arial" panose="020B0604020202020204" pitchFamily="34" charset="0"/>
              </a:rPr>
              <a:t>Means of Grace</a:t>
            </a:r>
          </a:p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altLang="en-US" sz="4400" b="1">
                <a:cs typeface="Arial" panose="020B0604020202020204" pitchFamily="34" charset="0"/>
              </a:rPr>
              <a:t>Obstacles to Grace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E551B880-E3B0-4DC8-B66C-8359C2A9B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6C22375A-831C-4AA1-BF0C-905BB6924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 Grace is God</a:t>
            </a:r>
            <a:r>
              <a:rPr lang="ja-JP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Grace</a:t>
            </a:r>
            <a:endParaRPr lang="en-US" altLang="en-US" sz="4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33D9539-C3CF-49A6-8300-7923548F8E0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1066800"/>
            <a:ext cx="8610600" cy="3962400"/>
          </a:xfrm>
        </p:spPr>
        <p:txBody>
          <a:bodyPr/>
          <a:lstStyle/>
          <a:p>
            <a:pPr marL="468313" indent="-468313" algn="l" eaLnBrk="1" hangingPunct="1">
              <a:buFont typeface="Wingdings" charset="0"/>
              <a:buChar char="n"/>
              <a:defRPr/>
            </a:pPr>
            <a:r>
              <a:rPr lang="en-US" sz="4000" b="1" dirty="0">
                <a:ea typeface="ＭＳ Ｐゴシック" charset="0"/>
                <a:cs typeface="Times New Roman" charset="0"/>
              </a:rPr>
              <a:t>is God at work in us to produce both the desire and the power to give God our undivided attention - our whole heart - and our entire life.</a:t>
            </a:r>
          </a:p>
          <a:p>
            <a:pPr marL="468313" indent="-468313" algn="l" eaLnBrk="1" hangingPunct="1">
              <a:buFont typeface="Wingdings" charset="0"/>
              <a:buChar char="n"/>
              <a:defRPr/>
            </a:pPr>
            <a:r>
              <a:rPr lang="en-US" sz="4000" b="1" dirty="0">
                <a:ea typeface="ＭＳ Ｐゴシック" charset="0"/>
                <a:cs typeface="Times New Roman" charset="0"/>
              </a:rPr>
              <a:t>The power of the Holy Spirit equips us</a:t>
            </a:r>
            <a:endParaRPr lang="en-US" sz="4000" b="1" dirty="0">
              <a:ea typeface="ＭＳ Ｐゴシック" charset="0"/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09F670EE-729A-460A-BB9C-4D5567FAF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890D29C1-1A56-4BB4-91E7-049765CF4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5F2E0D0-68C1-46C2-8459-247EA7FD5B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R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I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P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E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02A0C131-E190-48B0-B70F-8A0640BC3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8F397A42-1D6F-4291-A50E-B6473C6EA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5365" name="Picture 5" descr="Grapes%25202%2520bunch">
            <a:extLst>
              <a:ext uri="{FF2B5EF4-FFF2-40B4-BE49-F238E27FC236}">
                <a16:creationId xmlns:a16="http://schemas.microsoft.com/office/drawing/2014/main" id="{8E4F2315-A154-4072-A687-1F0BDE7B2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1E07D78E-C990-4BE5-9BA4-5F727C1B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600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estoring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mparting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erfecting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panose="020B0604020202020204" pitchFamily="34" charset="0"/>
              </a:rPr>
              <a:t>quipping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65EA3D09-A3FE-43E3-865A-79EFA84DEC2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R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I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P</a:t>
            </a:r>
          </a:p>
          <a:p>
            <a:pPr eaLnBrk="1" hangingPunct="1">
              <a:defRPr/>
            </a:pPr>
            <a:r>
              <a:rPr lang="en-US" altLang="en-US" sz="4400" b="1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E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00FDE7FB-4123-4536-B6F3-D7C238097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CF7A572-21F2-4A97-A766-FD8631BFD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7413" name="Picture 5" descr="Grapes%25202%2520bunch">
            <a:extLst>
              <a:ext uri="{FF2B5EF4-FFF2-40B4-BE49-F238E27FC236}">
                <a16:creationId xmlns:a16="http://schemas.microsoft.com/office/drawing/2014/main" id="{CA35D2FD-D08A-4A82-9F31-EEEBADEBF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28CCA64A-43F6-4DC6-A066-10246202395C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352800" y="1600200"/>
            <a:ext cx="1143000" cy="3276600"/>
          </a:xfrm>
        </p:spPr>
        <p:txBody>
          <a:bodyPr lIns="92075" tIns="46038" rIns="92075" bIns="46038"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r>
              <a:rPr lang="en-US" altLang="en-US" sz="4400" b="1" dirty="0">
                <a:solidFill>
                  <a:schemeClr val="tx2"/>
                </a:solidFill>
                <a:ea typeface="+mn-ea"/>
                <a:cs typeface="Arial" charset="0"/>
              </a:rPr>
              <a:t>R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dirty="0">
                <a:ea typeface="+mn-ea"/>
                <a:cs typeface="Arial" charset="0"/>
              </a:rPr>
              <a:t> </a:t>
            </a:r>
            <a:endParaRPr lang="en-US" altLang="en-US" dirty="0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02BB1B33-6D4F-4241-AF84-C6B6E6016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28E8D9E-A761-4CF1-AA8F-7C41020BA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9461" name="Picture 5" descr="Grapes%25202%2520bunch">
            <a:extLst>
              <a:ext uri="{FF2B5EF4-FFF2-40B4-BE49-F238E27FC236}">
                <a16:creationId xmlns:a16="http://schemas.microsoft.com/office/drawing/2014/main" id="{DAEF14E2-BD93-444B-8652-B1D75C32A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DC50C96C-E50B-499D-9BC8-83546084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1600200"/>
            <a:ext cx="33528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Arial" charset="0"/>
              </a:rPr>
              <a:t>estoring</a:t>
            </a: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</p:txBody>
      </p:sp>
      <p:sp>
        <p:nvSpPr>
          <p:cNvPr id="31752" name="Text Box 8">
            <a:extLst>
              <a:ext uri="{FF2B5EF4-FFF2-40B4-BE49-F238E27FC236}">
                <a16:creationId xmlns:a16="http://schemas.microsoft.com/office/drawing/2014/main" id="{5E5ADB02-FD45-40F1-9AE6-8AF503E99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2362200"/>
            <a:ext cx="4495800" cy="2101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Restoring our relationship with God and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FCE6BF78-2A22-4ACF-A3A2-39859185D7B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352800" y="1600200"/>
            <a:ext cx="1143000" cy="3276600"/>
          </a:xfrm>
        </p:spPr>
        <p:txBody>
          <a:bodyPr lIns="92075" tIns="46038" rIns="92075" bIns="46038"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>
                <a:cs typeface="Arial" panose="020B0604020202020204" pitchFamily="34" charset="0"/>
              </a:rPr>
              <a:t> </a:t>
            </a:r>
            <a:r>
              <a:rPr lang="en-US" altLang="en-US" sz="4400" b="1">
                <a:solidFill>
                  <a:schemeClr val="tx2"/>
                </a:solidFill>
                <a:cs typeface="Arial" panose="020B0604020202020204" pitchFamily="34" charset="0"/>
              </a:rPr>
              <a:t>I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5D66B6FA-AF4F-4DF3-A65B-6D8D803D5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7AF1C741-C07D-4AA8-A51D-C3959FB72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21509" name="Picture 5" descr="Grapes%25202%2520bunch">
            <a:extLst>
              <a:ext uri="{FF2B5EF4-FFF2-40B4-BE49-F238E27FC236}">
                <a16:creationId xmlns:a16="http://schemas.microsoft.com/office/drawing/2014/main" id="{A2625338-42ED-4A44-9C59-9AD148FC7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5BCE28F6-7A92-4C56-8C75-08A9CAB40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600200"/>
            <a:ext cx="31242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Arial" charset="0"/>
              </a:rPr>
              <a:t>mpart</a:t>
            </a: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altLang="en-US" sz="4400" b="1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charset="0"/>
            </a:endParaRPr>
          </a:p>
        </p:txBody>
      </p:sp>
      <p:sp>
        <p:nvSpPr>
          <p:cNvPr id="33799" name="Text Box 7">
            <a:extLst>
              <a:ext uri="{FF2B5EF4-FFF2-40B4-BE49-F238E27FC236}">
                <a16:creationId xmlns:a16="http://schemas.microsoft.com/office/drawing/2014/main" id="{6FB13893-63B4-4F61-AA15-346D6209E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286000"/>
            <a:ext cx="5410200" cy="280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Holy Spirit imparts new life, new light, new strength, and a new heart.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ue Diagonal">
  <a:themeElements>
    <a:clrScheme name="2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1406</TotalTime>
  <Words>757</Words>
  <Application>Microsoft Office PowerPoint</Application>
  <PresentationFormat>On-screen Show (4:3)</PresentationFormat>
  <Paragraphs>160</Paragraphs>
  <Slides>34</Slides>
  <Notes>34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Times New Roman</vt:lpstr>
      <vt:lpstr>MS PGothic</vt:lpstr>
      <vt:lpstr>Arial</vt:lpstr>
      <vt:lpstr>Wingdings</vt:lpstr>
      <vt:lpstr>Blue Diagonal</vt:lpstr>
      <vt:lpstr>2_Blue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Love You Song</vt:lpstr>
      <vt:lpstr>PowerPoint Presentation</vt:lpstr>
      <vt:lpstr>PowerPoint Presentation</vt:lpstr>
      <vt:lpstr>PowerPoint Presentation</vt:lpstr>
      <vt:lpstr>Just As I 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70</cp:revision>
  <cp:lastPrinted>1601-01-01T00:00:00Z</cp:lastPrinted>
  <dcterms:created xsi:type="dcterms:W3CDTF">2002-09-23T01:58:48Z</dcterms:created>
  <dcterms:modified xsi:type="dcterms:W3CDTF">2018-03-06T17:01:08Z</dcterms:modified>
</cp:coreProperties>
</file>