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76" r:id="rId3"/>
  </p:sldMasterIdLst>
  <p:notesMasterIdLst>
    <p:notesMasterId r:id="rId18"/>
  </p:notesMasterIdLst>
  <p:sldIdLst>
    <p:sldId id="281" r:id="rId4"/>
    <p:sldId id="256" r:id="rId5"/>
    <p:sldId id="277" r:id="rId6"/>
    <p:sldId id="282" r:id="rId7"/>
    <p:sldId id="260" r:id="rId8"/>
    <p:sldId id="283" r:id="rId9"/>
    <p:sldId id="258" r:id="rId10"/>
    <p:sldId id="284" r:id="rId11"/>
    <p:sldId id="285" r:id="rId12"/>
    <p:sldId id="287" r:id="rId13"/>
    <p:sldId id="280" r:id="rId14"/>
    <p:sldId id="286" r:id="rId15"/>
    <p:sldId id="265" r:id="rId16"/>
    <p:sldId id="275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9AE25BDD-29C1-4C3D-87EC-E6C2E5F2A58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BD063D7-C2B0-4BF8-905D-3B7345330AC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B9AAD968-D2AC-4C24-9D9C-00257693BABD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9E53D68-7991-4FB5-9653-8773976ED9F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AB24BFEE-279A-46DC-B19A-241163DAC53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720DB481-1AE0-4E31-A767-5182F14DEC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8778849-2582-49EA-8963-5DDF66F16F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43CC28AF-97DB-47C8-B990-2531F36CE6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1B7E253-E17F-4729-90FB-C3A72C79CEC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5534B8DB-D58A-4373-BC91-EFDD73DEBAC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396DBA5-7419-4971-8311-1C7F0E34E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46B59646-3754-4B81-AB27-815C950A58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47CD173-5737-4C42-B822-44274C0A1328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55526DE1-8A0E-4FE9-8EC2-D6ABC882683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57300D00-8025-43AD-B09D-2FF2C11327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A2C8176F-BC1D-45CB-8A99-CF86DA87DC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3A77EAF-035F-4CF2-B9D3-707AEF92A438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4BABFCDC-F25E-4352-B55E-3F2E2991B46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D1F5D8FD-FD4E-4E83-8697-AAB2BB5696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A477E3C0-2FDC-41E6-BD5A-DDD0A2E729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C8B6847-A051-47E4-892D-A9D358AFD30E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5B0639CF-8BAF-46A3-9CAE-049DF75949D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4DC1254C-C2B5-4261-86F2-0A12C86C57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A8FB2BBF-FCA4-480B-8AD1-16FFFA4F5E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DB54BB6-B2CF-4983-8512-6FB57774ABA9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28B0A8C0-480C-4B52-9382-DA9A9E082CD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2DA7DC9F-AF3F-4BE3-9F45-151AE3F180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2425956B-9C6E-4AE5-95A8-1C52C5A880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775B11F-0127-480C-AAF0-54447733EC97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10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F2707FAA-490D-4AE0-A18F-0201723BA18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F5DE871D-7E55-4B96-B2D8-0644A4A8A7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07F3644F-B279-422C-9A45-1C43EF395F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1361734-B02E-41DC-BF03-29ECF5146A10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45B76C1B-6147-4597-AAFF-586AB0AA369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BAD6D1D7-A0CF-40CA-990E-9E5326C653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F4DB122C-649A-4CF0-8905-879E9514C8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2C199F7-A427-42C8-931A-A187454BE13D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FACB168A-1A44-4735-8A09-FC91601C51C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3EAEDAC6-DB4B-4EFA-9F2D-87D6F86AB3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8A1E3DA7-7DF0-45F0-8D50-8AF49E266E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A0B9156-80D9-4BF3-83F4-FB5099EE8E11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12B6BE49-12A8-41F0-B62B-B3D1FD31E12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A53D51E1-9661-4F38-B391-059387E8C2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3A5B378-1800-41BF-80B8-6962AD7DE97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19A6D48D-F180-4ADA-B135-9F6A283D6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E3FE9A8-FD6E-45A8-8FBD-D8DC93F59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16DB7B0-2680-4170-B7BB-3AC3707AF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3E1D0BD0-8E4D-4060-9F34-4FA7D012E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879" name="Rectangle 7">
            <a:extLst>
              <a:ext uri="{FF2B5EF4-FFF2-40B4-BE49-F238E27FC236}">
                <a16:creationId xmlns:a16="http://schemas.microsoft.com/office/drawing/2014/main" id="{1A26E5FF-D4E0-43E8-9428-073621B911F1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9880" name="Rectangle 8">
            <a:extLst>
              <a:ext uri="{FF2B5EF4-FFF2-40B4-BE49-F238E27FC236}">
                <a16:creationId xmlns:a16="http://schemas.microsoft.com/office/drawing/2014/main" id="{0B78437D-6E09-4FF9-BF29-DE97F1BADAC7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161039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F1243-1BED-4655-B709-B738DC375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E475D6-F7B9-4AB4-8A30-5A68BB73A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13121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D7303-7BCB-4575-8A0C-41E41667FF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FE760-D6FF-4267-8C67-832077D0F3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084771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F18C9-9B42-48CA-B9F7-AD4BCB9BC2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A2C76-96B4-41C2-86B8-A1AB8CDEE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84323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EC293-2288-4FFB-852A-4C3137339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BC98A-B0CC-4189-A6DA-C140DF3AF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7538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A70B2-0C50-4883-9829-6142A92AB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1E15D-A50F-468C-9612-F8A6B9B2B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5420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91162-213F-4AF0-AEB3-98F5E4E51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11E1F-5210-4A0A-ACE8-DFC53724DE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EE0B7-C9A1-492E-AC78-48F5F4885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7397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9C23B-394B-4D5A-913D-61BB2A28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9468A-E8E2-4CF1-8A80-3E42EDBCC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2CA3C6-2734-434C-AB27-FAE64540C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DE9BF-BFFA-4475-AE30-7FE01C502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09615A-B117-4605-9A9C-CD0A4B69FA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7014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D5738-CCDF-4886-BE12-A108C5F7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82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3792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51683-934B-4DE7-814D-78A3D8154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53B42-D86D-4840-814E-6B392A034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8DFDF6-C950-41DC-B8D7-36D55B170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6178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3574C-D9E8-48E5-AE13-43F226E4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F6265-FF77-4580-A7F2-2D7E828BA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518075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3CB9A-CEDA-469D-AD30-790D06122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D4F20D-80C4-4F21-94D9-4DCE1E764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F92-CDB2-45CC-A039-B01CCE84C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676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B69B7-3402-47EF-8477-55FD678A5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EE61AC-09E5-4E68-AC74-7008CFE72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0238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6BB373-839E-4994-9DD3-667D9D0733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7736BC-42F2-4908-993D-76D641EE6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7817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B5CEBAA-DECB-44A9-ABC2-89875A61CD8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6A18F995-0A3C-42B1-A8D4-9660262BD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A5CCCF8C-8BDF-4CF7-80DB-A72A3E810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6DF367A4-EE91-4540-8541-B704682BB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D95D626D-DBE2-4D16-9EB0-D1EC691F8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09908EC-B8A8-4C93-9C46-4B68BD1C129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3D4E7796-7B20-4E81-BFE4-3CC5FD8547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336C2A4-243C-4859-8DBA-42EB4CCE8A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046D8EC-D644-4CE5-BE40-21B5A7C0B3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22717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BB5A418-5989-441C-BAB7-68BE4D2D7C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2C2B0D0-4439-4F0E-88BB-A6BE9B52B0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B4B1ACA-59C7-4C68-BA22-40C632F7FF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1D90-3F67-47F1-B750-E69A69D75A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43526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E5B5F98-2391-4887-9CA9-709AD30A5A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81DD223-6304-4967-8A3E-60AD5BB6E9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F68052E-C600-4565-BC3B-457681611D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52685-1F33-46BC-B93D-D76263824D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037193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D5FADD4-EB6E-426B-9FB5-9F32C64AF0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825C8CB-94FA-4559-99B4-117D28BD31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86BC831-5F0C-4C1D-A42F-77CBFA418B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EA351-C9C2-4A1F-9E75-06FC025486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47732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D7409A1-3CD8-4BF0-AB2C-45263BCA2C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4D0B8E6B-2344-4FB9-8328-C46008578A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548D7AA-31AA-47A1-B7D4-278C2D059B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4A04A-B96C-4A85-ABA9-46744908E2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99951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F928D4B-73A2-461C-8942-DFCEA019A5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A918FDC-7B59-4E89-B532-AF3C38C893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60BE67C8-C914-492E-B81D-4D190EF303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109DA-D946-4104-95C3-A997E489F9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371586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E3BC856E-B568-4759-9ED6-0F6BF0BE4F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476F5A5-AED8-4483-BD35-51C8D8E9B3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0B314BD-E1C5-4552-BB94-8FCCA82211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8E14A-B178-4630-BBD0-02D66B115A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33128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0CD89-1BE1-42E1-A34E-E0568364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35FA1C-BA4E-4488-AF7D-D2A26199E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294008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1CF9D10-9185-47F5-96C4-95438F1BF2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D11F4BB-5EA3-472E-92CF-A3B2760C3C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2FD0E84-883F-4982-BF0D-67E76F7B89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8C8F2-CAF6-4142-A678-77F15D69FE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94737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3330E2E-789E-46E0-A2B9-CCBBD7DFE2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3D12EEC-1C79-4CAD-A1AC-6A5B87385F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57CFBA6-97B2-4B1F-BEED-30AE8C62DD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AAF39-5D4C-4340-BD7A-05C7EF28DD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980028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08EAA03-B74C-4DE4-8747-068D67A665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DBF1148-FB14-460F-9A4E-35EEA428FF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5DD16C2-0E50-4134-9595-9D95659077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051F5-52DD-400E-96F1-2853F228F5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162682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174557B-5DBE-4D06-A094-DB9338F323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0DAAEE5-926A-455D-9454-9BE111341A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3264133-8F58-4A2A-8A0F-986B7216A2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38F1-8721-4E2F-987B-483BA60FD1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5165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D09EE-5216-4D01-965A-A8EBD77BC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D03C1-82E6-4799-8F67-727ED93EB0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901387-BF48-464D-9597-AC231CB36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28220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98861-E687-4A59-A250-F7B025CD4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78C8C-7F76-46EA-B1F1-83942C2E8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E768F1-9287-45D4-A3C3-7596969AE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47327D-645F-4287-9AA5-7F60E9AD6D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717071-9133-497D-B127-508BA2DA1E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532190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22910-93D8-47F2-BFC8-F7B83EB3D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312092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7906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B197F-1AE2-4D11-B5DE-8244181F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B9CF9-2238-4E74-9425-D7A532ABF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C2076C-60C9-4DB5-8ECB-E306698F1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5752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A8CD2-6A72-42CA-BB42-EA6171D75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2EEFB9-F0B3-4B64-80CB-D954DCF740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7A48DE-8A6A-4893-8AD9-59899BAC75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393965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145FC287-81B0-4207-9A79-C06CF0396B4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B62AEDEF-EAD1-4BDE-A617-323C0AEC7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0616A22C-2680-4E1A-BD4F-FC2BF6080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5">
              <a:extLst>
                <a:ext uri="{FF2B5EF4-FFF2-40B4-BE49-F238E27FC236}">
                  <a16:creationId xmlns:a16="http://schemas.microsoft.com/office/drawing/2014/main" id="{6354B989-439C-437D-B844-3650790E5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51CDEE1E-A411-4171-8D51-CD915400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8855" name="Rectangle 7">
            <a:extLst>
              <a:ext uri="{FF2B5EF4-FFF2-40B4-BE49-F238E27FC236}">
                <a16:creationId xmlns:a16="http://schemas.microsoft.com/office/drawing/2014/main" id="{41EAC4C1-FFA4-426F-A349-AB0C46CEAD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6" name="Rectangle 8">
            <a:extLst>
              <a:ext uri="{FF2B5EF4-FFF2-40B4-BE49-F238E27FC236}">
                <a16:creationId xmlns:a16="http://schemas.microsoft.com/office/drawing/2014/main" id="{2E09D7E9-ED4A-4FCA-B958-3EBD17538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1BC4DF11-0E76-4171-AC7F-1097AE0F253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F073A7BF-166C-4CC1-AF8A-8869DC0A9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0CBDC235-BDF9-4A2F-9912-552923D00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21D12874-1100-4A3D-9EDC-3674BFF7D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0B9DE9C1-D926-4491-92E8-14F467BED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F2878653-3F99-4432-9516-C3E8EB4B46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1F47B61F-2DB2-4FA4-8797-CCA13CE63A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/>
              <a:t>Holy Spirit, Thou Art Welcome</a:t>
            </a:r>
            <a:endParaRPr lang="en-US" altLang="en-US" sz="4400">
              <a:cs typeface="Times New Roman" panose="02020603050405020304" pitchFamily="18" charset="0"/>
            </a:endParaRP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76BD39CF-2A64-4133-8105-34019DF08B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400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80900" name="Text Box 4">
            <a:extLst>
              <a:ext uri="{FF2B5EF4-FFF2-40B4-BE49-F238E27FC236}">
                <a16:creationId xmlns:a16="http://schemas.microsoft.com/office/drawing/2014/main" id="{930E90CF-AEEE-40E5-8945-637983FD5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5AB1F79C-54FD-471B-83BA-FA009EB1A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93CADD5F-EE07-418E-8188-3CA10C758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4EDBB6BB-B4A0-48C4-A1CE-71950FE6C07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7AA240AA-991C-4CB5-8CDC-0F08EA0971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ED880D13-1BE6-4984-8626-D9B7DEE0B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9026A606-E9EF-4A42-9062-87FF1430D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FC38B300-F0F7-439F-A0B3-DFEA12B2C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BF0100F3-1D61-4082-8573-FFC96A449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E8ADA999-9D06-4ADE-8745-DCE479D66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1" name="Text Box 3">
            <a:extLst>
              <a:ext uri="{FF2B5EF4-FFF2-40B4-BE49-F238E27FC236}">
                <a16:creationId xmlns:a16="http://schemas.microsoft.com/office/drawing/2014/main" id="{E86E9E91-C9CD-4387-B1BE-988888031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God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88008FA8-8424-4957-A64A-AB96C07FB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A2C71F67-2D8E-4546-95AF-2ABFE4846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endParaRPr lang="en-US" altLang="en-US" b="1"/>
          </a:p>
          <a:p>
            <a:pPr algn="ctr" eaLnBrk="1" hangingPunct="1"/>
            <a:r>
              <a:rPr lang="en-US" altLang="en-US" sz="800" b="1"/>
              <a:t> </a:t>
            </a:r>
          </a:p>
          <a:p>
            <a:pPr algn="ctr" eaLnBrk="1" hangingPunct="1"/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Jesus</a:t>
            </a: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restores</a:t>
            </a: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our </a:t>
            </a: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relationship</a:t>
            </a: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 with</a:t>
            </a: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73734" name="Text Box 6">
            <a:extLst>
              <a:ext uri="{FF2B5EF4-FFF2-40B4-BE49-F238E27FC236}">
                <a16:creationId xmlns:a16="http://schemas.microsoft.com/office/drawing/2014/main" id="{072153F8-AF02-44F4-9140-76729DC78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Jesus restores our relationships</a:t>
            </a:r>
          </a:p>
          <a:p>
            <a:pPr algn="ctr" eaLnBrk="1" hangingPunct="1"/>
            <a:r>
              <a:rPr lang="en-US" altLang="en-US" sz="2200" b="1">
                <a:solidFill>
                  <a:schemeClr val="bg2"/>
                </a:solidFill>
              </a:rPr>
              <a:t>with ourselves and our neighbors</a:t>
            </a: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0366470E-5D2A-4E69-8962-8034F194117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6" name="Line 8">
            <a:extLst>
              <a:ext uri="{FF2B5EF4-FFF2-40B4-BE49-F238E27FC236}">
                <a16:creationId xmlns:a16="http://schemas.microsoft.com/office/drawing/2014/main" id="{0F1F83F0-6EDE-4F4F-883E-2F11E4269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7" name="Line 9">
            <a:extLst>
              <a:ext uri="{FF2B5EF4-FFF2-40B4-BE49-F238E27FC236}">
                <a16:creationId xmlns:a16="http://schemas.microsoft.com/office/drawing/2014/main" id="{D839659D-2B83-48BF-BEED-77FB481A3717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 animBg="1"/>
      <p:bldP spid="7373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A39C5260-E27D-43B3-B554-CC69329934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/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6AEBE11A-1B9F-4808-A0AE-0FB1D7EE65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/>
              <a:t>  </a:t>
            </a:r>
            <a:r>
              <a:rPr lang="en-US" altLang="en-US" sz="5400"/>
              <a:t>There is always more grace in God than there is sin in us!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798CCD5-DDA9-4F89-BC75-6F064C8CF8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6000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BD5515B7-48E6-4F43-AFF7-BE1180301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>
            <a:extLst>
              <a:ext uri="{FF2B5EF4-FFF2-40B4-BE49-F238E27FC236}">
                <a16:creationId xmlns:a16="http://schemas.microsoft.com/office/drawing/2014/main" id="{4753C994-5EBC-4350-9422-424122735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D6AF7A7E-737D-4EDF-AA1C-3369BC3A77B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en-US"/>
            </a:br>
            <a:endParaRPr lang="en-US" altLang="en-US" sz="1200" b="0">
              <a:cs typeface="Times New Roman" panose="02020603050405020304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388DEDAE-A3D1-4F6B-BEF1-CFC98EB3AE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7200" b="0">
                <a:cs typeface="Arial" panose="020B0604020202020204" pitchFamily="34" charset="0"/>
              </a:rPr>
              <a:t>Obstacles to Grace</a:t>
            </a:r>
            <a:endParaRPr lang="en-US" altLang="en-US" sz="7200" b="0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BC06C5B9-6F7D-4834-8DB0-72CD58E4A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5210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Richard Purvis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ED9B4C11-AD0E-49C9-BF2E-1EFC1AFF2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1270" name="Picture 6" descr="new-arklogo">
            <a:hlinkClick r:id="rId3"/>
            <a:extLst>
              <a:ext uri="{FF2B5EF4-FFF2-40B4-BE49-F238E27FC236}">
                <a16:creationId xmlns:a16="http://schemas.microsoft.com/office/drawing/2014/main" id="{7B913B39-97BD-4CC9-8A7D-87AD26CFE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32DBD7B8-BDC9-49C7-A363-6B7A57B28C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/>
          </a:p>
        </p:txBody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4C903EAE-F2CB-49A4-913B-5B296C911A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/>
              <a:t>An obstacle to grace is anything that keeps us from enjoying the loving relationship God offers in Christ.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2CBD713F-79F4-4B20-BDCA-D93DA1CBC1E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>
                <a:cs typeface="Times New Roman" panose="02020603050405020304" pitchFamily="18" charset="0"/>
              </a:rPr>
              <a:t>Self-centeredness rather than God-centeredness.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ABBA5EB1-678F-4513-99EC-0D931003B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E62774EE-250B-42F9-9FC2-17BA82956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14341" name="Text Box 5">
            <a:extLst>
              <a:ext uri="{FF2B5EF4-FFF2-40B4-BE49-F238E27FC236}">
                <a16:creationId xmlns:a16="http://schemas.microsoft.com/office/drawing/2014/main" id="{353C1BB8-A4F0-44D2-986B-F3D6BC77C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19A22A7F-72AD-45CC-9116-5B26E9EC05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/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34FD588F-0C74-4803-8457-9707CF91EE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6000"/>
              <a:t>       sin is alienation.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AC889C9E-3CF6-474E-882B-FB4C17A2A2A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14600" y="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06BD73E1-7412-405F-A978-720754193D8F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5D11FBAD-C357-4D90-ADD4-ABB2C7DF5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9A3EC557-532E-45F8-9E84-BC690DFCD4AD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653AEA12-13DC-4B65-A81F-503891DF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E73E57F1-EC05-4E04-86C4-AD46B168A5EB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BB6773AC-6976-491E-9E0C-5C6551AE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rgbClr val="FA0C0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491ACCEC-EC6F-4A1B-8B71-35BCEFD4C3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800">
                <a:cs typeface="Arial" panose="020B0604020202020204" pitchFamily="34" charset="0"/>
              </a:rPr>
              <a:t>To miss the mark</a:t>
            </a: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9E7D319D-2DB7-4997-AEC4-8532E4D7C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93A0DE5D-3BA8-4106-9F07-52E5E43E1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Hamartia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8BDAFA98-813D-416E-A7B9-66A3F5FB31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/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585B136E-BF2F-48F6-9925-8DF11E7770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6000"/>
              <a:t>  sin is anything that             diminishes life.    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FC3E7B57-D4DE-498E-9E48-189105101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/>
              <a:t>Two primary types of obstacles</a:t>
            </a: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401B7C4A-9283-4880-8244-CE0A2ADD7C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/>
              <a:t>  Those that hinder our relationship with God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/>
              <a:t>   and those that hinder our relationship with other people.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</p:bld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891</TotalTime>
  <Words>263</Words>
  <Application>Microsoft Office PowerPoint</Application>
  <PresentationFormat>On-screen Show (4:3)</PresentationFormat>
  <Paragraphs>96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Wingdings</vt:lpstr>
      <vt:lpstr>1_Blue Diagonal</vt:lpstr>
      <vt:lpstr>1_Default Design</vt:lpstr>
      <vt:lpstr>2_Blue Diagonal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primary types of obstacles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55</cp:revision>
  <cp:lastPrinted>1601-01-01T00:00:00Z</cp:lastPrinted>
  <dcterms:created xsi:type="dcterms:W3CDTF">2002-09-23T01:58:48Z</dcterms:created>
  <dcterms:modified xsi:type="dcterms:W3CDTF">2018-03-06T16:57:00Z</dcterms:modified>
</cp:coreProperties>
</file>