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16"/>
  </p:notesMasterIdLst>
  <p:sldIdLst>
    <p:sldId id="281" r:id="rId3"/>
    <p:sldId id="256" r:id="rId4"/>
    <p:sldId id="277" r:id="rId5"/>
    <p:sldId id="260" r:id="rId6"/>
    <p:sldId id="279" r:id="rId7"/>
    <p:sldId id="283" r:id="rId8"/>
    <p:sldId id="284" r:id="rId9"/>
    <p:sldId id="280" r:id="rId10"/>
    <p:sldId id="285" r:id="rId11"/>
    <p:sldId id="282" r:id="rId12"/>
    <p:sldId id="278" r:id="rId13"/>
    <p:sldId id="265" r:id="rId14"/>
    <p:sldId id="27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4" autoAdjust="0"/>
    <p:restoredTop sz="94657" autoAdjust="0"/>
  </p:normalViewPr>
  <p:slideViewPr>
    <p:cSldViewPr>
      <p:cViewPr varScale="1">
        <p:scale>
          <a:sx n="75" d="100"/>
          <a:sy n="75" d="100"/>
        </p:scale>
        <p:origin x="109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1F476F6F-632E-4DEE-8896-0B5C79F8B7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469170D-04F7-4640-9C2C-5571C532A4E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F9B47830-4D76-447A-9683-B6BCCD2A8DA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9DC2C81B-D55B-43B1-B874-64C8CFB0C43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7F2AAFE5-0580-49D3-B687-F64B2DF100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9B31334-14B5-4B3C-9222-A280B74F8D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28EDFA-0078-4F23-BE91-FDEC70486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F9CC3DF4-934A-4593-ABB7-D47771B375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D015AA7-003E-42C2-B066-D00C9A5B461C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BBC66C83-5BF0-419D-9ADC-1B77408787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1DF4822D-794B-4887-9D95-0B9D460DD8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1063438D-D000-4B22-A9AC-4694DA85AD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8CB9089-D31F-4E0D-9014-3A7B2FADF32C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07F470AD-BD1F-4736-A30A-9CFFE7E108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37778292-A8CE-4928-89B6-96AA08B51A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7131F9A5-CC09-4E1F-9E39-188473778B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D3CDE7F-37B6-47AA-BF73-54B3646D9564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197D3929-F832-45D5-AAED-425ECF6CE3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CCC40611-648B-4D22-80D7-E19436CB0D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D67DC901-AF49-4728-B793-E55850BD4A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478D5CD-C1CF-4284-8935-3FA3FDEFBE91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A451CF71-0EEA-4459-BBEB-D1DC55113A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8701E5EC-2B61-4E25-9597-D648A54E99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BA9B4B9E-FA4F-434D-B1FA-DA77DEEFE5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693E57E-01EF-47E6-8AC9-218FBCEC68B5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A528ACF-FFEB-4076-A9F0-EDFBEE849A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5548D72-4391-4FFD-AAA2-A96CA60DAD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CB755791-643E-4DB9-AB13-5C6B491301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9F00D48-4D9C-4604-A3F5-8704A9BD330A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D8D215D6-E005-4805-84E5-192A0947EA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CBE301B4-1183-492A-844C-97868931FE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0C3A313-9BE8-4551-9B92-1A975D4993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0FCBA7F-EFA9-4161-AF33-7E76D2753BA2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24EA4AC8-F10D-45FD-9192-8882CA54E7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2F40A025-5ADF-43CE-BD7E-529AFC446B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5D251F35-811D-4B30-925A-852115D649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31A7EA5-0527-462F-9CC5-6C8B2C3FFC3A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0FD553E4-D7CB-47C1-B3AF-B8C4E7AA4D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138FBC0B-189E-4E2F-AB09-ECDB4018C1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C561189-F00D-434F-9E2E-B331A183D2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B4295A3-C217-4057-8BFB-C2AA61435E54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AB60B3E-D30F-4D41-8ECF-00DCCE1521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A033D56-C906-4594-8CEF-15E2BFD378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BBC3B568-D8A5-4F4A-925C-FD1292B541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B627CA3-DA14-4A3F-B32C-4C38111EF18E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A0677D21-D150-4962-9B23-1F9C3B3A58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DB5385EF-5A9D-44F9-98FD-C574348CBC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9A968410-5AD0-4E1F-9A45-7C62835296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9476FEC-3F63-4FD3-A176-DE64CF422F63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0171DA1B-579F-4191-B90F-B988E4722C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CD65416F-318E-4D16-B629-D4E6722E8A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AA556CC3-6893-4C0A-A298-7C822C9A15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EDF9186-400D-49E4-8925-743A25A4EBE9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2F71FD8B-7F29-4548-84CD-74C28C63AD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F4B6BE17-3889-491B-B49B-ADE11618A4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33039872-B561-40D5-A262-9F363D3578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9F81063-FFE2-4AC6-AC4F-9F726F730494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540E68F4-CACD-4982-8180-77B22006C4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219515BF-05A2-4E03-BD96-A17D50FD7D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55F0B7A-631A-46F9-82ED-82AE4EDF29B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55289559-4744-46E3-A0E8-4F0346B4C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A2BF1BA7-4122-41E1-914F-5476C99D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74C8215-06F1-4BB5-8664-1F5ABDDF5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6E70B87-AF86-4BF8-B081-0612739CE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5167577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2459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9165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91859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5312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7397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70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127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7601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329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47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3783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6934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62977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325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156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762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952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709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289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006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594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3172D813-C54A-4F1C-9CD3-79C87493A89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2947" name="Freeform 3">
              <a:extLst>
                <a:ext uri="{FF2B5EF4-FFF2-40B4-BE49-F238E27FC236}">
                  <a16:creationId xmlns:a16="http://schemas.microsoft.com/office/drawing/2014/main" id="{4C722FB6-BF1F-4BA3-A6FD-EA29222E6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2948" name="Freeform 4">
              <a:extLst>
                <a:ext uri="{FF2B5EF4-FFF2-40B4-BE49-F238E27FC236}">
                  <a16:creationId xmlns:a16="http://schemas.microsoft.com/office/drawing/2014/main" id="{1E6C329C-825D-4871-A281-C6D72364D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2949" name="Freeform 5">
              <a:extLst>
                <a:ext uri="{FF2B5EF4-FFF2-40B4-BE49-F238E27FC236}">
                  <a16:creationId xmlns:a16="http://schemas.microsoft.com/office/drawing/2014/main" id="{7C98FE47-E06C-49DC-9DD5-F5EF86C55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2950" name="Freeform 6">
              <a:extLst>
                <a:ext uri="{FF2B5EF4-FFF2-40B4-BE49-F238E27FC236}">
                  <a16:creationId xmlns:a16="http://schemas.microsoft.com/office/drawing/2014/main" id="{05B3B939-4021-4169-8FED-0BC2290CF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F870687B-F658-4611-B590-B6B69946EE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1AF6CD05-9CFC-4777-B27D-F434DCA7CE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5D504026-020D-4B99-91D7-E8432D69498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61142091-ABFC-4A32-B896-2DAB70AD0FD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878DAEA2-676F-4810-88AB-1F53BE144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C404B01B-427A-476D-814A-5AFC75205F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AGAPE</a:t>
            </a: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3FA6F2E8-23BF-4C1D-A71B-DC4C37FDE7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The kind of God-love we experience through the loving acts of other Christians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0975B14F-7B98-436F-973C-D95016915E7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1828800"/>
            <a:ext cx="6324600" cy="3276600"/>
          </a:xfrm>
        </p:spPr>
        <p:txBody>
          <a:bodyPr/>
          <a:lstStyle/>
          <a:p>
            <a:pPr marL="457200" indent="-457200" algn="l" eaLnBrk="1" hangingPunct="1">
              <a:spcBef>
                <a:spcPct val="40000"/>
              </a:spcBef>
              <a:buFont typeface="Wingdings" pitchFamily="2" charset="2"/>
              <a:buChar char="n"/>
              <a:defRPr/>
            </a:pPr>
            <a:r>
              <a:rPr lang="en-US">
                <a:cs typeface="Times New Roman" pitchFamily="18" charset="0"/>
              </a:rPr>
              <a:t>God said yes to us</a:t>
            </a:r>
          </a:p>
          <a:p>
            <a:pPr marL="457200" indent="-457200" algn="l" eaLnBrk="1" hangingPunct="1">
              <a:spcBef>
                <a:spcPct val="40000"/>
              </a:spcBef>
              <a:buFont typeface="Wingdings" pitchFamily="2" charset="2"/>
              <a:buChar char="n"/>
              <a:defRPr/>
            </a:pPr>
            <a:r>
              <a:rPr lang="en-US">
                <a:cs typeface="Times New Roman" pitchFamily="18" charset="0"/>
              </a:rPr>
              <a:t>We say yes to God</a:t>
            </a:r>
            <a:endParaRPr lang="en-US">
              <a:cs typeface="Arial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2B4B6E58-7206-474F-B083-76A170CD6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2F971CD5-AA02-43A2-8056-D2B364D6A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Justifying Grace is a</a:t>
            </a:r>
          </a:p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double acceptance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91B27F0-CF77-4AE9-96DD-36076766A08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5146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491272B9-929C-4BD6-8D41-100DEEA77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90F47CC3-1D1B-4B9C-9E7A-0C7A8B903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8594A5AC-42C1-4BC7-821E-1BF5BAE7A0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1E2979A2-164D-4562-8374-CCB79548D22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Justifying Grace</a:t>
            </a:r>
            <a:endParaRPr lang="en-US" sz="7200" b="0"/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8E23FC57-E035-48E2-91AB-26920DBF8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3240088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Doug Winner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0A0DBD97-A71A-49D3-92F1-164B716B7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C2822A32-5611-4D72-A11C-365E596F1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6179FA69-CC81-4F7D-99B3-56A4AA4BC03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7924800" cy="3276600"/>
          </a:xfrm>
        </p:spPr>
        <p:txBody>
          <a:bodyPr/>
          <a:lstStyle/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>
                <a:cs typeface="Times New Roman" pitchFamily="18" charset="0"/>
              </a:rPr>
              <a:t>Relationship is the state of being connected</a:t>
            </a:r>
            <a:endParaRPr lang="en-US">
              <a:cs typeface="Arial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81E9E4BE-8B72-4391-8045-C15CDE735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93492CAE-4836-4DE7-9C69-5FC7DFEDF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God offers us a relationship</a:t>
            </a:r>
          </a:p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3B6DCF84-C043-4014-A69D-45A0BB52A17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219200"/>
            <a:ext cx="8229600" cy="3276600"/>
          </a:xfrm>
        </p:spPr>
        <p:txBody>
          <a:bodyPr/>
          <a:lstStyle/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>
                <a:cs typeface="Times New Roman" pitchFamily="18" charset="0"/>
              </a:rPr>
              <a:t>Justifying grace is the moment we accept the relationship God offers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>
                <a:cs typeface="Times New Roman" pitchFamily="18" charset="0"/>
              </a:rPr>
              <a:t>This acceptance is also called conversion</a:t>
            </a:r>
            <a:endParaRPr lang="en-US">
              <a:cs typeface="Arial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8365B6C7-11BB-4CBC-B814-1C0C0EE53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7AF35EEB-5F16-46F6-9719-BCC0CA9F2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Our acceptance of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8DBB2CD2-155B-4BB5-8157-A30C3D51F2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/>
              <a:t>Ways of accepting Jesus</a:t>
            </a:r>
            <a:br>
              <a:rPr lang="en-US" sz="4400"/>
            </a:br>
            <a:r>
              <a:rPr lang="en-US" sz="4400"/>
              <a:t> as our savior</a:t>
            </a:r>
          </a:p>
        </p:txBody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A2D7C0C2-9769-42A7-8046-A54736A35A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38200" indent="-8382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/>
              <a:t>When we come to a better understanding of ourselves</a:t>
            </a:r>
          </a:p>
          <a:p>
            <a:pPr marL="838200" indent="-8382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/>
              <a:t>When we begin to explore and understand the claim God is placing on our lives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>
            <a:extLst>
              <a:ext uri="{FF2B5EF4-FFF2-40B4-BE49-F238E27FC236}">
                <a16:creationId xmlns:a16="http://schemas.microsoft.com/office/drawing/2014/main" id="{6B232626-AE84-4F80-8C81-C7E242A87C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i="1"/>
              <a:t>Our </a:t>
            </a:r>
            <a:r>
              <a:rPr lang="en-US" sz="4800" i="1"/>
              <a:t>acceptance</a:t>
            </a:r>
            <a:r>
              <a:rPr lang="en-US" i="1"/>
              <a:t> is an act of faith- there is nothing we can do to earn it.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9653FFFD-7060-4EB7-8B64-774928616FC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219200"/>
            <a:ext cx="8153400" cy="3276600"/>
          </a:xfrm>
        </p:spPr>
        <p:txBody>
          <a:bodyPr/>
          <a:lstStyle/>
          <a:p>
            <a:pPr marL="838200" indent="-838200" algn="l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US">
                <a:cs typeface="Times New Roman" pitchFamily="18" charset="0"/>
              </a:rPr>
              <a:t>God appeals to our intellect</a:t>
            </a:r>
          </a:p>
          <a:p>
            <a:pPr marL="838200" indent="-838200" algn="l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US">
                <a:cs typeface="Times New Roman" pitchFamily="18" charset="0"/>
              </a:rPr>
              <a:t>God touches our emotions</a:t>
            </a:r>
          </a:p>
          <a:p>
            <a:pPr marL="838200" indent="-838200" algn="l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US">
                <a:cs typeface="Times New Roman" pitchFamily="18" charset="0"/>
              </a:rPr>
              <a:t>God does not dictate our response</a:t>
            </a:r>
          </a:p>
          <a:p>
            <a:pPr marL="838200" indent="-838200" algn="l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US">
                <a:cs typeface="Times New Roman" pitchFamily="18" charset="0"/>
              </a:rPr>
              <a:t>It is God’s </a:t>
            </a:r>
            <a:r>
              <a:rPr lang="en-US" i="1">
                <a:cs typeface="Times New Roman" pitchFamily="18" charset="0"/>
              </a:rPr>
              <a:t>unconditional</a:t>
            </a:r>
            <a:r>
              <a:rPr lang="en-US">
                <a:cs typeface="Times New Roman" pitchFamily="18" charset="0"/>
              </a:rPr>
              <a:t> love that makes all this possible</a:t>
            </a:r>
          </a:p>
          <a:p>
            <a:pPr marL="838200" indent="-838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endParaRPr lang="en-US">
              <a:cs typeface="Arial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3095CAB-3F47-4CC1-9D87-5309EBDDE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28CCE7D0-0B3D-4BAC-9FE3-A5C6670CC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God’s activity and our response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>
            <a:extLst>
              <a:ext uri="{FF2B5EF4-FFF2-40B4-BE49-F238E27FC236}">
                <a16:creationId xmlns:a16="http://schemas.microsoft.com/office/drawing/2014/main" id="{D5B2286C-C1A2-462B-ACFD-52AA9D58D3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533400"/>
            <a:ext cx="8153400" cy="5181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/>
              <a:t>	Continuous conversion comes through the disciplines of: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/>
              <a:t> 	 	- prayer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/>
              <a:t>		- scripture reading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/>
              <a:t>		- meditation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/>
              <a:t>		- action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</TotalTime>
  <Words>223</Words>
  <Application>Microsoft Office PowerPoint</Application>
  <PresentationFormat>On-screen Show (4:3)</PresentationFormat>
  <Paragraphs>49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Ways of accepting Jesus  as our savior</vt:lpstr>
      <vt:lpstr>PowerPoint Presentation</vt:lpstr>
      <vt:lpstr>PowerPoint Presentation</vt:lpstr>
      <vt:lpstr>PowerPoint Presentation</vt:lpstr>
      <vt:lpstr>AGAPE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57</cp:revision>
  <cp:lastPrinted>1601-01-01T00:00:00Z</cp:lastPrinted>
  <dcterms:created xsi:type="dcterms:W3CDTF">2002-09-23T01:58:48Z</dcterms:created>
  <dcterms:modified xsi:type="dcterms:W3CDTF">2018-03-06T16:45:36Z</dcterms:modified>
</cp:coreProperties>
</file>