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15"/>
  </p:notesMasterIdLst>
  <p:sldIdLst>
    <p:sldId id="279" r:id="rId3"/>
    <p:sldId id="256" r:id="rId4"/>
    <p:sldId id="272" r:id="rId5"/>
    <p:sldId id="274" r:id="rId6"/>
    <p:sldId id="276" r:id="rId7"/>
    <p:sldId id="258" r:id="rId8"/>
    <p:sldId id="281" r:id="rId9"/>
    <p:sldId id="271" r:id="rId10"/>
    <p:sldId id="277" r:id="rId11"/>
    <p:sldId id="280" r:id="rId12"/>
    <p:sldId id="265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B1BBF2D4-C83E-4641-9F78-71038025EA8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F7A4FD0-6E94-4B22-A49B-51C4B0DF41D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3328A35F-EE12-432C-87DC-86D369602FDA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6FC309C4-62CF-40B1-B685-1BA5B88D092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E256FB20-C6B7-43AD-B741-7A3B762C161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ABCEB8D1-685D-4789-B2F8-D47D22BF38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1C068B-92A5-4DE9-A2A8-97B18E6846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3C12DC76-1352-436C-B273-C191C87968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1FC418B-8A2C-4819-A120-E7EEC2BA5380}" type="slidenum">
              <a:rPr kumimoji="0" lang="en-US" altLang="en-US"/>
              <a:pPr eaLnBrk="1" hangingPunct="1"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0B79907A-EDB6-478E-A536-553FD489126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2BA0786A-5CCA-4B4D-9691-13CD07A4B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EC1C9F3D-068C-431C-A2FB-7B698BF712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21334F3-3CF2-43A2-A8A5-648FB61EFDAE}" type="slidenum">
              <a:rPr kumimoji="0" lang="en-US" altLang="en-US"/>
              <a:pPr eaLnBrk="1" hangingPunct="1">
                <a:spcBef>
                  <a:spcPct val="0"/>
                </a:spcBef>
              </a:pPr>
              <a:t>12</a:t>
            </a:fld>
            <a:endParaRPr kumimoji="0" lang="en-US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51F8AE17-6B47-4AF8-8438-C7C815B3569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37E398B5-1A46-434F-A2B7-67D1691B6B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898A8965-7244-491C-8AD3-C0AB309F35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67628F4-AC7D-4D31-B72E-3D608C3FA05D}" type="slidenum">
              <a:rPr kumimoji="0" lang="en-US" altLang="en-US"/>
              <a:pPr eaLnBrk="1" hangingPunct="1"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54E714B5-13F9-4099-8635-0FAA3C3B56F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FC2F766A-914B-4EFE-B428-7918179E4F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44B6D7C-47A5-4472-9DB6-FE94AFEC56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F7669D5-2ECE-4BFE-B2EE-58755D483E98}" type="slidenum">
              <a:rPr kumimoji="0" lang="en-US" altLang="en-US"/>
              <a:pPr eaLnBrk="1" hangingPunct="1"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69CC3B1-F83C-4A9C-A8A1-3C339997910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A5525BF4-A556-4C19-B672-A3A0DEB3A3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E2A40B53-FADC-4121-83BB-73FA9400EB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8C07CFE-9BAE-4FD5-BD03-E8F6EDFBA41F}" type="slidenum">
              <a:rPr kumimoji="0" lang="en-US" altLang="en-US"/>
              <a:pPr eaLnBrk="1" hangingPunct="1"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8FF635A6-E4EA-49FA-9C5A-9789973E4EB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274F490-B4E8-4635-A821-D93FD2271D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16D5489F-254A-492C-A418-1BE513F026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8677111-ED91-404E-9689-EE98A2289CDF}" type="slidenum">
              <a:rPr kumimoji="0" lang="en-US" altLang="en-US"/>
              <a:pPr eaLnBrk="1" hangingPunct="1"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0D3396B3-37FF-4A1E-9725-C2CC7105D08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00ECDD60-AA55-43A5-A49F-8E65104B71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BBDD45D3-19F8-4263-9545-8F59281956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F6BE616-78DA-48C6-8593-58D3FAFAA2C9}" type="slidenum">
              <a:rPr kumimoji="0" lang="en-US" altLang="en-US"/>
              <a:pPr eaLnBrk="1" hangingPunct="1"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FD433039-C7E4-4479-9774-D9E7B43A509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448697B2-432F-4FCC-8214-EB11473A3B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A81B282F-4B0D-4B50-8A48-4FDD52DE46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93D42AB-B927-41CD-8825-094DCA8B07E8}" type="slidenum">
              <a:rPr kumimoji="0" lang="en-US" altLang="en-US"/>
              <a:pPr eaLnBrk="1" hangingPunct="1">
                <a:spcBef>
                  <a:spcPct val="0"/>
                </a:spcBef>
              </a:pPr>
              <a:t>8</a:t>
            </a:fld>
            <a:endParaRPr kumimoji="0"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F039E931-0A17-46B4-9D68-4A0FCFEE3D5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F8A48589-EC5B-4D2B-87C7-92B4E45B89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7FE73A2B-9B75-49D7-8F45-B89D4FB286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E1C3AC4-018F-4A59-A8E0-2D4E627AC129}" type="slidenum">
              <a:rPr kumimoji="0" lang="en-US" altLang="en-US"/>
              <a:pPr eaLnBrk="1" hangingPunct="1">
                <a:spcBef>
                  <a:spcPct val="0"/>
                </a:spcBef>
              </a:pPr>
              <a:t>9</a:t>
            </a:fld>
            <a:endParaRPr kumimoji="0"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B5103BF0-0B51-4CB2-9D82-F34F6F42D68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1AE662A-6500-47C6-9478-7C10F941E5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72B12D41-3F62-4E10-A0CC-CCB94056FB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41509A0-FCD6-42A2-9E23-DEA1375C6D9E}" type="slidenum">
              <a:rPr kumimoji="0" lang="en-US" altLang="en-US"/>
              <a:pPr eaLnBrk="1" hangingPunct="1"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390C164A-9079-4A17-96CE-A62AF32E2DA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8CF516B8-B516-4D6F-A58C-F8FABCFC4D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2D51369A-7FFF-4207-87B2-FC9C69737B7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94FBB469-B553-48BE-8B92-293B1A5A9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802E7041-AB73-4E23-8765-F537A9696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9216747B-CA2F-469E-8334-F8458EA7F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6E4CB81B-E52D-4B2A-B704-4CBF7D878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99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500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9503575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326227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0531085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61993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9877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7754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1902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7651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3475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9725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0905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420363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9448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94839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91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587222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913446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74772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239146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160481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207337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458899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477DCCD0-DBDF-43FB-8CE9-5C562B00FAA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146E2470-F207-408E-AA0B-88E45191D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A4925A8E-AB6F-477A-80DF-7C0E5FA92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7291AA60-A84B-4F76-802D-3650C5FC2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B13360D4-F9FA-4214-8FAA-BDE74E594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975" name="Rectangle 7">
            <a:extLst>
              <a:ext uri="{FF2B5EF4-FFF2-40B4-BE49-F238E27FC236}">
                <a16:creationId xmlns:a16="http://schemas.microsoft.com/office/drawing/2014/main" id="{9172D615-4C3B-42B6-A493-DB8B166790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3976" name="Rectangle 8">
            <a:extLst>
              <a:ext uri="{FF2B5EF4-FFF2-40B4-BE49-F238E27FC236}">
                <a16:creationId xmlns:a16="http://schemas.microsoft.com/office/drawing/2014/main" id="{1BE5EA75-0612-464D-B23F-B9E4F032C8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0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DD8D50FE-B505-49F7-9C6C-8D675C78852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41D2782B-CA6B-4203-9628-66AD30B6D97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88068" name="Text Box 4">
            <a:extLst>
              <a:ext uri="{FF2B5EF4-FFF2-40B4-BE49-F238E27FC236}">
                <a16:creationId xmlns:a16="http://schemas.microsoft.com/office/drawing/2014/main" id="{0CE4637E-5325-48A7-A80A-64DE625B4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CE7DFE83-A132-4636-B17E-F2254909333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4384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5406FD25-8FBA-46DA-BDC4-39394A1CC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3469FBF3-4D28-4F31-A4D4-F3C8222BC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D70BAC37-F34E-44A9-98A3-2A33CE2EAE5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CF46D398-73D8-4F9D-8672-F71D23830A6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 dirty="0">
                <a:cs typeface="Arial" charset="0"/>
              </a:rPr>
              <a:t>Sanctifying Grace</a:t>
            </a:r>
            <a:endParaRPr lang="en-US" sz="7200" b="0" dirty="0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B299F25D-BC72-4D42-93B9-19864E3D9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962400"/>
            <a:ext cx="3033713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Keith Taylor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FE2E5B7F-00D2-49BF-9CE0-FD593A206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3E4890F3-11B1-4C7D-8382-227BAF128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1BF9A4F4-2D7F-455C-AE1D-4B0DAA1FE4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066800"/>
            <a:ext cx="8153400" cy="3962400"/>
          </a:xfrm>
        </p:spPr>
        <p:txBody>
          <a:bodyPr/>
          <a:lstStyle/>
          <a:p>
            <a:pPr marL="457200" indent="-457200" algn="l" eaLnBrk="1" hangingPunct="1">
              <a:buFont typeface="Wingdings" pitchFamily="2" charset="2"/>
              <a:buChar char="n"/>
              <a:defRPr/>
            </a:pPr>
            <a:r>
              <a:rPr lang="en-US" dirty="0">
                <a:cs typeface="Times New Roman" pitchFamily="18" charset="0"/>
              </a:rPr>
              <a:t>the gift of God providing the desire and the power to grow in our relationship with God – forever.</a:t>
            </a:r>
            <a:endParaRPr lang="en-US" dirty="0">
              <a:cs typeface="Arial" charset="0"/>
            </a:endParaRP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F7BE1AAA-A0D8-4AB2-9B0F-742249318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43222D30-89A6-4C68-9128-907C4CE7E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5425B193-07D7-4969-B752-5380BB2EE89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066800"/>
            <a:ext cx="8458200" cy="3962400"/>
          </a:xfrm>
        </p:spPr>
        <p:txBody>
          <a:bodyPr/>
          <a:lstStyle/>
          <a:p>
            <a:pPr marL="457200" indent="-457200" algn="l" eaLnBrk="1" hangingPunct="1">
              <a:spcBef>
                <a:spcPct val="0"/>
              </a:spcBef>
              <a:buFont typeface="Wingdings" pitchFamily="2" charset="2"/>
              <a:buChar char="n"/>
              <a:defRPr/>
            </a:pPr>
            <a:r>
              <a:rPr lang="en-US" dirty="0">
                <a:cs typeface="Times New Roman" pitchFamily="18" charset="0"/>
              </a:rPr>
              <a:t>the dynamic power of the Holy Spirit working in and through the heart and life of every believer</a:t>
            </a:r>
          </a:p>
          <a:p>
            <a:pPr marL="457200" indent="-457200" algn="l" eaLnBrk="1" hangingPunct="1">
              <a:spcBef>
                <a:spcPct val="0"/>
              </a:spcBef>
              <a:defRPr/>
            </a:pPr>
            <a:r>
              <a:rPr lang="en-US" dirty="0">
                <a:cs typeface="Times New Roman" pitchFamily="18" charset="0"/>
              </a:rPr>
              <a:t>	</a:t>
            </a:r>
            <a:endParaRPr lang="en-US" dirty="0">
              <a:cs typeface="Arial" charset="0"/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36D44A59-9C44-4097-848B-C4B989C14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72708" name="Text Box 4">
            <a:extLst>
              <a:ext uri="{FF2B5EF4-FFF2-40B4-BE49-F238E27FC236}">
                <a16:creationId xmlns:a16="http://schemas.microsoft.com/office/drawing/2014/main" id="{AD227BB0-049F-4305-88B2-67706A098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4B3A9A3C-2850-4968-A3A7-9B090CE2FC1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0" y="1600200"/>
            <a:ext cx="1143000" cy="3276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P</a:t>
            </a:r>
          </a:p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E</a:t>
            </a: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6A588792-CEAA-4826-8447-FA1BEE491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1F674E21-0E8D-4CF1-829D-FCB84D435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8197" name="Picture 5" descr="Grapes%25202%2520bunch">
            <a:extLst>
              <a:ext uri="{FF2B5EF4-FFF2-40B4-BE49-F238E27FC236}">
                <a16:creationId xmlns:a16="http://schemas.microsoft.com/office/drawing/2014/main" id="{9032A71B-4293-4966-AE64-9DF259AF7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1524000" y="17526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F5B4EDB7-6387-40AD-8767-F62D6BE56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1600200"/>
            <a:ext cx="3352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A786B74A-0AC4-42C0-BC9A-F980EF53C2A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686800" cy="4495800"/>
          </a:xfrm>
        </p:spPr>
        <p:txBody>
          <a:bodyPr/>
          <a:lstStyle/>
          <a:p>
            <a:pPr marL="520700" indent="-520700" algn="l" eaLnBrk="1" hangingPunct="1">
              <a:spcBef>
                <a:spcPct val="10000"/>
              </a:spcBef>
              <a:buFont typeface="+mj-lt"/>
              <a:buAutoNum type="arabicPeriod"/>
              <a:defRPr/>
            </a:pPr>
            <a:r>
              <a:rPr lang="en-US" sz="4000" dirty="0">
                <a:cs typeface="Arial" charset="0"/>
              </a:rPr>
              <a:t>Growth in grace is a natural process</a:t>
            </a:r>
          </a:p>
          <a:p>
            <a:pPr marL="746125" lvl="1" indent="-166688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dirty="0">
                <a:cs typeface="Arial" charset="0"/>
              </a:rPr>
              <a:t> Prayer</a:t>
            </a:r>
          </a:p>
          <a:p>
            <a:pPr marL="746125" lvl="1" indent="-166688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dirty="0">
                <a:cs typeface="Arial" charset="0"/>
              </a:rPr>
              <a:t> Study</a:t>
            </a:r>
          </a:p>
          <a:p>
            <a:pPr marL="746125" lvl="1" indent="-166688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dirty="0">
                <a:cs typeface="Arial" charset="0"/>
              </a:rPr>
              <a:t> Action</a:t>
            </a:r>
          </a:p>
          <a:p>
            <a:pPr marL="520700" indent="-520700" algn="l" eaLnBrk="1" hangingPunct="1">
              <a:spcBef>
                <a:spcPct val="10000"/>
              </a:spcBef>
              <a:buFont typeface="+mj-lt"/>
              <a:buAutoNum type="arabicPeriod"/>
              <a:defRPr/>
            </a:pPr>
            <a:r>
              <a:rPr lang="en-US" sz="4000" dirty="0">
                <a:cs typeface="Arial" charset="0"/>
              </a:rPr>
              <a:t>We open our hearts to receive grace</a:t>
            </a:r>
          </a:p>
          <a:p>
            <a:pPr marL="457200" indent="-457200" algn="l" eaLnBrk="1" hangingPunct="1">
              <a:spcBef>
                <a:spcPct val="10000"/>
              </a:spcBef>
              <a:defRPr/>
            </a:pPr>
            <a:r>
              <a:rPr lang="en-US" sz="4000" dirty="0">
                <a:cs typeface="Arial" charset="0"/>
              </a:rPr>
              <a:t>	as a gift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9F4643CF-B8C1-4078-AF1A-DFA975719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B83BB352-2BC4-4B31-80F9-C97C60FB9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BD5BBE99-9501-49E5-804B-354063DCC83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686800" cy="4495800"/>
          </a:xfrm>
        </p:spPr>
        <p:txBody>
          <a:bodyPr/>
          <a:lstStyle/>
          <a:p>
            <a:pPr marL="457200" indent="-457200" algn="l" eaLnBrk="1" hangingPunct="1">
              <a:buFont typeface="+mj-lt"/>
              <a:buAutoNum type="arabicPeriod" startAt="3"/>
              <a:defRPr/>
            </a:pPr>
            <a:r>
              <a:rPr lang="en-US" sz="4000" dirty="0">
                <a:cs typeface="Arial" charset="0"/>
              </a:rPr>
              <a:t>We share grace in the body of Christ</a:t>
            </a:r>
          </a:p>
          <a:p>
            <a:pPr marL="457200" indent="-457200" algn="l" eaLnBrk="1" hangingPunct="1">
              <a:buFont typeface="+mj-lt"/>
              <a:buAutoNum type="arabicPeriod" startAt="3"/>
              <a:defRPr/>
            </a:pPr>
            <a:r>
              <a:rPr lang="en-US" sz="4000" dirty="0">
                <a:cs typeface="Arial" charset="0"/>
              </a:rPr>
              <a:t>We respond by full participation in the mission of Christ in the world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A5D1A81-2D67-4038-8855-C58669DB0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74756" name="Text Box 4">
            <a:extLst>
              <a:ext uri="{FF2B5EF4-FFF2-40B4-BE49-F238E27FC236}">
                <a16:creationId xmlns:a16="http://schemas.microsoft.com/office/drawing/2014/main" id="{B786CA82-0C80-40C0-AF4C-2F0495A48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build="p"/>
    </p:bldLst>
  </p:timing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918</TotalTime>
  <Words>198</Words>
  <Application>Microsoft Office PowerPoint</Application>
  <PresentationFormat>On-screen Show (4:3)</PresentationFormat>
  <Paragraphs>47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Times New Roman</vt:lpstr>
      <vt:lpstr>Arial</vt:lpstr>
      <vt:lpstr>Wingdings</vt:lpstr>
      <vt:lpstr>1_Blue Diagonal</vt:lpstr>
      <vt:lpstr>1_Default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64</cp:revision>
  <cp:lastPrinted>1601-01-01T00:00:00Z</cp:lastPrinted>
  <dcterms:created xsi:type="dcterms:W3CDTF">2002-09-23T01:58:48Z</dcterms:created>
  <dcterms:modified xsi:type="dcterms:W3CDTF">2018-03-06T17:02:51Z</dcterms:modified>
</cp:coreProperties>
</file>