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2" r:id="rId1"/>
    <p:sldMasterId id="2147483654" r:id="rId2"/>
  </p:sldMasterIdLst>
  <p:notesMasterIdLst>
    <p:notesMasterId r:id="rId21"/>
  </p:notesMasterIdLst>
  <p:sldIdLst>
    <p:sldId id="281" r:id="rId3"/>
    <p:sldId id="256" r:id="rId4"/>
    <p:sldId id="277" r:id="rId5"/>
    <p:sldId id="260" r:id="rId6"/>
    <p:sldId id="279" r:id="rId7"/>
    <p:sldId id="280" r:id="rId8"/>
    <p:sldId id="287" r:id="rId9"/>
    <p:sldId id="288" r:id="rId10"/>
    <p:sldId id="289" r:id="rId11"/>
    <p:sldId id="282" r:id="rId12"/>
    <p:sldId id="278" r:id="rId13"/>
    <p:sldId id="290" r:id="rId14"/>
    <p:sldId id="283" r:id="rId15"/>
    <p:sldId id="284" r:id="rId16"/>
    <p:sldId id="285" r:id="rId17"/>
    <p:sldId id="286" r:id="rId18"/>
    <p:sldId id="265" r:id="rId19"/>
    <p:sldId id="275" r:id="rId20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764" autoAdjust="0"/>
    <p:restoredTop sz="94657" autoAdjust="0"/>
  </p:normalViewPr>
  <p:slideViewPr>
    <p:cSldViewPr>
      <p:cViewPr varScale="1">
        <p:scale>
          <a:sx n="75" d="100"/>
          <a:sy n="75" d="100"/>
        </p:scale>
        <p:origin x="1099" y="6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3" Type="http://schemas.openxmlformats.org/officeDocument/2006/relationships/slide" Target="slides/slide1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theme" Target="theme/theme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viewProps" Target="view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>
            <a:extLst>
              <a:ext uri="{FF2B5EF4-FFF2-40B4-BE49-F238E27FC236}">
                <a16:creationId xmlns:a16="http://schemas.microsoft.com/office/drawing/2014/main" id="{D07D1D9B-6781-44D8-8614-2F446AF409DA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en-US"/>
          </a:p>
        </p:txBody>
      </p:sp>
      <p:sp>
        <p:nvSpPr>
          <p:cNvPr id="33795" name="Rectangle 3">
            <a:extLst>
              <a:ext uri="{FF2B5EF4-FFF2-40B4-BE49-F238E27FC236}">
                <a16:creationId xmlns:a16="http://schemas.microsoft.com/office/drawing/2014/main" id="{E6663EAF-7468-4597-AFFD-AC80B938F8E8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 altLang="en-US"/>
          </a:p>
        </p:txBody>
      </p:sp>
      <p:sp>
        <p:nvSpPr>
          <p:cNvPr id="33796" name="Rectangle 4">
            <a:extLst>
              <a:ext uri="{FF2B5EF4-FFF2-40B4-BE49-F238E27FC236}">
                <a16:creationId xmlns:a16="http://schemas.microsoft.com/office/drawing/2014/main" id="{2557EDE1-D8E8-4A81-B0BB-C98878B0CD1E}"/>
              </a:ext>
            </a:extLst>
          </p:cNvPr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3797" name="Rectangle 5">
            <a:extLst>
              <a:ext uri="{FF2B5EF4-FFF2-40B4-BE49-F238E27FC236}">
                <a16:creationId xmlns:a16="http://schemas.microsoft.com/office/drawing/2014/main" id="{F709A5EB-E257-43B3-8C2F-098DB24E00B8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33798" name="Rectangle 6">
            <a:extLst>
              <a:ext uri="{FF2B5EF4-FFF2-40B4-BE49-F238E27FC236}">
                <a16:creationId xmlns:a16="http://schemas.microsoft.com/office/drawing/2014/main" id="{08F29B53-0C1C-40B9-95D4-1C7E41F50C20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en-US"/>
          </a:p>
        </p:txBody>
      </p:sp>
      <p:sp>
        <p:nvSpPr>
          <p:cNvPr id="33799" name="Rectangle 7">
            <a:extLst>
              <a:ext uri="{FF2B5EF4-FFF2-40B4-BE49-F238E27FC236}">
                <a16:creationId xmlns:a16="http://schemas.microsoft.com/office/drawing/2014/main" id="{D8D3CDFE-38CC-4D35-9ED9-B33E553C61AD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7DE63540-4D15-454A-BFF0-5367699828E5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9FFDB0C7-B3BF-4E7A-BE5B-68B1B1DADBF1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198ED17-7DB7-4093-983B-D232E9882EF8}" type="slidenum">
              <a:rPr lang="en-US" altLang="en-US"/>
              <a:pPr/>
              <a:t>1</a:t>
            </a:fld>
            <a:endParaRPr lang="en-US" altLang="en-US"/>
          </a:p>
        </p:txBody>
      </p:sp>
      <p:sp>
        <p:nvSpPr>
          <p:cNvPr id="74754" name="Rectangle 2">
            <a:extLst>
              <a:ext uri="{FF2B5EF4-FFF2-40B4-BE49-F238E27FC236}">
                <a16:creationId xmlns:a16="http://schemas.microsoft.com/office/drawing/2014/main" id="{8ED253FC-CC25-4AF7-B0A9-386A0AE1ABAF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4755" name="Rectangle 3">
            <a:extLst>
              <a:ext uri="{FF2B5EF4-FFF2-40B4-BE49-F238E27FC236}">
                <a16:creationId xmlns:a16="http://schemas.microsoft.com/office/drawing/2014/main" id="{87DE629A-E5B1-43A1-81E0-DE6001344ADA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C890DEDA-3DE8-4B71-9347-4FCFBC0EB873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AC63801-9A8F-40F1-A47C-95D9C8B1EE06}" type="slidenum">
              <a:rPr lang="en-US" altLang="en-US"/>
              <a:pPr/>
              <a:t>2</a:t>
            </a:fld>
            <a:endParaRPr lang="en-US" altLang="en-US"/>
          </a:p>
        </p:txBody>
      </p:sp>
      <p:sp>
        <p:nvSpPr>
          <p:cNvPr id="58370" name="Rectangle 2">
            <a:extLst>
              <a:ext uri="{FF2B5EF4-FFF2-40B4-BE49-F238E27FC236}">
                <a16:creationId xmlns:a16="http://schemas.microsoft.com/office/drawing/2014/main" id="{F35E7593-118A-4F2C-873F-CED4231C007F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8371" name="Rectangle 3">
            <a:extLst>
              <a:ext uri="{FF2B5EF4-FFF2-40B4-BE49-F238E27FC236}">
                <a16:creationId xmlns:a16="http://schemas.microsoft.com/office/drawing/2014/main" id="{F6F79C7F-5993-4033-9132-24B7C22F257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41B206A5-0EEE-410E-B7C9-4120D06A3E80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A27A92A-B5A3-4807-810C-8697697020E7}" type="slidenum">
              <a:rPr lang="en-US" altLang="en-US"/>
              <a:pPr/>
              <a:t>3</a:t>
            </a:fld>
            <a:endParaRPr lang="en-US" altLang="en-US"/>
          </a:p>
        </p:txBody>
      </p:sp>
      <p:sp>
        <p:nvSpPr>
          <p:cNvPr id="66562" name="Rectangle 2">
            <a:extLst>
              <a:ext uri="{FF2B5EF4-FFF2-40B4-BE49-F238E27FC236}">
                <a16:creationId xmlns:a16="http://schemas.microsoft.com/office/drawing/2014/main" id="{2B8E0854-A197-4CB0-83F5-DD9FC95F6161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6563" name="Rectangle 3">
            <a:extLst>
              <a:ext uri="{FF2B5EF4-FFF2-40B4-BE49-F238E27FC236}">
                <a16:creationId xmlns:a16="http://schemas.microsoft.com/office/drawing/2014/main" id="{14D2E04C-98D7-4870-BCF2-BEC022D73DB2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ACAABCBC-D6B0-41EF-BD3C-2CEE6292B6AD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F6C27C6-7681-49C6-8488-FBE2DC931BE3}" type="slidenum">
              <a:rPr lang="en-US" altLang="en-US"/>
              <a:pPr/>
              <a:t>4</a:t>
            </a:fld>
            <a:endParaRPr lang="en-US" altLang="en-US"/>
          </a:p>
        </p:txBody>
      </p:sp>
      <p:sp>
        <p:nvSpPr>
          <p:cNvPr id="60418" name="Rectangle 2">
            <a:extLst>
              <a:ext uri="{FF2B5EF4-FFF2-40B4-BE49-F238E27FC236}">
                <a16:creationId xmlns:a16="http://schemas.microsoft.com/office/drawing/2014/main" id="{3667CF9E-FC85-44A7-906B-978E449D28E4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0419" name="Rectangle 3">
            <a:extLst>
              <a:ext uri="{FF2B5EF4-FFF2-40B4-BE49-F238E27FC236}">
                <a16:creationId xmlns:a16="http://schemas.microsoft.com/office/drawing/2014/main" id="{68E0A0C2-D864-478E-B684-ABA63DD5932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3A9067DF-2837-49C2-B0D9-48CC97023BDB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06AB261-1EA5-44FB-9CD1-B1C27D74894C}" type="slidenum">
              <a:rPr lang="en-US" altLang="en-US"/>
              <a:pPr/>
              <a:t>5</a:t>
            </a:fld>
            <a:endParaRPr lang="en-US" altLang="en-US"/>
          </a:p>
        </p:txBody>
      </p:sp>
      <p:sp>
        <p:nvSpPr>
          <p:cNvPr id="70658" name="Rectangle 2">
            <a:extLst>
              <a:ext uri="{FF2B5EF4-FFF2-40B4-BE49-F238E27FC236}">
                <a16:creationId xmlns:a16="http://schemas.microsoft.com/office/drawing/2014/main" id="{7D4F01BB-8164-4316-9919-E592F1C6B695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659" name="Rectangle 3">
            <a:extLst>
              <a:ext uri="{FF2B5EF4-FFF2-40B4-BE49-F238E27FC236}">
                <a16:creationId xmlns:a16="http://schemas.microsoft.com/office/drawing/2014/main" id="{0B9D33DD-84D3-4F15-9B75-ED1655C85C8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31D4E721-9A5F-488A-AAA9-FD25C5161740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B569B41-DA44-4FD9-8B35-A6964C3667EB}" type="slidenum">
              <a:rPr lang="en-US" altLang="en-US"/>
              <a:pPr/>
              <a:t>6</a:t>
            </a:fld>
            <a:endParaRPr lang="en-US" altLang="en-US"/>
          </a:p>
        </p:txBody>
      </p:sp>
      <p:sp>
        <p:nvSpPr>
          <p:cNvPr id="72706" name="Rectangle 2">
            <a:extLst>
              <a:ext uri="{FF2B5EF4-FFF2-40B4-BE49-F238E27FC236}">
                <a16:creationId xmlns:a16="http://schemas.microsoft.com/office/drawing/2014/main" id="{2426A5A2-CBC0-4C35-863C-9B5A4070E36A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707" name="Rectangle 3">
            <a:extLst>
              <a:ext uri="{FF2B5EF4-FFF2-40B4-BE49-F238E27FC236}">
                <a16:creationId xmlns:a16="http://schemas.microsoft.com/office/drawing/2014/main" id="{406717B0-4D67-4727-816D-6317B785F6C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9474342C-99A8-45E3-AD28-7C48710BDDCD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9C72ADF-A6D8-4F93-8DAC-130067FFF96B}" type="slidenum">
              <a:rPr lang="en-US" altLang="en-US"/>
              <a:pPr/>
              <a:t>11</a:t>
            </a:fld>
            <a:endParaRPr lang="en-US" altLang="en-US"/>
          </a:p>
        </p:txBody>
      </p:sp>
      <p:sp>
        <p:nvSpPr>
          <p:cNvPr id="68610" name="Rectangle 2">
            <a:extLst>
              <a:ext uri="{FF2B5EF4-FFF2-40B4-BE49-F238E27FC236}">
                <a16:creationId xmlns:a16="http://schemas.microsoft.com/office/drawing/2014/main" id="{BB9E4951-4070-4AD2-AE40-C06E0A35E077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611" name="Rectangle 3">
            <a:extLst>
              <a:ext uri="{FF2B5EF4-FFF2-40B4-BE49-F238E27FC236}">
                <a16:creationId xmlns:a16="http://schemas.microsoft.com/office/drawing/2014/main" id="{181BC15E-2BBB-40AC-90C5-BD077286F84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93FEF66B-5433-483B-983C-0ADF20567256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72E5D32-B352-42F3-9850-E0AF8619CA62}" type="slidenum">
              <a:rPr lang="en-US" altLang="en-US"/>
              <a:pPr/>
              <a:t>17</a:t>
            </a:fld>
            <a:endParaRPr lang="en-US" altLang="en-US"/>
          </a:p>
        </p:txBody>
      </p:sp>
      <p:sp>
        <p:nvSpPr>
          <p:cNvPr id="61442" name="Rectangle 2">
            <a:extLst>
              <a:ext uri="{FF2B5EF4-FFF2-40B4-BE49-F238E27FC236}">
                <a16:creationId xmlns:a16="http://schemas.microsoft.com/office/drawing/2014/main" id="{CD67E875-53EB-465B-A197-14DB4DCB4FE7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43" name="Rectangle 3">
            <a:extLst>
              <a:ext uri="{FF2B5EF4-FFF2-40B4-BE49-F238E27FC236}">
                <a16:creationId xmlns:a16="http://schemas.microsoft.com/office/drawing/2014/main" id="{A3CE29A3-FE83-4B6A-8454-B71EEF5512D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:a16="http://schemas.microsoft.com/office/drawing/2014/main" id="{29ED52C8-3618-4B83-9A5C-DB6DB810D2CA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561B694-7EC1-42AA-B45F-33CAA7AB3D72}" type="slidenum">
              <a:rPr lang="en-US" altLang="en-US"/>
              <a:pPr/>
              <a:t>18</a:t>
            </a:fld>
            <a:endParaRPr lang="en-US" altLang="en-US"/>
          </a:p>
        </p:txBody>
      </p:sp>
      <p:sp>
        <p:nvSpPr>
          <p:cNvPr id="62466" name="Rectangle 2">
            <a:extLst>
              <a:ext uri="{FF2B5EF4-FFF2-40B4-BE49-F238E27FC236}">
                <a16:creationId xmlns:a16="http://schemas.microsoft.com/office/drawing/2014/main" id="{3351A47E-292C-4F3C-A69F-5C869A618D9F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2467" name="Rectangle 3">
            <a:extLst>
              <a:ext uri="{FF2B5EF4-FFF2-40B4-BE49-F238E27FC236}">
                <a16:creationId xmlns:a16="http://schemas.microsoft.com/office/drawing/2014/main" id="{9B2305DE-BE53-4494-A441-9143B04B57D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3970" name="Group 2">
            <a:extLst>
              <a:ext uri="{FF2B5EF4-FFF2-40B4-BE49-F238E27FC236}">
                <a16:creationId xmlns:a16="http://schemas.microsoft.com/office/drawing/2014/main" id="{DA677550-8AF8-4867-904D-9B2DF226EE16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83971" name="Freeform 3">
              <a:extLst>
                <a:ext uri="{FF2B5EF4-FFF2-40B4-BE49-F238E27FC236}">
                  <a16:creationId xmlns:a16="http://schemas.microsoft.com/office/drawing/2014/main" id="{8FC193DB-69D3-4DAE-AE00-EA53F6859DD2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3972" name="Freeform 4">
              <a:extLst>
                <a:ext uri="{FF2B5EF4-FFF2-40B4-BE49-F238E27FC236}">
                  <a16:creationId xmlns:a16="http://schemas.microsoft.com/office/drawing/2014/main" id="{F58A0FB2-D170-4DA8-98AE-160AA0BE6418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3973" name="Freeform 5">
              <a:extLst>
                <a:ext uri="{FF2B5EF4-FFF2-40B4-BE49-F238E27FC236}">
                  <a16:creationId xmlns:a16="http://schemas.microsoft.com/office/drawing/2014/main" id="{BF5222AF-6EC4-4B04-A579-0EFD2D50864E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3974" name="Freeform 6">
              <a:extLst>
                <a:ext uri="{FF2B5EF4-FFF2-40B4-BE49-F238E27FC236}">
                  <a16:creationId xmlns:a16="http://schemas.microsoft.com/office/drawing/2014/main" id="{25A186ED-96EE-4AD6-928C-ED30BE6181C9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83975" name="Rectangle 7">
            <a:extLst>
              <a:ext uri="{FF2B5EF4-FFF2-40B4-BE49-F238E27FC236}">
                <a16:creationId xmlns:a16="http://schemas.microsoft.com/office/drawing/2014/main" id="{6AD85E18-6A7C-4DC3-8D32-0887DB73F4C3}"/>
              </a:ext>
            </a:extLst>
          </p:cNvPr>
          <p:cNvSpPr>
            <a:spLocks noGrp="1" noChangeArrowheads="1"/>
          </p:cNvSpPr>
          <p:nvPr>
            <p:ph type="ctrTitle" sz="quarter"/>
          </p:nvPr>
        </p:nvSpPr>
        <p:spPr>
          <a:xfrm>
            <a:off x="0" y="0"/>
            <a:ext cx="9144000" cy="11430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altLang="en-US" noProof="0"/>
              <a:t>Click to edit Master title style</a:t>
            </a:r>
          </a:p>
        </p:txBody>
      </p:sp>
      <p:sp>
        <p:nvSpPr>
          <p:cNvPr id="83976" name="Rectangle 8">
            <a:extLst>
              <a:ext uri="{FF2B5EF4-FFF2-40B4-BE49-F238E27FC236}">
                <a16:creationId xmlns:a16="http://schemas.microsoft.com/office/drawing/2014/main" id="{5A269264-B63E-4AC8-AF72-30A8C5FC43EA}"/>
              </a:ext>
            </a:extLst>
          </p:cNvPr>
          <p:cNvSpPr>
            <a:spLocks noGrp="1" noChangeArrowheads="1"/>
          </p:cNvSpPr>
          <p:nvPr>
            <p:ph type="subTitle" sz="quarter" idx="1"/>
          </p:nvPr>
        </p:nvSpPr>
        <p:spPr>
          <a:xfrm>
            <a:off x="381000" y="1752600"/>
            <a:ext cx="8382000" cy="1752600"/>
          </a:xfrm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92075" tIns="46038" rIns="92075" bIns="46038"/>
          <a:lstStyle>
            <a:lvl1pPr marL="0" indent="0" algn="ctr">
              <a:buFont typeface="Wingdings" panose="05000000000000000000" pitchFamily="2" charset="2"/>
              <a:buNone/>
              <a:defRPr/>
            </a:lvl1pPr>
          </a:lstStyle>
          <a:p>
            <a:pPr lvl="0"/>
            <a:r>
              <a:rPr lang="en-US" altLang="en-US" noProof="0"/>
              <a:t>Click to edit Master subtitle style</a:t>
            </a:r>
          </a:p>
        </p:txBody>
      </p:sp>
    </p:spTree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2334DA-19A0-44BF-8D64-AA1A5CC9355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4D20B11-C5B7-43FF-A054-8AB2C4B9F24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975805242"/>
      </p:ext>
    </p:extLst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933E0D2-84D8-40F4-A9DC-4A5D5A9750B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858000" y="0"/>
            <a:ext cx="2286000" cy="60960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C667EB9-A710-41AE-9D90-25429A1CD9B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0" y="0"/>
            <a:ext cx="6705600" cy="6096000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4233869294"/>
      </p:ext>
    </p:extLst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338C3E9-3090-43DA-A580-C40DB6AB49A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E059478-EA56-47EE-B50B-7C134AC776B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13327291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12948C-38EE-46ED-B59F-524A7F72E2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C92F548-3A43-4A24-BBB9-19932E18089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92760733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A299EAE-1962-49CA-A147-8C696E6FDF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43C3DD9-3DD8-443A-8BEE-F993CE47F6D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26585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7AAE9A-9AAE-44E2-BA97-D7172B3DEA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294912C-C019-4F29-80CD-5624573D0BD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6715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20F5599-0B09-4BAE-AFB0-F32C1B40C7C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48200" y="1825625"/>
            <a:ext cx="386715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90626099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5E3E2F-8E53-4CD0-A827-710AAFF5F88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03834D8-EF42-43BF-8816-B1D922BA1D8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F573F9D-240D-4DC0-A929-F924A9A339F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89ED67E-1EB4-4BF8-B929-95ACD146A11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69A417B-611E-4F25-BC6E-CC7793E0CA9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8568563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447279-EB82-4E47-9B84-12B4D2D131B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565588536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5299047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1DC780-F65B-44B2-B9DA-946CE27995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0B4CD60-FB6E-41B4-9F16-64EE0A21BE1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E66CB68-C0A7-4A6A-9F64-FB73C582D3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6854605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CD030D-4D8D-4168-AE22-F60D66BFEE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8481963-DCFA-4DF7-8AAE-8D904C421EA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4142101451"/>
      </p:ext>
    </p:extLst>
  </p:cSld>
  <p:clrMapOvr>
    <a:masterClrMapping/>
  </p:clrMapOvr>
  <p:transition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FC9FA2-CAE2-4BF5-A1CD-C122CA39EC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6970A92-8460-4DCE-A463-F3638097E7B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F01F251-1827-4347-A345-4E097D7724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24395822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0CE028-4F0F-48E0-880C-6364DE0B72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C2EACA6-4C5E-45F9-AED2-2788A3A1CE4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04752492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9E9CFF2-6854-482B-88EA-BC7B8F4E60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  <a:prstGeom prst="rect">
            <a:avLst/>
          </a:prstGeo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76B6BAC-F079-447A-A7AE-08D9FDC7D3E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762625" cy="58118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659561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311DC05-230D-41C4-A7CB-A4AA5C19AB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12D4A5D-DA98-484D-94A6-9B500BE8C4F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67729304"/>
      </p:ext>
    </p:extLst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697162-07B4-419B-ACB1-2ECEDB1B0E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0FC9A5B-FCB4-4FD2-AA71-7E9C34547FB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533400" y="1641475"/>
            <a:ext cx="4000500" cy="445452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85CC0AB-31F8-4894-B655-C35F29672CB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86300" y="1641475"/>
            <a:ext cx="4000500" cy="445452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690852846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7E95834-8788-4F76-A886-431E916DAF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6DE06F8-CEBB-43B6-8B2D-E85DD04D323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F1B2CDE-1FF9-4D5F-822D-6521CE8B587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05BF478-4074-4555-BA06-AE230BC092A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D2022FD-4FDD-450E-852B-94CD6582F33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4072271732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BC5D20B-B7E3-4BCF-ABC3-FA1E5A100DC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668877304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8341389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5F8E44-EADD-47DD-AF4D-9D4F6F08122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BF2A5C3-7445-4776-A99F-06E004E7814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8756249-CD25-4922-9071-64BCA0F19B9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70240541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9A6608-E71E-4B82-A628-0D5F41A0AA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5391E71-99AE-42D0-BE1B-7A1B44ABEF2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28E4A9D-21B1-4003-AEE7-439BDF0DC12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328299360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2946" name="Group 2">
            <a:extLst>
              <a:ext uri="{FF2B5EF4-FFF2-40B4-BE49-F238E27FC236}">
                <a16:creationId xmlns:a16="http://schemas.microsoft.com/office/drawing/2014/main" id="{1058A081-64B2-4BE6-A704-5F7E1D383E23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82947" name="Freeform 3">
              <a:extLst>
                <a:ext uri="{FF2B5EF4-FFF2-40B4-BE49-F238E27FC236}">
                  <a16:creationId xmlns:a16="http://schemas.microsoft.com/office/drawing/2014/main" id="{61FE33F0-FF43-4510-BAD1-A7BA6EF55EA0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2948" name="Freeform 4">
              <a:extLst>
                <a:ext uri="{FF2B5EF4-FFF2-40B4-BE49-F238E27FC236}">
                  <a16:creationId xmlns:a16="http://schemas.microsoft.com/office/drawing/2014/main" id="{07934E7E-C433-4E4B-87FD-6A04284A5EE9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2949" name="Freeform 5">
              <a:extLst>
                <a:ext uri="{FF2B5EF4-FFF2-40B4-BE49-F238E27FC236}">
                  <a16:creationId xmlns:a16="http://schemas.microsoft.com/office/drawing/2014/main" id="{78EF2575-80FF-4B9A-93AC-9752DBF698DD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2950" name="Freeform 6">
              <a:extLst>
                <a:ext uri="{FF2B5EF4-FFF2-40B4-BE49-F238E27FC236}">
                  <a16:creationId xmlns:a16="http://schemas.microsoft.com/office/drawing/2014/main" id="{4FC60AEE-6D54-4A48-A9D5-04FC5655ECAA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82951" name="Rectangle 7">
            <a:extLst>
              <a:ext uri="{FF2B5EF4-FFF2-40B4-BE49-F238E27FC236}">
                <a16:creationId xmlns:a16="http://schemas.microsoft.com/office/drawing/2014/main" id="{5B2C3987-EC37-4190-8A56-180375F5F0E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1219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82952" name="Rectangle 8">
            <a:extLst>
              <a:ext uri="{FF2B5EF4-FFF2-40B4-BE49-F238E27FC236}">
                <a16:creationId xmlns:a16="http://schemas.microsoft.com/office/drawing/2014/main" id="{A92B5200-C522-4AF0-835B-FD081DDE0A0E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533400" y="1641475"/>
            <a:ext cx="8153400" cy="44545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3" r:id="rId1"/>
    <p:sldLayoutId id="2147483655" r:id="rId2"/>
    <p:sldLayoutId id="2147483656" r:id="rId3"/>
    <p:sldLayoutId id="2147483657" r:id="rId4"/>
    <p:sldLayoutId id="2147483658" r:id="rId5"/>
    <p:sldLayoutId id="2147483659" r:id="rId6"/>
    <p:sldLayoutId id="2147483660" r:id="rId7"/>
    <p:sldLayoutId id="2147483661" r:id="rId8"/>
    <p:sldLayoutId id="2147483662" r:id="rId9"/>
    <p:sldLayoutId id="2147483663" r:id="rId10"/>
    <p:sldLayoutId id="2147483664" r:id="rId11"/>
  </p:sldLayoutIdLst>
  <p:transition/>
  <p:txStyles>
    <p:titleStyle>
      <a:lvl1pPr algn="ctr" rtl="0" fontAlgn="base">
        <a:spcBef>
          <a:spcPct val="0"/>
        </a:spcBef>
        <a:spcAft>
          <a:spcPct val="0"/>
        </a:spcAft>
        <a:defRPr sz="4800" b="1" kern="12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anose="02020603050405020304" pitchFamily="18" charset="0"/>
        </a:defRPr>
      </a:lvl9pPr>
    </p:titleStyle>
    <p:bodyStyle>
      <a:lvl1pPr marL="404813" indent="-404813" algn="l" rtl="0" fontAlgn="base">
        <a:spcBef>
          <a:spcPct val="20000"/>
        </a:spcBef>
        <a:spcAft>
          <a:spcPct val="0"/>
        </a:spcAft>
        <a:buClr>
          <a:schemeClr val="tx2"/>
        </a:buClr>
        <a:buSzPct val="85000"/>
        <a:buFont typeface="Wingdings" panose="05000000000000000000" pitchFamily="2" charset="2"/>
        <a:buChar char="n"/>
        <a:defRPr sz="4400" b="1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862013" indent="-3429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4000" b="1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2pPr>
      <a:lvl3pPr marL="1254125" indent="-277813" algn="l" rtl="0" fontAlgn="base">
        <a:spcBef>
          <a:spcPct val="20000"/>
        </a:spcBef>
        <a:spcAft>
          <a:spcPct val="0"/>
        </a:spcAft>
        <a:buClr>
          <a:schemeClr val="tx2"/>
        </a:buClr>
        <a:buSzPct val="85000"/>
        <a:buFont typeface="Times New Roman" panose="02020603050405020304" pitchFamily="18" charset="0"/>
        <a:buChar char="■"/>
        <a:defRPr sz="3600" b="1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20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  <p:sldLayoutId id="2147483666" r:id="rId2"/>
    <p:sldLayoutId id="2147483667" r:id="rId3"/>
    <p:sldLayoutId id="2147483668" r:id="rId4"/>
    <p:sldLayoutId id="2147483669" r:id="rId5"/>
    <p:sldLayoutId id="2147483670" r:id="rId6"/>
    <p:sldLayoutId id="2147483671" r:id="rId7"/>
    <p:sldLayoutId id="2147483672" r:id="rId8"/>
    <p:sldLayoutId id="2147483673" r:id="rId9"/>
    <p:sldLayoutId id="2147483674" r:id="rId10"/>
    <p:sldLayoutId id="2147483675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new-arkemmaus.org/index.html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Rectangle 2">
            <a:extLst>
              <a:ext uri="{FF2B5EF4-FFF2-40B4-BE49-F238E27FC236}">
                <a16:creationId xmlns:a16="http://schemas.microsoft.com/office/drawing/2014/main" id="{64999F41-7B18-4F8D-AEFE-EB9C47292B14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0" y="0"/>
            <a:ext cx="9144000" cy="838200"/>
          </a:xfrm>
        </p:spPr>
        <p:txBody>
          <a:bodyPr/>
          <a:lstStyle/>
          <a:p>
            <a:r>
              <a:rPr lang="en-US" altLang="en-US" sz="4400"/>
              <a:t>Holy Spirit, Thou Art Welcome</a:t>
            </a:r>
            <a:endParaRPr lang="en-US" altLang="en-US" sz="4400">
              <a:cs typeface="Times New Roman" panose="02020603050405020304" pitchFamily="18" charset="0"/>
            </a:endParaRPr>
          </a:p>
        </p:txBody>
      </p:sp>
      <p:sp>
        <p:nvSpPr>
          <p:cNvPr id="73731" name="Rectangle 3">
            <a:extLst>
              <a:ext uri="{FF2B5EF4-FFF2-40B4-BE49-F238E27FC236}">
                <a16:creationId xmlns:a16="http://schemas.microsoft.com/office/drawing/2014/main" id="{6D0FB7EA-F063-4CB6-8E74-DAB50A9D6959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1066800"/>
            <a:ext cx="9144000" cy="3962400"/>
          </a:xfrm>
        </p:spPr>
        <p:txBody>
          <a:bodyPr/>
          <a:lstStyle/>
          <a:p>
            <a:r>
              <a:rPr lang="en-US" altLang="en-US" sz="3400">
                <a:latin typeface="Arial" panose="020B0604020202020204" pitchFamily="34" charset="0"/>
                <a:cs typeface="Arial" panose="020B0604020202020204" pitchFamily="34" charset="0"/>
              </a:rPr>
              <a:t>Holy Spirit, Thou art welcome in this place;</a:t>
            </a:r>
            <a:endParaRPr lang="en-US" altLang="en-US" sz="3400" i="1">
              <a:latin typeface="Arial" panose="020B0604020202020204" pitchFamily="34" charset="0"/>
              <a:cs typeface="Times New Roman" panose="02020603050405020304" pitchFamily="18" charset="0"/>
            </a:endParaRPr>
          </a:p>
          <a:p>
            <a:r>
              <a:rPr lang="en-US" altLang="en-US" sz="3400">
                <a:latin typeface="Arial" panose="020B0604020202020204" pitchFamily="34" charset="0"/>
                <a:cs typeface="Times New Roman" panose="02020603050405020304" pitchFamily="18" charset="0"/>
              </a:rPr>
              <a:t>Holy Spirit, Thou art welcome in this place.</a:t>
            </a:r>
          </a:p>
          <a:p>
            <a:r>
              <a:rPr lang="en-US" altLang="en-US" sz="3400">
                <a:latin typeface="Arial" panose="020B0604020202020204" pitchFamily="34" charset="0"/>
                <a:cs typeface="Times New Roman" panose="02020603050405020304" pitchFamily="18" charset="0"/>
              </a:rPr>
              <a:t>Omnipotent Father of mercy and grace, </a:t>
            </a:r>
          </a:p>
          <a:p>
            <a:r>
              <a:rPr lang="en-US" altLang="en-US" sz="3400">
                <a:latin typeface="Arial" panose="020B0604020202020204" pitchFamily="34" charset="0"/>
                <a:cs typeface="Times New Roman" panose="02020603050405020304" pitchFamily="18" charset="0"/>
              </a:rPr>
              <a:t>Thou art welcome in this place.</a:t>
            </a:r>
          </a:p>
        </p:txBody>
      </p:sp>
      <p:sp>
        <p:nvSpPr>
          <p:cNvPr id="73732" name="Text Box 4">
            <a:extLst>
              <a:ext uri="{FF2B5EF4-FFF2-40B4-BE49-F238E27FC236}">
                <a16:creationId xmlns:a16="http://schemas.microsoft.com/office/drawing/2014/main" id="{B84EB6F4-A4FB-4C6F-8CE3-A1BA36F533F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096000"/>
            <a:ext cx="9144000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en-US" sz="1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anose="02020603050405020304" pitchFamily="18" charset="0"/>
              </a:rPr>
              <a:t>Dottie Rambo / David Huntsinger  © 1977  John T Benson Publishing Co   (ASCAP) - CCLI#11082353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90" name="Rectangle 2">
            <a:extLst>
              <a:ext uri="{FF2B5EF4-FFF2-40B4-BE49-F238E27FC236}">
                <a16:creationId xmlns:a16="http://schemas.microsoft.com/office/drawing/2014/main" id="{F4AC2989-E3F1-4107-815D-C2AC0BFBA0B0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 altLang="en-US"/>
          </a:p>
        </p:txBody>
      </p:sp>
      <p:sp>
        <p:nvSpPr>
          <p:cNvPr id="89091" name="Rectangle 3">
            <a:extLst>
              <a:ext uri="{FF2B5EF4-FFF2-40B4-BE49-F238E27FC236}">
                <a16:creationId xmlns:a16="http://schemas.microsoft.com/office/drawing/2014/main" id="{A79AF0B9-BF10-4CFE-AC83-6605BC24B23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/>
              <a:t>Accepting Christ and that relationship that God offers, we can do nothing but accept what Jesus did for us</a:t>
            </a:r>
          </a:p>
        </p:txBody>
      </p:sp>
    </p:spTree>
  </p:cSld>
  <p:clrMapOvr>
    <a:masterClrMapping/>
  </p:clrMapOvr>
  <p:transition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>
            <a:extLst>
              <a:ext uri="{FF2B5EF4-FFF2-40B4-BE49-F238E27FC236}">
                <a16:creationId xmlns:a16="http://schemas.microsoft.com/office/drawing/2014/main" id="{34A08A56-DBD1-4A5D-BF15-B57809427E87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838200" y="1828800"/>
            <a:ext cx="6934200" cy="3276600"/>
          </a:xfrm>
        </p:spPr>
        <p:txBody>
          <a:bodyPr/>
          <a:lstStyle/>
          <a:p>
            <a:pPr marL="457200" indent="-457200" algn="l">
              <a:spcBef>
                <a:spcPct val="40000"/>
              </a:spcBef>
              <a:buFont typeface="Wingdings" panose="05000000000000000000" pitchFamily="2" charset="2"/>
              <a:buChar char="n"/>
            </a:pPr>
            <a:r>
              <a:rPr lang="en-US" altLang="en-US" sz="4000">
                <a:cs typeface="Times New Roman" panose="02020603050405020304" pitchFamily="18" charset="0"/>
              </a:rPr>
              <a:t>God said yes to us in Christ</a:t>
            </a:r>
          </a:p>
          <a:p>
            <a:pPr marL="457200" indent="-457200" algn="l">
              <a:spcBef>
                <a:spcPct val="40000"/>
              </a:spcBef>
              <a:buFont typeface="Wingdings" panose="05000000000000000000" pitchFamily="2" charset="2"/>
              <a:buChar char="n"/>
            </a:pPr>
            <a:r>
              <a:rPr lang="en-US" altLang="en-US" sz="4000">
                <a:cs typeface="Times New Roman" panose="02020603050405020304" pitchFamily="18" charset="0"/>
              </a:rPr>
              <a:t>We say yes to God in Jesus</a:t>
            </a:r>
          </a:p>
          <a:p>
            <a:pPr marL="457200" indent="-457200" algn="l">
              <a:spcBef>
                <a:spcPct val="40000"/>
              </a:spcBef>
              <a:buFont typeface="Wingdings" panose="05000000000000000000" pitchFamily="2" charset="2"/>
              <a:buChar char="n"/>
            </a:pPr>
            <a:r>
              <a:rPr lang="en-US" altLang="en-US" sz="4000">
                <a:cs typeface="Times New Roman" panose="02020603050405020304" pitchFamily="18" charset="0"/>
              </a:rPr>
              <a:t>Christ is the invitation, faith is our response</a:t>
            </a:r>
            <a:endParaRPr lang="en-US" altLang="en-US" sz="4000">
              <a:cs typeface="Arial" panose="020B0604020202020204" pitchFamily="34" charset="0"/>
            </a:endParaRPr>
          </a:p>
        </p:txBody>
      </p:sp>
      <p:sp>
        <p:nvSpPr>
          <p:cNvPr id="67587" name="Text Box 3">
            <a:extLst>
              <a:ext uri="{FF2B5EF4-FFF2-40B4-BE49-F238E27FC236}">
                <a16:creationId xmlns:a16="http://schemas.microsoft.com/office/drawing/2014/main" id="{1499FB5C-77EB-4463-8D56-635134E0CA6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 alt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306" name="Rectangle 2">
            <a:extLst>
              <a:ext uri="{FF2B5EF4-FFF2-40B4-BE49-F238E27FC236}">
                <a16:creationId xmlns:a16="http://schemas.microsoft.com/office/drawing/2014/main" id="{A9F30BB3-D577-498E-B55A-AA404A010401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 altLang="en-US"/>
          </a:p>
        </p:txBody>
      </p:sp>
      <p:sp>
        <p:nvSpPr>
          <p:cNvPr id="98307" name="Rectangle 3">
            <a:extLst>
              <a:ext uri="{FF2B5EF4-FFF2-40B4-BE49-F238E27FC236}">
                <a16:creationId xmlns:a16="http://schemas.microsoft.com/office/drawing/2014/main" id="{1E7BF3B8-AA34-4E3B-9B49-26E0B11F27A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  <p:transition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114" name="Rectangle 2">
            <a:extLst>
              <a:ext uri="{FF2B5EF4-FFF2-40B4-BE49-F238E27FC236}">
                <a16:creationId xmlns:a16="http://schemas.microsoft.com/office/drawing/2014/main" id="{F4D0520B-A08C-43E4-B63E-75831922C1B9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4400"/>
              <a:t>Justifying Grace </a:t>
            </a:r>
            <a:br>
              <a:rPr lang="en-US" altLang="en-US" sz="4400"/>
            </a:br>
            <a:r>
              <a:rPr lang="en-US" altLang="en-US" sz="4400"/>
              <a:t>is God’s love in action</a:t>
            </a:r>
          </a:p>
        </p:txBody>
      </p:sp>
      <p:sp>
        <p:nvSpPr>
          <p:cNvPr id="90115" name="Rectangle 3">
            <a:extLst>
              <a:ext uri="{FF2B5EF4-FFF2-40B4-BE49-F238E27FC236}">
                <a16:creationId xmlns:a16="http://schemas.microsoft.com/office/drawing/2014/main" id="{3462DDB1-2FE0-40AD-8D7B-381910759E7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/>
              <a:t>God addresses our intellect</a:t>
            </a:r>
          </a:p>
          <a:p>
            <a:r>
              <a:rPr lang="en-US" altLang="en-US"/>
              <a:t>God appeals to our will</a:t>
            </a:r>
          </a:p>
          <a:p>
            <a:r>
              <a:rPr lang="en-US" altLang="en-US"/>
              <a:t>God touches our hearts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1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11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11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0115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8" name="Rectangle 2">
            <a:extLst>
              <a:ext uri="{FF2B5EF4-FFF2-40B4-BE49-F238E27FC236}">
                <a16:creationId xmlns:a16="http://schemas.microsoft.com/office/drawing/2014/main" id="{3C03F391-D7B4-4C5C-A044-FF58BCDC87B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Justified Grace is …</a:t>
            </a:r>
          </a:p>
        </p:txBody>
      </p:sp>
      <p:sp>
        <p:nvSpPr>
          <p:cNvPr id="91139" name="Rectangle 3">
            <a:extLst>
              <a:ext uri="{FF2B5EF4-FFF2-40B4-BE49-F238E27FC236}">
                <a16:creationId xmlns:a16="http://schemas.microsoft.com/office/drawing/2014/main" id="{D807C946-6821-485E-8EC6-566BB1D107DF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None/>
            </a:pPr>
            <a:r>
              <a:rPr lang="en-US" altLang="en-US"/>
              <a:t>Justified=</a:t>
            </a:r>
          </a:p>
          <a:p>
            <a:pPr>
              <a:buFont typeface="Wingdings" panose="05000000000000000000" pitchFamily="2" charset="2"/>
              <a:buNone/>
            </a:pPr>
            <a:r>
              <a:rPr lang="en-US" altLang="en-US"/>
              <a:t>Just-as-if-I’d never sinned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1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13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1139" grpId="0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62" name="Rectangle 2">
            <a:extLst>
              <a:ext uri="{FF2B5EF4-FFF2-40B4-BE49-F238E27FC236}">
                <a16:creationId xmlns:a16="http://schemas.microsoft.com/office/drawing/2014/main" id="{F171D7EC-0552-4CF2-9253-A09F89747B87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Agape Love = God’s love</a:t>
            </a:r>
          </a:p>
        </p:txBody>
      </p:sp>
      <p:sp>
        <p:nvSpPr>
          <p:cNvPr id="92163" name="Rectangle 3">
            <a:extLst>
              <a:ext uri="{FF2B5EF4-FFF2-40B4-BE49-F238E27FC236}">
                <a16:creationId xmlns:a16="http://schemas.microsoft.com/office/drawing/2014/main" id="{7F3D41C3-680D-4C84-A112-8E1A6F2823D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None/>
            </a:pPr>
            <a:endParaRPr lang="en-US" altLang="en-US"/>
          </a:p>
        </p:txBody>
      </p:sp>
    </p:spTree>
  </p:cSld>
  <p:clrMapOvr>
    <a:masterClrMapping/>
  </p:clrMapOvr>
  <p:transition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6" name="Rectangle 2">
            <a:extLst>
              <a:ext uri="{FF2B5EF4-FFF2-40B4-BE49-F238E27FC236}">
                <a16:creationId xmlns:a16="http://schemas.microsoft.com/office/drawing/2014/main" id="{1E04FE21-72C6-4D17-AE09-253A7212E88E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 altLang="en-US"/>
          </a:p>
        </p:txBody>
      </p:sp>
      <p:sp>
        <p:nvSpPr>
          <p:cNvPr id="93187" name="Rectangle 3">
            <a:extLst>
              <a:ext uri="{FF2B5EF4-FFF2-40B4-BE49-F238E27FC236}">
                <a16:creationId xmlns:a16="http://schemas.microsoft.com/office/drawing/2014/main" id="{A7081DA1-45CA-4EEE-87BF-FDA968DF7AB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  <p:transition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>
            <a:extLst>
              <a:ext uri="{FF2B5EF4-FFF2-40B4-BE49-F238E27FC236}">
                <a16:creationId xmlns:a16="http://schemas.microsoft.com/office/drawing/2014/main" id="{D388A86D-D086-40AB-8192-83BB8733935D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2514600"/>
            <a:ext cx="9144000" cy="1066800"/>
          </a:xfrm>
        </p:spPr>
        <p:txBody>
          <a:bodyPr/>
          <a:lstStyle/>
          <a:p>
            <a:r>
              <a:rPr lang="en-US" altLang="en-US" sz="6000" i="1">
                <a:solidFill>
                  <a:schemeClr val="tx2"/>
                </a:solidFill>
                <a:cs typeface="Times New Roman" panose="02020603050405020304" pitchFamily="18" charset="0"/>
              </a:rPr>
              <a:t>De Colores!</a:t>
            </a:r>
            <a:endParaRPr lang="en-US" altLang="en-US" sz="6000" i="1">
              <a:solidFill>
                <a:schemeClr val="tx2"/>
              </a:solidFill>
              <a:cs typeface="Arial" panose="020B0604020202020204" pitchFamily="34" charset="0"/>
            </a:endParaRPr>
          </a:p>
        </p:txBody>
      </p:sp>
      <p:sp>
        <p:nvSpPr>
          <p:cNvPr id="41987" name="Text Box 3">
            <a:extLst>
              <a:ext uri="{FF2B5EF4-FFF2-40B4-BE49-F238E27FC236}">
                <a16:creationId xmlns:a16="http://schemas.microsoft.com/office/drawing/2014/main" id="{24ECC392-EA42-4103-9E5A-824CC481652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 altLang="en-US"/>
          </a:p>
        </p:txBody>
      </p:sp>
    </p:spTree>
  </p:cSld>
  <p:clrMapOvr>
    <a:masterClrMapping/>
  </p:clrMapOvr>
  <p:transition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31" name="Text Box 7">
            <a:extLst>
              <a:ext uri="{FF2B5EF4-FFF2-40B4-BE49-F238E27FC236}">
                <a16:creationId xmlns:a16="http://schemas.microsoft.com/office/drawing/2014/main" id="{9F52EC1A-156F-4A40-8DFB-DEC72C0E916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 altLang="en-US"/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>
            <a:extLst>
              <a:ext uri="{FF2B5EF4-FFF2-40B4-BE49-F238E27FC236}">
                <a16:creationId xmlns:a16="http://schemas.microsoft.com/office/drawing/2014/main" id="{CAB4D038-FD8E-40D5-9D4D-EB5D9491368B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br>
              <a:rPr lang="en-US" altLang="en-US"/>
            </a:br>
            <a:endParaRPr lang="en-US" altLang="en-US" sz="1200" b="0">
              <a:cs typeface="Times New Roman" panose="02020603050405020304" pitchFamily="18" charset="0"/>
            </a:endParaRPr>
          </a:p>
        </p:txBody>
      </p:sp>
      <p:sp>
        <p:nvSpPr>
          <p:cNvPr id="65539" name="Rectangle 3">
            <a:extLst>
              <a:ext uri="{FF2B5EF4-FFF2-40B4-BE49-F238E27FC236}">
                <a16:creationId xmlns:a16="http://schemas.microsoft.com/office/drawing/2014/main" id="{6A47072D-4407-45A4-BA98-7C7920475B1B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1524000"/>
            <a:ext cx="9144000" cy="1371600"/>
          </a:xfrm>
        </p:spPr>
        <p:txBody>
          <a:bodyPr/>
          <a:lstStyle/>
          <a:p>
            <a:r>
              <a:rPr lang="en-US" altLang="en-US" sz="7200" b="0">
                <a:cs typeface="Arial" panose="020B0604020202020204" pitchFamily="34" charset="0"/>
              </a:rPr>
              <a:t>Justifying Grace</a:t>
            </a:r>
            <a:endParaRPr lang="en-US" altLang="en-US" sz="7200" b="0"/>
          </a:p>
        </p:txBody>
      </p:sp>
      <p:sp>
        <p:nvSpPr>
          <p:cNvPr id="65540" name="Text Box 4">
            <a:extLst>
              <a:ext uri="{FF2B5EF4-FFF2-40B4-BE49-F238E27FC236}">
                <a16:creationId xmlns:a16="http://schemas.microsoft.com/office/drawing/2014/main" id="{B612EF17-96E8-4EBF-805A-423C72CEA3C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00600" y="4038600"/>
            <a:ext cx="2994025" cy="76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Bill Koppert</a:t>
            </a:r>
          </a:p>
        </p:txBody>
      </p:sp>
      <p:sp>
        <p:nvSpPr>
          <p:cNvPr id="65541" name="Text Box 5">
            <a:extLst>
              <a:ext uri="{FF2B5EF4-FFF2-40B4-BE49-F238E27FC236}">
                <a16:creationId xmlns:a16="http://schemas.microsoft.com/office/drawing/2014/main" id="{6BE5AB1B-6C7F-439E-9999-D15D34EE3D0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 altLang="en-US"/>
          </a:p>
        </p:txBody>
      </p:sp>
      <p:pic>
        <p:nvPicPr>
          <p:cNvPr id="65542" name="Picture 6" descr="new-arklogo">
            <a:hlinkClick r:id="rId3"/>
            <a:extLst>
              <a:ext uri="{FF2B5EF4-FFF2-40B4-BE49-F238E27FC236}">
                <a16:creationId xmlns:a16="http://schemas.microsoft.com/office/drawing/2014/main" id="{0B022E92-7A41-4CE1-80E9-01A64B48AB1F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971800" y="457200"/>
            <a:ext cx="2857500" cy="104775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5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5540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>
            <a:extLst>
              <a:ext uri="{FF2B5EF4-FFF2-40B4-BE49-F238E27FC236}">
                <a16:creationId xmlns:a16="http://schemas.microsoft.com/office/drawing/2014/main" id="{B1387122-8CB9-4222-ADE6-D24536867B58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533400" y="1676400"/>
            <a:ext cx="7924800" cy="3352800"/>
          </a:xfrm>
        </p:spPr>
        <p:txBody>
          <a:bodyPr/>
          <a:lstStyle/>
          <a:p>
            <a:pPr marL="457200" indent="-457200" algn="l">
              <a:buFont typeface="Wingdings" panose="05000000000000000000" pitchFamily="2" charset="2"/>
              <a:buChar char="n"/>
            </a:pPr>
            <a:r>
              <a:rPr lang="en-US" altLang="en-US" sz="3600">
                <a:cs typeface="Times New Roman" panose="02020603050405020304" pitchFamily="18" charset="0"/>
              </a:rPr>
              <a:t>wrong choices separate us from God</a:t>
            </a:r>
          </a:p>
          <a:p>
            <a:pPr marL="457200" indent="-457200" algn="l">
              <a:buFont typeface="Wingdings" panose="05000000000000000000" pitchFamily="2" charset="2"/>
              <a:buChar char="n"/>
            </a:pPr>
            <a:r>
              <a:rPr lang="en-US" altLang="en-US" sz="3600">
                <a:cs typeface="Times New Roman" panose="02020603050405020304" pitchFamily="18" charset="0"/>
              </a:rPr>
              <a:t>God’s love and grace are always greater than all our wrong choices</a:t>
            </a:r>
          </a:p>
          <a:p>
            <a:pPr marL="457200" indent="-457200" algn="l">
              <a:buFont typeface="Wingdings" panose="05000000000000000000" pitchFamily="2" charset="2"/>
              <a:buChar char="n"/>
            </a:pPr>
            <a:r>
              <a:rPr lang="en-US" altLang="en-US" sz="3600">
                <a:cs typeface="Times New Roman" panose="02020603050405020304" pitchFamily="18" charset="0"/>
              </a:rPr>
              <a:t>God offers us a personal relationship of self-giving love, not rules and laws</a:t>
            </a:r>
            <a:endParaRPr lang="en-US" altLang="en-US" sz="3600">
              <a:cs typeface="Arial" panose="020B0604020202020204" pitchFamily="34" charset="0"/>
            </a:endParaRPr>
          </a:p>
        </p:txBody>
      </p:sp>
      <p:sp>
        <p:nvSpPr>
          <p:cNvPr id="36867" name="Text Box 3">
            <a:extLst>
              <a:ext uri="{FF2B5EF4-FFF2-40B4-BE49-F238E27FC236}">
                <a16:creationId xmlns:a16="http://schemas.microsoft.com/office/drawing/2014/main" id="{F262EBB8-D79D-44DA-BB0C-43ED39D59BE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 altLang="en-US"/>
          </a:p>
        </p:txBody>
      </p:sp>
      <p:sp>
        <p:nvSpPr>
          <p:cNvPr id="36868" name="Text Box 4">
            <a:extLst>
              <a:ext uri="{FF2B5EF4-FFF2-40B4-BE49-F238E27FC236}">
                <a16:creationId xmlns:a16="http://schemas.microsoft.com/office/drawing/2014/main" id="{8FC8657B-3275-480C-A77D-C0621C0BACD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1431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en-US" altLang="en-US" sz="4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God offers us a relationship</a:t>
            </a:r>
          </a:p>
          <a:p>
            <a:pPr algn="ctr"/>
            <a:r>
              <a:rPr lang="en-US" altLang="en-US" sz="4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of unconditional love &amp; grace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>
            <a:extLst>
              <a:ext uri="{FF2B5EF4-FFF2-40B4-BE49-F238E27FC236}">
                <a16:creationId xmlns:a16="http://schemas.microsoft.com/office/drawing/2014/main" id="{F6244ED2-01B1-45F9-86CF-1D09F7FDA8C5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457200" y="1219200"/>
            <a:ext cx="8229600" cy="3276600"/>
          </a:xfrm>
        </p:spPr>
        <p:txBody>
          <a:bodyPr/>
          <a:lstStyle/>
          <a:p>
            <a:pPr marL="457200" indent="-457200" algn="l">
              <a:lnSpc>
                <a:spcPct val="80000"/>
              </a:lnSpc>
              <a:buFont typeface="Wingdings" panose="05000000000000000000" pitchFamily="2" charset="2"/>
              <a:buChar char="n"/>
            </a:pPr>
            <a:r>
              <a:rPr lang="en-US" altLang="en-US">
                <a:cs typeface="Times New Roman" panose="02020603050405020304" pitchFamily="18" charset="0"/>
              </a:rPr>
              <a:t>Justifying Grace is our eyes being opened to His grace</a:t>
            </a:r>
          </a:p>
          <a:p>
            <a:pPr marL="457200" indent="-457200" algn="l">
              <a:lnSpc>
                <a:spcPct val="80000"/>
              </a:lnSpc>
              <a:buFont typeface="Wingdings" panose="05000000000000000000" pitchFamily="2" charset="2"/>
              <a:buChar char="n"/>
            </a:pPr>
            <a:r>
              <a:rPr lang="en-US" altLang="en-US">
                <a:cs typeface="Arial" panose="020B0604020202020204" pitchFamily="34" charset="0"/>
              </a:rPr>
              <a:t>It’s our saying yes to Jesus’ offer</a:t>
            </a:r>
          </a:p>
        </p:txBody>
      </p:sp>
      <p:sp>
        <p:nvSpPr>
          <p:cNvPr id="69635" name="Text Box 3">
            <a:extLst>
              <a:ext uri="{FF2B5EF4-FFF2-40B4-BE49-F238E27FC236}">
                <a16:creationId xmlns:a16="http://schemas.microsoft.com/office/drawing/2014/main" id="{1912485F-C836-4F2B-A1AC-94E7469C853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 alt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6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2" name="Rectangle 2">
            <a:extLst>
              <a:ext uri="{FF2B5EF4-FFF2-40B4-BE49-F238E27FC236}">
                <a16:creationId xmlns:a16="http://schemas.microsoft.com/office/drawing/2014/main" id="{A5232749-6B8D-4440-8AD0-B91FCC02A46B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457200" y="1219200"/>
            <a:ext cx="8153400" cy="3276600"/>
          </a:xfrm>
        </p:spPr>
        <p:txBody>
          <a:bodyPr/>
          <a:lstStyle/>
          <a:p>
            <a:pPr marL="457200" indent="-457200" algn="l">
              <a:lnSpc>
                <a:spcPct val="80000"/>
              </a:lnSpc>
              <a:buFont typeface="Wingdings" panose="05000000000000000000" pitchFamily="2" charset="2"/>
              <a:buChar char="n"/>
            </a:pPr>
            <a:r>
              <a:rPr lang="en-US" altLang="en-US">
                <a:cs typeface="Times New Roman" panose="02020603050405020304" pitchFamily="18" charset="0"/>
              </a:rPr>
              <a:t>I was saved by grace</a:t>
            </a:r>
          </a:p>
          <a:p>
            <a:pPr marL="457200" indent="-457200" algn="l">
              <a:lnSpc>
                <a:spcPct val="80000"/>
              </a:lnSpc>
              <a:buFont typeface="Wingdings" panose="05000000000000000000" pitchFamily="2" charset="2"/>
              <a:buChar char="n"/>
            </a:pPr>
            <a:r>
              <a:rPr lang="en-US" altLang="en-US">
                <a:cs typeface="Times New Roman" panose="02020603050405020304" pitchFamily="18" charset="0"/>
              </a:rPr>
              <a:t>I am saved by grace</a:t>
            </a:r>
          </a:p>
          <a:p>
            <a:pPr marL="457200" indent="-457200" algn="l">
              <a:lnSpc>
                <a:spcPct val="80000"/>
              </a:lnSpc>
              <a:buFont typeface="Wingdings" panose="05000000000000000000" pitchFamily="2" charset="2"/>
              <a:buChar char="n"/>
            </a:pPr>
            <a:r>
              <a:rPr lang="en-US" altLang="en-US">
                <a:cs typeface="Times New Roman" panose="02020603050405020304" pitchFamily="18" charset="0"/>
              </a:rPr>
              <a:t>I will be saved by grace</a:t>
            </a:r>
            <a:endParaRPr lang="en-US" altLang="en-US">
              <a:cs typeface="Arial" panose="020B0604020202020204" pitchFamily="34" charset="0"/>
            </a:endParaRPr>
          </a:p>
        </p:txBody>
      </p:sp>
      <p:sp>
        <p:nvSpPr>
          <p:cNvPr id="71683" name="Text Box 3">
            <a:extLst>
              <a:ext uri="{FF2B5EF4-FFF2-40B4-BE49-F238E27FC236}">
                <a16:creationId xmlns:a16="http://schemas.microsoft.com/office/drawing/2014/main" id="{8E27729E-CD71-43E2-8474-1FCC58DC34A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 alt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68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68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682" grpId="0" uiExpand="1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210" name="Rectangle 2">
            <a:extLst>
              <a:ext uri="{FF2B5EF4-FFF2-40B4-BE49-F238E27FC236}">
                <a16:creationId xmlns:a16="http://schemas.microsoft.com/office/drawing/2014/main" id="{0CAD3982-5228-4F17-9619-10F9090CA8D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4400"/>
              <a:t>Christianity is a relationship,</a:t>
            </a:r>
            <a:br>
              <a:rPr lang="en-US" altLang="en-US" sz="4400"/>
            </a:br>
            <a:r>
              <a:rPr lang="en-US" altLang="en-US" sz="4400"/>
              <a:t>not a religion.</a:t>
            </a:r>
          </a:p>
        </p:txBody>
      </p:sp>
      <p:sp>
        <p:nvSpPr>
          <p:cNvPr id="94211" name="Rectangle 3">
            <a:extLst>
              <a:ext uri="{FF2B5EF4-FFF2-40B4-BE49-F238E27FC236}">
                <a16:creationId xmlns:a16="http://schemas.microsoft.com/office/drawing/2014/main" id="{8D093A15-3ED9-4110-9C5B-0EED7D1D010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34" name="Rectangle 2">
            <a:extLst>
              <a:ext uri="{FF2B5EF4-FFF2-40B4-BE49-F238E27FC236}">
                <a16:creationId xmlns:a16="http://schemas.microsoft.com/office/drawing/2014/main" id="{0642B305-0515-479B-86B6-E801DD646A13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As we continue to say yes we …</a:t>
            </a:r>
          </a:p>
        </p:txBody>
      </p:sp>
      <p:sp>
        <p:nvSpPr>
          <p:cNvPr id="95235" name="Rectangle 3">
            <a:extLst>
              <a:ext uri="{FF2B5EF4-FFF2-40B4-BE49-F238E27FC236}">
                <a16:creationId xmlns:a16="http://schemas.microsoft.com/office/drawing/2014/main" id="{FCEBC26B-E802-455F-AC8B-C9069C98E11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sz="4000"/>
              <a:t>understand ourselves better</a:t>
            </a:r>
          </a:p>
          <a:p>
            <a:r>
              <a:rPr lang="en-US" altLang="en-US" sz="4000"/>
              <a:t>acknowledge our need for Christ</a:t>
            </a:r>
          </a:p>
          <a:p>
            <a:r>
              <a:rPr lang="en-US" altLang="en-US" sz="4000"/>
              <a:t>understand God better</a:t>
            </a:r>
          </a:p>
          <a:p>
            <a:r>
              <a:rPr lang="en-US" altLang="en-US" sz="4000"/>
              <a:t>seek God’s will in our lives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2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2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2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2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5235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258" name="Rectangle 2">
            <a:extLst>
              <a:ext uri="{FF2B5EF4-FFF2-40B4-BE49-F238E27FC236}">
                <a16:creationId xmlns:a16="http://schemas.microsoft.com/office/drawing/2014/main" id="{2DDE3CDD-0BCF-478A-936B-75093E96EFD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As we continue to say yes we …</a:t>
            </a:r>
          </a:p>
        </p:txBody>
      </p:sp>
      <p:sp>
        <p:nvSpPr>
          <p:cNvPr id="96259" name="Rectangle 3">
            <a:extLst>
              <a:ext uri="{FF2B5EF4-FFF2-40B4-BE49-F238E27FC236}">
                <a16:creationId xmlns:a16="http://schemas.microsoft.com/office/drawing/2014/main" id="{B909CCC8-6621-481D-BDEC-3385FC57EE9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sz="4000"/>
              <a:t>practice essential spiritual disciplines of prayer, Bible-reading, meditation, obedience to the conversion of our will to His.</a:t>
            </a:r>
          </a:p>
        </p:txBody>
      </p:sp>
    </p:spTree>
  </p:cSld>
  <p:clrMapOvr>
    <a:masterClrMapping/>
  </p:clrMapOvr>
  <p:transition/>
</p:sld>
</file>

<file path=ppt/theme/theme1.xml><?xml version="1.0" encoding="utf-8"?>
<a:theme xmlns:a="http://schemas.openxmlformats.org/drawingml/2006/main" name="1_Blue Diagonal">
  <a:themeElements>
    <a:clrScheme name="1_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1_Blue Diagonal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</a:defRPr>
        </a:defPPr>
      </a:lstStyle>
    </a:lnDef>
  </a:objectDefaults>
  <a:extraClrSchemeLst>
    <a:extraClrScheme>
      <a:clrScheme name="1_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Default Design">
  <a:themeElements>
    <a:clrScheme name="1_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1_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</a:defRPr>
        </a:defPPr>
      </a:lstStyle>
    </a:lnDef>
  </a:objectDefaults>
  <a:extraClrSchemeLst>
    <a:extraClrScheme>
      <a:clrScheme name="1_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668</TotalTime>
  <Words>282</Words>
  <Application>Microsoft Office PowerPoint</Application>
  <PresentationFormat>On-screen Show (4:3)</PresentationFormat>
  <Paragraphs>49</Paragraphs>
  <Slides>18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18</vt:i4>
      </vt:variant>
    </vt:vector>
  </HeadingPairs>
  <TitlesOfParts>
    <vt:vector size="23" baseType="lpstr">
      <vt:lpstr>Times New Roman</vt:lpstr>
      <vt:lpstr>Wingdings</vt:lpstr>
      <vt:lpstr>Arial</vt:lpstr>
      <vt:lpstr>1_Blue Diagonal</vt:lpstr>
      <vt:lpstr>1_Default Design</vt:lpstr>
      <vt:lpstr>Holy Spirit, Thou Art Welcome</vt:lpstr>
      <vt:lpstr>PowerPoint Presentation</vt:lpstr>
      <vt:lpstr> </vt:lpstr>
      <vt:lpstr>PowerPoint Presentation</vt:lpstr>
      <vt:lpstr>PowerPoint Presentation</vt:lpstr>
      <vt:lpstr>PowerPoint Presentation</vt:lpstr>
      <vt:lpstr>Christianity is a relationship, not a religion.</vt:lpstr>
      <vt:lpstr>As we continue to say yes we …</vt:lpstr>
      <vt:lpstr>As we continue to say yes we …</vt:lpstr>
      <vt:lpstr>PowerPoint Presentation</vt:lpstr>
      <vt:lpstr>PowerPoint Presentation</vt:lpstr>
      <vt:lpstr>PowerPoint Presentation</vt:lpstr>
      <vt:lpstr>Justifying Grace  is God’s love in action</vt:lpstr>
      <vt:lpstr>Justified Grace is …</vt:lpstr>
      <vt:lpstr>Agape Love = God’s love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Amazing Grace</dc:title>
  <dc:creator>Kirk Paisley</dc:creator>
  <cp:lastModifiedBy>Belinda</cp:lastModifiedBy>
  <cp:revision>50</cp:revision>
  <cp:lastPrinted>1601-01-01T00:00:00Z</cp:lastPrinted>
  <dcterms:created xsi:type="dcterms:W3CDTF">2002-09-23T01:58:48Z</dcterms:created>
  <dcterms:modified xsi:type="dcterms:W3CDTF">2018-03-06T16:39:05Z</dcterms:modified>
</cp:coreProperties>
</file>

<file path=docProps/thumbnail.jpeg>
</file>