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 id="2147483651" r:id="rId2"/>
  </p:sldMasterIdLst>
  <p:notesMasterIdLst>
    <p:notesMasterId r:id="rId18"/>
  </p:notesMasterIdLst>
  <p:sldIdLst>
    <p:sldId id="281" r:id="rId3"/>
    <p:sldId id="256" r:id="rId4"/>
    <p:sldId id="277" r:id="rId5"/>
    <p:sldId id="282" r:id="rId6"/>
    <p:sldId id="260" r:id="rId7"/>
    <p:sldId id="283" r:id="rId8"/>
    <p:sldId id="279" r:id="rId9"/>
    <p:sldId id="284" r:id="rId10"/>
    <p:sldId id="288" r:id="rId11"/>
    <p:sldId id="278" r:id="rId12"/>
    <p:sldId id="289" r:id="rId13"/>
    <p:sldId id="286" r:id="rId14"/>
    <p:sldId id="287" r:id="rId15"/>
    <p:sldId id="265" r:id="rId16"/>
    <p:sldId id="275" r:id="rId17"/>
  </p:sldIdLst>
  <p:sldSz cx="9144000" cy="6858000" type="screen4x3"/>
  <p:notesSz cx="6858000" cy="9144000"/>
  <p:defaultTextStyle>
    <a:defPPr>
      <a:defRPr lang="en-US"/>
    </a:defPPr>
    <a:lvl1pPr algn="l" rtl="0" fontAlgn="base">
      <a:spcBef>
        <a:spcPct val="0"/>
      </a:spcBef>
      <a:spcAft>
        <a:spcPct val="0"/>
      </a:spcAft>
      <a:defRPr sz="2400" kern="1200">
        <a:solidFill>
          <a:schemeClr val="tx1"/>
        </a:solidFill>
        <a:latin typeface="Times New Roman" panose="02020603050405020304" pitchFamily="18" charset="0"/>
        <a:ea typeface="+mn-ea"/>
        <a:cs typeface="+mn-cs"/>
      </a:defRPr>
    </a:lvl1pPr>
    <a:lvl2pPr marL="457200" algn="l" rtl="0" fontAlgn="base">
      <a:spcBef>
        <a:spcPct val="0"/>
      </a:spcBef>
      <a:spcAft>
        <a:spcPct val="0"/>
      </a:spcAft>
      <a:defRPr sz="2400" kern="1200">
        <a:solidFill>
          <a:schemeClr val="tx1"/>
        </a:solidFill>
        <a:latin typeface="Times New Roman" panose="02020603050405020304" pitchFamily="18" charset="0"/>
        <a:ea typeface="+mn-ea"/>
        <a:cs typeface="+mn-cs"/>
      </a:defRPr>
    </a:lvl2pPr>
    <a:lvl3pPr marL="914400" algn="l" rtl="0" fontAlgn="base">
      <a:spcBef>
        <a:spcPct val="0"/>
      </a:spcBef>
      <a:spcAft>
        <a:spcPct val="0"/>
      </a:spcAft>
      <a:defRPr sz="2400" kern="1200">
        <a:solidFill>
          <a:schemeClr val="tx1"/>
        </a:solidFill>
        <a:latin typeface="Times New Roman" panose="02020603050405020304" pitchFamily="18" charset="0"/>
        <a:ea typeface="+mn-ea"/>
        <a:cs typeface="+mn-cs"/>
      </a:defRPr>
    </a:lvl3pPr>
    <a:lvl4pPr marL="1371600" algn="l" rtl="0" fontAlgn="base">
      <a:spcBef>
        <a:spcPct val="0"/>
      </a:spcBef>
      <a:spcAft>
        <a:spcPct val="0"/>
      </a:spcAft>
      <a:defRPr sz="2400" kern="1200">
        <a:solidFill>
          <a:schemeClr val="tx1"/>
        </a:solidFill>
        <a:latin typeface="Times New Roman" panose="02020603050405020304" pitchFamily="18" charset="0"/>
        <a:ea typeface="+mn-ea"/>
        <a:cs typeface="+mn-cs"/>
      </a:defRPr>
    </a:lvl4pPr>
    <a:lvl5pPr marL="1828800" algn="l" rtl="0" fontAlgn="base">
      <a:spcBef>
        <a:spcPct val="0"/>
      </a:spcBef>
      <a:spcAft>
        <a:spcPct val="0"/>
      </a:spcAft>
      <a:defRPr sz="2400" kern="1200">
        <a:solidFill>
          <a:schemeClr val="tx1"/>
        </a:solidFill>
        <a:latin typeface="Times New Roman" panose="02020603050405020304" pitchFamily="18" charset="0"/>
        <a:ea typeface="+mn-ea"/>
        <a:cs typeface="+mn-cs"/>
      </a:defRPr>
    </a:lvl5pPr>
    <a:lvl6pPr marL="2286000" algn="l" defTabSz="914400" rtl="0" eaLnBrk="1" latinLnBrk="0" hangingPunct="1">
      <a:defRPr sz="2400" kern="1200">
        <a:solidFill>
          <a:schemeClr val="tx1"/>
        </a:solidFill>
        <a:latin typeface="Times New Roman" panose="02020603050405020304" pitchFamily="18" charset="0"/>
        <a:ea typeface="+mn-ea"/>
        <a:cs typeface="+mn-cs"/>
      </a:defRPr>
    </a:lvl6pPr>
    <a:lvl7pPr marL="2743200" algn="l" defTabSz="914400" rtl="0" eaLnBrk="1" latinLnBrk="0" hangingPunct="1">
      <a:defRPr sz="2400" kern="1200">
        <a:solidFill>
          <a:schemeClr val="tx1"/>
        </a:solidFill>
        <a:latin typeface="Times New Roman" panose="02020603050405020304" pitchFamily="18" charset="0"/>
        <a:ea typeface="+mn-ea"/>
        <a:cs typeface="+mn-cs"/>
      </a:defRPr>
    </a:lvl7pPr>
    <a:lvl8pPr marL="3200400" algn="l" defTabSz="914400" rtl="0" eaLnBrk="1" latinLnBrk="0" hangingPunct="1">
      <a:defRPr sz="2400" kern="1200">
        <a:solidFill>
          <a:schemeClr val="tx1"/>
        </a:solidFill>
        <a:latin typeface="Times New Roman" panose="02020603050405020304" pitchFamily="18" charset="0"/>
        <a:ea typeface="+mn-ea"/>
        <a:cs typeface="+mn-cs"/>
      </a:defRPr>
    </a:lvl8pPr>
    <a:lvl9pPr marL="3657600" algn="l" defTabSz="914400" rtl="0" eaLnBrk="1" latinLnBrk="0" hangingPunct="1">
      <a:defRPr sz="2400" kern="1200">
        <a:solidFill>
          <a:schemeClr val="tx1"/>
        </a:solidFill>
        <a:latin typeface="Times New Roman" panose="02020603050405020304" pitchFamily="18"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37" autoAdjust="0"/>
    <p:restoredTop sz="94657" autoAdjust="0"/>
  </p:normalViewPr>
  <p:slideViewPr>
    <p:cSldViewPr>
      <p:cViewPr varScale="1">
        <p:scale>
          <a:sx n="75" d="100"/>
          <a:sy n="75" d="100"/>
        </p:scale>
        <p:origin x="1104" y="6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notesMaster" Target="notesMasters/notesMaster1.xml"/><Relationship Id="rId3" Type="http://schemas.openxmlformats.org/officeDocument/2006/relationships/slide" Target="slides/slide1.xml"/><Relationship Id="rId21" Type="http://schemas.openxmlformats.org/officeDocument/2006/relationships/theme" Target="theme/them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10" Type="http://schemas.openxmlformats.org/officeDocument/2006/relationships/slide" Target="slides/slide8.xml"/><Relationship Id="rId19"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3794" name="Rectangle 2">
            <a:extLst>
              <a:ext uri="{FF2B5EF4-FFF2-40B4-BE49-F238E27FC236}">
                <a16:creationId xmlns:a16="http://schemas.microsoft.com/office/drawing/2014/main" id="{7A76583F-F0E5-4D18-B2EB-827913FE1436}"/>
              </a:ext>
            </a:extLst>
          </p:cNvPr>
          <p:cNvSpPr>
            <a:spLocks noGrp="1" noChangeArrowheads="1"/>
          </p:cNvSpPr>
          <p:nvPr>
            <p:ph type="hdr" sz="quarter"/>
          </p:nvPr>
        </p:nvSpPr>
        <p:spPr bwMode="auto">
          <a:xfrm>
            <a:off x="0" y="0"/>
            <a:ext cx="2971800" cy="45720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defRPr sz="1200"/>
            </a:lvl1pPr>
          </a:lstStyle>
          <a:p>
            <a:pPr>
              <a:defRPr/>
            </a:pPr>
            <a:endParaRPr lang="en-US"/>
          </a:p>
        </p:txBody>
      </p:sp>
      <p:sp>
        <p:nvSpPr>
          <p:cNvPr id="33795" name="Rectangle 3">
            <a:extLst>
              <a:ext uri="{FF2B5EF4-FFF2-40B4-BE49-F238E27FC236}">
                <a16:creationId xmlns:a16="http://schemas.microsoft.com/office/drawing/2014/main" id="{1A59C32A-2A66-462A-8FD3-CF2090B00F46}"/>
              </a:ext>
            </a:extLst>
          </p:cNvPr>
          <p:cNvSpPr>
            <a:spLocks noGrp="1" noChangeArrowheads="1"/>
          </p:cNvSpPr>
          <p:nvPr>
            <p:ph type="dt" idx="1"/>
          </p:nvPr>
        </p:nvSpPr>
        <p:spPr bwMode="auto">
          <a:xfrm>
            <a:off x="3884613" y="0"/>
            <a:ext cx="2971800" cy="45720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lgn="r">
              <a:defRPr sz="1200"/>
            </a:lvl1pPr>
          </a:lstStyle>
          <a:p>
            <a:pPr>
              <a:defRPr/>
            </a:pPr>
            <a:endParaRPr lang="en-US"/>
          </a:p>
        </p:txBody>
      </p:sp>
      <p:sp>
        <p:nvSpPr>
          <p:cNvPr id="17412" name="Rectangle 4">
            <a:extLst>
              <a:ext uri="{FF2B5EF4-FFF2-40B4-BE49-F238E27FC236}">
                <a16:creationId xmlns:a16="http://schemas.microsoft.com/office/drawing/2014/main" id="{0E0E6018-15DC-4562-BAD9-07628B3A737F}"/>
              </a:ext>
            </a:extLst>
          </p:cNvPr>
          <p:cNvSpPr>
            <a:spLocks noRo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3797" name="Rectangle 5">
            <a:extLst>
              <a:ext uri="{FF2B5EF4-FFF2-40B4-BE49-F238E27FC236}">
                <a16:creationId xmlns:a16="http://schemas.microsoft.com/office/drawing/2014/main" id="{165117B4-18A5-4835-ABB6-DCCA8403A68F}"/>
              </a:ext>
            </a:extLst>
          </p:cNvPr>
          <p:cNvSpPr>
            <a:spLocks noGrp="1" noChangeArrowheads="1"/>
          </p:cNvSpPr>
          <p:nvPr>
            <p:ph type="body" sz="quarter" idx="3"/>
          </p:nvPr>
        </p:nvSpPr>
        <p:spPr bwMode="auto">
          <a:xfrm>
            <a:off x="685800" y="4343400"/>
            <a:ext cx="5486400" cy="4114800"/>
          </a:xfrm>
          <a:prstGeom prst="rect">
            <a:avLst/>
          </a:prstGeom>
          <a:noFill/>
          <a:ln>
            <a:noFill/>
          </a:ln>
          <a:effectLs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33798" name="Rectangle 6">
            <a:extLst>
              <a:ext uri="{FF2B5EF4-FFF2-40B4-BE49-F238E27FC236}">
                <a16:creationId xmlns:a16="http://schemas.microsoft.com/office/drawing/2014/main" id="{B3D78979-4C6D-4096-84DB-E386EC7C3178}"/>
              </a:ext>
            </a:extLst>
          </p:cNvPr>
          <p:cNvSpPr>
            <a:spLocks noGrp="1" noChangeArrowheads="1"/>
          </p:cNvSpPr>
          <p:nvPr>
            <p:ph type="ftr" sz="quarter" idx="4"/>
          </p:nvPr>
        </p:nvSpPr>
        <p:spPr bwMode="auto">
          <a:xfrm>
            <a:off x="0" y="8685213"/>
            <a:ext cx="2971800" cy="457200"/>
          </a:xfrm>
          <a:prstGeom prst="rect">
            <a:avLst/>
          </a:prstGeom>
          <a:noFill/>
          <a:ln>
            <a:noFill/>
          </a:ln>
          <a:effectLst/>
          <a:extLst/>
        </p:spPr>
        <p:txBody>
          <a:bodyPr vert="horz" wrap="square" lIns="91440" tIns="45720" rIns="91440" bIns="45720" numCol="1" anchor="b" anchorCtr="0" compatLnSpc="1">
            <a:prstTxWarp prst="textNoShape">
              <a:avLst/>
            </a:prstTxWarp>
          </a:bodyPr>
          <a:lstStyle>
            <a:lvl1pPr>
              <a:defRPr sz="1200"/>
            </a:lvl1pPr>
          </a:lstStyle>
          <a:p>
            <a:pPr>
              <a:defRPr/>
            </a:pPr>
            <a:endParaRPr lang="en-US"/>
          </a:p>
        </p:txBody>
      </p:sp>
      <p:sp>
        <p:nvSpPr>
          <p:cNvPr id="33799" name="Rectangle 7">
            <a:extLst>
              <a:ext uri="{FF2B5EF4-FFF2-40B4-BE49-F238E27FC236}">
                <a16:creationId xmlns:a16="http://schemas.microsoft.com/office/drawing/2014/main" id="{EBB293FC-8709-4660-BB6B-3869CCA596A9}"/>
              </a:ext>
            </a:extLst>
          </p:cNvPr>
          <p:cNvSpPr>
            <a:spLocks noGrp="1" noChangeArrowheads="1"/>
          </p:cNvSpPr>
          <p:nvPr>
            <p:ph type="sldNum" sz="quarter" idx="5"/>
          </p:nvPr>
        </p:nvSpPr>
        <p:spPr bwMode="auto">
          <a:xfrm>
            <a:off x="3884613" y="8685213"/>
            <a:ext cx="2971800" cy="457200"/>
          </a:xfrm>
          <a:prstGeom prst="rect">
            <a:avLst/>
          </a:prstGeom>
          <a:noFill/>
          <a:ln>
            <a:noFill/>
          </a:ln>
          <a:effectLst/>
          <a:extLst/>
        </p:spPr>
        <p:txBody>
          <a:bodyPr vert="horz" wrap="square" lIns="91440" tIns="45720" rIns="91440" bIns="45720" numCol="1" anchor="b" anchorCtr="0" compatLnSpc="1">
            <a:prstTxWarp prst="textNoShape">
              <a:avLst/>
            </a:prstTxWarp>
          </a:bodyPr>
          <a:lstStyle>
            <a:lvl1pPr algn="r">
              <a:defRPr sz="1200"/>
            </a:lvl1pPr>
          </a:lstStyle>
          <a:p>
            <a:fld id="{604EE962-1B86-4731-8CCF-5146E6D55DF3}" type="slidenum">
              <a:rPr lang="en-US" altLang="en-US"/>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7">
            <a:extLst>
              <a:ext uri="{FF2B5EF4-FFF2-40B4-BE49-F238E27FC236}">
                <a16:creationId xmlns:a16="http://schemas.microsoft.com/office/drawing/2014/main" id="{E3AEDEB8-0390-469A-A039-B89496450C1A}"/>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00B60493-EC0B-45DA-B30C-DD6A0DA48393}" type="slidenum">
              <a:rPr lang="en-US" altLang="en-US" sz="1200"/>
              <a:pPr eaLnBrk="1" hangingPunct="1"/>
              <a:t>1</a:t>
            </a:fld>
            <a:endParaRPr lang="en-US" altLang="en-US" sz="1200"/>
          </a:p>
        </p:txBody>
      </p:sp>
      <p:sp>
        <p:nvSpPr>
          <p:cNvPr id="18435" name="Rectangle 2">
            <a:extLst>
              <a:ext uri="{FF2B5EF4-FFF2-40B4-BE49-F238E27FC236}">
                <a16:creationId xmlns:a16="http://schemas.microsoft.com/office/drawing/2014/main" id="{875F26A9-BFBC-4C76-B182-0434F3D80CFA}"/>
              </a:ext>
            </a:extLst>
          </p:cNvPr>
          <p:cNvSpPr>
            <a:spLocks noRot="1" noChangeArrowheads="1" noTextEdit="1"/>
          </p:cNvSpPr>
          <p:nvPr>
            <p:ph type="sldImg"/>
          </p:nvPr>
        </p:nvSpPr>
        <p:spPr>
          <a:ln/>
        </p:spPr>
      </p:sp>
      <p:sp>
        <p:nvSpPr>
          <p:cNvPr id="18436" name="Rectangle 3">
            <a:extLst>
              <a:ext uri="{FF2B5EF4-FFF2-40B4-BE49-F238E27FC236}">
                <a16:creationId xmlns:a16="http://schemas.microsoft.com/office/drawing/2014/main" id="{19058C08-0A6F-4272-BB8C-6FE06B0A3DF0}"/>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a:extLst>
              <a:ext uri="{FF2B5EF4-FFF2-40B4-BE49-F238E27FC236}">
                <a16:creationId xmlns:a16="http://schemas.microsoft.com/office/drawing/2014/main" id="{C52FA53B-8751-49BF-9AC2-ECB442002D71}"/>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5E1F200F-7059-42D8-93A0-AEC27C4AEE64}" type="slidenum">
              <a:rPr lang="en-US" altLang="en-US" sz="1200"/>
              <a:pPr eaLnBrk="1" hangingPunct="1"/>
              <a:t>15</a:t>
            </a:fld>
            <a:endParaRPr lang="en-US" altLang="en-US" sz="1200"/>
          </a:p>
        </p:txBody>
      </p:sp>
      <p:sp>
        <p:nvSpPr>
          <p:cNvPr id="27651" name="Rectangle 2">
            <a:extLst>
              <a:ext uri="{FF2B5EF4-FFF2-40B4-BE49-F238E27FC236}">
                <a16:creationId xmlns:a16="http://schemas.microsoft.com/office/drawing/2014/main" id="{4D18C050-E6A0-4197-8496-67E989055029}"/>
              </a:ext>
            </a:extLst>
          </p:cNvPr>
          <p:cNvSpPr>
            <a:spLocks noRot="1" noChangeArrowheads="1" noTextEdit="1"/>
          </p:cNvSpPr>
          <p:nvPr>
            <p:ph type="sldImg"/>
          </p:nvPr>
        </p:nvSpPr>
        <p:spPr>
          <a:ln/>
        </p:spPr>
      </p:sp>
      <p:sp>
        <p:nvSpPr>
          <p:cNvPr id="27652" name="Rectangle 3">
            <a:extLst>
              <a:ext uri="{FF2B5EF4-FFF2-40B4-BE49-F238E27FC236}">
                <a16:creationId xmlns:a16="http://schemas.microsoft.com/office/drawing/2014/main" id="{D03EDA7D-471B-43AC-8EDD-529F02726277}"/>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7">
            <a:extLst>
              <a:ext uri="{FF2B5EF4-FFF2-40B4-BE49-F238E27FC236}">
                <a16:creationId xmlns:a16="http://schemas.microsoft.com/office/drawing/2014/main" id="{B027E528-39A8-43AA-9664-9111AE5A658A}"/>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C8FB6C3A-0222-4C18-A509-8EB4FA3F8B31}" type="slidenum">
              <a:rPr lang="en-US" altLang="en-US" sz="1200"/>
              <a:pPr eaLnBrk="1" hangingPunct="1"/>
              <a:t>2</a:t>
            </a:fld>
            <a:endParaRPr lang="en-US" altLang="en-US" sz="1200"/>
          </a:p>
        </p:txBody>
      </p:sp>
      <p:sp>
        <p:nvSpPr>
          <p:cNvPr id="19459" name="Rectangle 2">
            <a:extLst>
              <a:ext uri="{FF2B5EF4-FFF2-40B4-BE49-F238E27FC236}">
                <a16:creationId xmlns:a16="http://schemas.microsoft.com/office/drawing/2014/main" id="{A04E23E3-38CD-47C1-B07C-21DEF2866D40}"/>
              </a:ext>
            </a:extLst>
          </p:cNvPr>
          <p:cNvSpPr>
            <a:spLocks noRot="1" noChangeArrowheads="1" noTextEdit="1"/>
          </p:cNvSpPr>
          <p:nvPr>
            <p:ph type="sldImg"/>
          </p:nvPr>
        </p:nvSpPr>
        <p:spPr>
          <a:ln/>
        </p:spPr>
      </p:sp>
      <p:sp>
        <p:nvSpPr>
          <p:cNvPr id="19460" name="Rectangle 3">
            <a:extLst>
              <a:ext uri="{FF2B5EF4-FFF2-40B4-BE49-F238E27FC236}">
                <a16:creationId xmlns:a16="http://schemas.microsoft.com/office/drawing/2014/main" id="{9EC14A43-C43B-4152-A7A4-59868D12D695}"/>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7">
            <a:extLst>
              <a:ext uri="{FF2B5EF4-FFF2-40B4-BE49-F238E27FC236}">
                <a16:creationId xmlns:a16="http://schemas.microsoft.com/office/drawing/2014/main" id="{8B7C0952-BD68-44A3-8F3E-8ADD7CEC359B}"/>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42C075BB-3F04-41A6-A5DA-CC398CA51A05}" type="slidenum">
              <a:rPr lang="en-US" altLang="en-US" sz="1200"/>
              <a:pPr eaLnBrk="1" hangingPunct="1"/>
              <a:t>3</a:t>
            </a:fld>
            <a:endParaRPr lang="en-US" altLang="en-US" sz="1200"/>
          </a:p>
        </p:txBody>
      </p:sp>
      <p:sp>
        <p:nvSpPr>
          <p:cNvPr id="20483" name="Rectangle 2">
            <a:extLst>
              <a:ext uri="{FF2B5EF4-FFF2-40B4-BE49-F238E27FC236}">
                <a16:creationId xmlns:a16="http://schemas.microsoft.com/office/drawing/2014/main" id="{F6D09DE0-CE79-4CDE-9F9D-E8891367997B}"/>
              </a:ext>
            </a:extLst>
          </p:cNvPr>
          <p:cNvSpPr>
            <a:spLocks noRot="1" noChangeArrowheads="1" noTextEdit="1"/>
          </p:cNvSpPr>
          <p:nvPr>
            <p:ph type="sldImg"/>
          </p:nvPr>
        </p:nvSpPr>
        <p:spPr>
          <a:ln/>
        </p:spPr>
      </p:sp>
      <p:sp>
        <p:nvSpPr>
          <p:cNvPr id="20484" name="Rectangle 3">
            <a:extLst>
              <a:ext uri="{FF2B5EF4-FFF2-40B4-BE49-F238E27FC236}">
                <a16:creationId xmlns:a16="http://schemas.microsoft.com/office/drawing/2014/main" id="{A4D08C9D-6536-4A19-A733-74A06D1C686B}"/>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7">
            <a:extLst>
              <a:ext uri="{FF2B5EF4-FFF2-40B4-BE49-F238E27FC236}">
                <a16:creationId xmlns:a16="http://schemas.microsoft.com/office/drawing/2014/main" id="{B70D2988-BCC4-4734-B8C8-8A56292E24F3}"/>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24CBF67A-5D94-4A84-A407-4D42B7D9A87B}" type="slidenum">
              <a:rPr lang="en-US" altLang="en-US" sz="1200"/>
              <a:pPr eaLnBrk="1" hangingPunct="1"/>
              <a:t>4</a:t>
            </a:fld>
            <a:endParaRPr lang="en-US" altLang="en-US" sz="1200"/>
          </a:p>
        </p:txBody>
      </p:sp>
      <p:sp>
        <p:nvSpPr>
          <p:cNvPr id="21507" name="Rectangle 2">
            <a:extLst>
              <a:ext uri="{FF2B5EF4-FFF2-40B4-BE49-F238E27FC236}">
                <a16:creationId xmlns:a16="http://schemas.microsoft.com/office/drawing/2014/main" id="{B9C89008-BA3F-4E79-8789-34DC33203E60}"/>
              </a:ext>
            </a:extLst>
          </p:cNvPr>
          <p:cNvSpPr>
            <a:spLocks noRot="1" noChangeArrowheads="1" noTextEdit="1"/>
          </p:cNvSpPr>
          <p:nvPr>
            <p:ph type="sldImg"/>
          </p:nvPr>
        </p:nvSpPr>
        <p:spPr>
          <a:ln/>
        </p:spPr>
      </p:sp>
      <p:sp>
        <p:nvSpPr>
          <p:cNvPr id="21508" name="Rectangle 3">
            <a:extLst>
              <a:ext uri="{FF2B5EF4-FFF2-40B4-BE49-F238E27FC236}">
                <a16:creationId xmlns:a16="http://schemas.microsoft.com/office/drawing/2014/main" id="{60C47379-7F89-4EBD-ACDF-4312ABB4FA1D}"/>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7">
            <a:extLst>
              <a:ext uri="{FF2B5EF4-FFF2-40B4-BE49-F238E27FC236}">
                <a16:creationId xmlns:a16="http://schemas.microsoft.com/office/drawing/2014/main" id="{5DC04577-AA1B-4C1A-8972-F1143AC8E7D2}"/>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86EF6E58-74D7-41DE-8CF6-111BFF95EE4F}" type="slidenum">
              <a:rPr lang="en-US" altLang="en-US" sz="1200"/>
              <a:pPr eaLnBrk="1" hangingPunct="1"/>
              <a:t>5</a:t>
            </a:fld>
            <a:endParaRPr lang="en-US" altLang="en-US" sz="1200"/>
          </a:p>
        </p:txBody>
      </p:sp>
      <p:sp>
        <p:nvSpPr>
          <p:cNvPr id="22531" name="Rectangle 2">
            <a:extLst>
              <a:ext uri="{FF2B5EF4-FFF2-40B4-BE49-F238E27FC236}">
                <a16:creationId xmlns:a16="http://schemas.microsoft.com/office/drawing/2014/main" id="{AEBAB57A-AADF-4BA5-BE98-2C387C419DC8}"/>
              </a:ext>
            </a:extLst>
          </p:cNvPr>
          <p:cNvSpPr>
            <a:spLocks noRot="1" noChangeArrowheads="1" noTextEdit="1"/>
          </p:cNvSpPr>
          <p:nvPr>
            <p:ph type="sldImg"/>
          </p:nvPr>
        </p:nvSpPr>
        <p:spPr>
          <a:ln/>
        </p:spPr>
      </p:sp>
      <p:sp>
        <p:nvSpPr>
          <p:cNvPr id="22532" name="Rectangle 3">
            <a:extLst>
              <a:ext uri="{FF2B5EF4-FFF2-40B4-BE49-F238E27FC236}">
                <a16:creationId xmlns:a16="http://schemas.microsoft.com/office/drawing/2014/main" id="{542191F2-E74A-4C98-B4A2-2D4D28CA9A9D}"/>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7">
            <a:extLst>
              <a:ext uri="{FF2B5EF4-FFF2-40B4-BE49-F238E27FC236}">
                <a16:creationId xmlns:a16="http://schemas.microsoft.com/office/drawing/2014/main" id="{25B50E99-A76C-4647-91EB-C2BD0009D36A}"/>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02CF7FDB-8477-4B15-B08F-068771366608}" type="slidenum">
              <a:rPr lang="en-US" altLang="en-US" sz="1200"/>
              <a:pPr eaLnBrk="1" hangingPunct="1"/>
              <a:t>7</a:t>
            </a:fld>
            <a:endParaRPr lang="en-US" altLang="en-US" sz="1200"/>
          </a:p>
        </p:txBody>
      </p:sp>
      <p:sp>
        <p:nvSpPr>
          <p:cNvPr id="23555" name="Rectangle 2">
            <a:extLst>
              <a:ext uri="{FF2B5EF4-FFF2-40B4-BE49-F238E27FC236}">
                <a16:creationId xmlns:a16="http://schemas.microsoft.com/office/drawing/2014/main" id="{08E1E735-6DF2-4574-AE1E-F1444C21AD4A}"/>
              </a:ext>
            </a:extLst>
          </p:cNvPr>
          <p:cNvSpPr>
            <a:spLocks noRot="1" noChangeArrowheads="1" noTextEdit="1"/>
          </p:cNvSpPr>
          <p:nvPr>
            <p:ph type="sldImg"/>
          </p:nvPr>
        </p:nvSpPr>
        <p:spPr>
          <a:ln/>
        </p:spPr>
      </p:sp>
      <p:sp>
        <p:nvSpPr>
          <p:cNvPr id="23556" name="Rectangle 3">
            <a:extLst>
              <a:ext uri="{FF2B5EF4-FFF2-40B4-BE49-F238E27FC236}">
                <a16:creationId xmlns:a16="http://schemas.microsoft.com/office/drawing/2014/main" id="{29CD2DC6-0691-4609-9121-BAA118823A9E}"/>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7">
            <a:extLst>
              <a:ext uri="{FF2B5EF4-FFF2-40B4-BE49-F238E27FC236}">
                <a16:creationId xmlns:a16="http://schemas.microsoft.com/office/drawing/2014/main" id="{B973BC2C-9633-45E6-9628-70D3A6AD39E4}"/>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3046E1C3-1EA6-4284-933F-83227B2BD995}" type="slidenum">
              <a:rPr lang="en-US" altLang="en-US" sz="1200"/>
              <a:pPr eaLnBrk="1" hangingPunct="1"/>
              <a:t>9</a:t>
            </a:fld>
            <a:endParaRPr lang="en-US" altLang="en-US" sz="1200"/>
          </a:p>
        </p:txBody>
      </p:sp>
      <p:sp>
        <p:nvSpPr>
          <p:cNvPr id="24579" name="Rectangle 2">
            <a:extLst>
              <a:ext uri="{FF2B5EF4-FFF2-40B4-BE49-F238E27FC236}">
                <a16:creationId xmlns:a16="http://schemas.microsoft.com/office/drawing/2014/main" id="{5F3BCE01-2029-4A4A-BDFD-2E0F5D4FC373}"/>
              </a:ext>
            </a:extLst>
          </p:cNvPr>
          <p:cNvSpPr>
            <a:spLocks noRot="1" noChangeArrowheads="1" noTextEdit="1"/>
          </p:cNvSpPr>
          <p:nvPr>
            <p:ph type="sldImg"/>
          </p:nvPr>
        </p:nvSpPr>
        <p:spPr>
          <a:ln/>
        </p:spPr>
      </p:sp>
      <p:sp>
        <p:nvSpPr>
          <p:cNvPr id="24580" name="Rectangle 3">
            <a:extLst>
              <a:ext uri="{FF2B5EF4-FFF2-40B4-BE49-F238E27FC236}">
                <a16:creationId xmlns:a16="http://schemas.microsoft.com/office/drawing/2014/main" id="{94BA5DA2-FDAA-4697-B398-B679F4B5A3AD}"/>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7">
            <a:extLst>
              <a:ext uri="{FF2B5EF4-FFF2-40B4-BE49-F238E27FC236}">
                <a16:creationId xmlns:a16="http://schemas.microsoft.com/office/drawing/2014/main" id="{B15C7995-EDC7-4698-8B9B-5F7DCA9AA2EB}"/>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95A51B14-4573-4107-8906-EE279EA86DC7}" type="slidenum">
              <a:rPr lang="en-US" altLang="en-US" sz="1200"/>
              <a:pPr eaLnBrk="1" hangingPunct="1"/>
              <a:t>10</a:t>
            </a:fld>
            <a:endParaRPr lang="en-US" altLang="en-US" sz="1200"/>
          </a:p>
        </p:txBody>
      </p:sp>
      <p:sp>
        <p:nvSpPr>
          <p:cNvPr id="25603" name="Rectangle 2">
            <a:extLst>
              <a:ext uri="{FF2B5EF4-FFF2-40B4-BE49-F238E27FC236}">
                <a16:creationId xmlns:a16="http://schemas.microsoft.com/office/drawing/2014/main" id="{3A75DD9F-387A-4DB4-8FC7-3D3538545D1C}"/>
              </a:ext>
            </a:extLst>
          </p:cNvPr>
          <p:cNvSpPr>
            <a:spLocks noRot="1" noChangeArrowheads="1" noTextEdit="1"/>
          </p:cNvSpPr>
          <p:nvPr>
            <p:ph type="sldImg"/>
          </p:nvPr>
        </p:nvSpPr>
        <p:spPr>
          <a:ln/>
        </p:spPr>
      </p:sp>
      <p:sp>
        <p:nvSpPr>
          <p:cNvPr id="25604" name="Rectangle 3">
            <a:extLst>
              <a:ext uri="{FF2B5EF4-FFF2-40B4-BE49-F238E27FC236}">
                <a16:creationId xmlns:a16="http://schemas.microsoft.com/office/drawing/2014/main" id="{ED05BCC3-6F4B-4375-BC06-5E420A716AEF}"/>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7">
            <a:extLst>
              <a:ext uri="{FF2B5EF4-FFF2-40B4-BE49-F238E27FC236}">
                <a16:creationId xmlns:a16="http://schemas.microsoft.com/office/drawing/2014/main" id="{BD516E58-0CB7-47CC-8A65-11DA5CB16D88}"/>
              </a:ext>
            </a:extLst>
          </p:cNvPr>
          <p:cNvSpPr>
            <a:spLocks noGrp="1" noChangeArrowheads="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93C7D5C8-BB72-403B-A2F1-929B52A5E516}" type="slidenum">
              <a:rPr lang="en-US" altLang="en-US" sz="1200"/>
              <a:pPr eaLnBrk="1" hangingPunct="1"/>
              <a:t>14</a:t>
            </a:fld>
            <a:endParaRPr lang="en-US" altLang="en-US" sz="1200"/>
          </a:p>
        </p:txBody>
      </p:sp>
      <p:sp>
        <p:nvSpPr>
          <p:cNvPr id="26627" name="Rectangle 2">
            <a:extLst>
              <a:ext uri="{FF2B5EF4-FFF2-40B4-BE49-F238E27FC236}">
                <a16:creationId xmlns:a16="http://schemas.microsoft.com/office/drawing/2014/main" id="{112B77B1-627C-4A1A-AFCB-17EDEFE3FAFF}"/>
              </a:ext>
            </a:extLst>
          </p:cNvPr>
          <p:cNvSpPr>
            <a:spLocks noRot="1" noChangeArrowheads="1" noTextEdit="1"/>
          </p:cNvSpPr>
          <p:nvPr>
            <p:ph type="sldImg"/>
          </p:nvPr>
        </p:nvSpPr>
        <p:spPr>
          <a:ln/>
        </p:spPr>
      </p:sp>
      <p:sp>
        <p:nvSpPr>
          <p:cNvPr id="26628" name="Rectangle 3">
            <a:extLst>
              <a:ext uri="{FF2B5EF4-FFF2-40B4-BE49-F238E27FC236}">
                <a16:creationId xmlns:a16="http://schemas.microsoft.com/office/drawing/2014/main" id="{C3FA7E74-9674-4DE8-82B1-36916EB9A5E9}"/>
              </a:ext>
            </a:extLst>
          </p:cNvPr>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a:extLst>
              <a:ext uri="{FF2B5EF4-FFF2-40B4-BE49-F238E27FC236}">
                <a16:creationId xmlns:a16="http://schemas.microsoft.com/office/drawing/2014/main" id="{64885A76-A105-4048-A3A2-809BA9992D90}"/>
              </a:ext>
            </a:extLst>
          </p:cNvPr>
          <p:cNvGrpSpPr>
            <a:grpSpLocks/>
          </p:cNvGrpSpPr>
          <p:nvPr/>
        </p:nvGrpSpPr>
        <p:grpSpPr bwMode="auto">
          <a:xfrm>
            <a:off x="0" y="0"/>
            <a:ext cx="8478838" cy="6173788"/>
            <a:chOff x="0" y="0"/>
            <a:chExt cx="5341" cy="3889"/>
          </a:xfrm>
        </p:grpSpPr>
        <p:sp>
          <p:nvSpPr>
            <p:cNvPr id="5" name="Freeform 3">
              <a:extLst>
                <a:ext uri="{FF2B5EF4-FFF2-40B4-BE49-F238E27FC236}">
                  <a16:creationId xmlns:a16="http://schemas.microsoft.com/office/drawing/2014/main" id="{8311D282-9206-4445-A3E7-3231B98E3235}"/>
                </a:ext>
              </a:extLst>
            </p:cNvPr>
            <p:cNvSpPr>
              <a:spLocks/>
            </p:cNvSpPr>
            <p:nvPr/>
          </p:nvSpPr>
          <p:spPr bwMode="auto">
            <a:xfrm>
              <a:off x="0" y="0"/>
              <a:ext cx="3863" cy="3889"/>
            </a:xfrm>
            <a:custGeom>
              <a:avLst/>
              <a:gdLst>
                <a:gd name="T0" fmla="*/ 3862 w 3863"/>
                <a:gd name="T1" fmla="*/ 3418 h 3889"/>
                <a:gd name="T2" fmla="*/ 457 w 3863"/>
                <a:gd name="T3" fmla="*/ 0 h 3889"/>
                <a:gd name="T4" fmla="*/ 0 w 3863"/>
                <a:gd name="T5" fmla="*/ 0 h 3889"/>
                <a:gd name="T6" fmla="*/ 0 w 3863"/>
                <a:gd name="T7" fmla="*/ 481 h 3889"/>
                <a:gd name="T8" fmla="*/ 3394 w 3863"/>
                <a:gd name="T9" fmla="*/ 3888 h 3889"/>
                <a:gd name="T10" fmla="*/ 3862 w 3863"/>
                <a:gd name="T11" fmla="*/ 3418 h 3889"/>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3863" h="3889">
                  <a:moveTo>
                    <a:pt x="3862" y="3418"/>
                  </a:moveTo>
                  <a:lnTo>
                    <a:pt x="457" y="0"/>
                  </a:lnTo>
                  <a:lnTo>
                    <a:pt x="0" y="0"/>
                  </a:lnTo>
                  <a:lnTo>
                    <a:pt x="0" y="481"/>
                  </a:lnTo>
                  <a:lnTo>
                    <a:pt x="3394" y="3888"/>
                  </a:lnTo>
                  <a:lnTo>
                    <a:pt x="3862" y="3418"/>
                  </a:lnTo>
                </a:path>
              </a:pathLst>
            </a:custGeom>
            <a:solidFill>
              <a:schemeClr val="bg1">
                <a:alpha val="50195"/>
              </a:schemeClr>
            </a:solidFill>
            <a:ln w="9525">
              <a:noFill/>
              <a:round/>
              <a:headEnd type="none" w="sm" len="sm"/>
              <a:tailEnd type="none" w="sm" len="sm"/>
            </a:ln>
            <a:effectLst/>
          </p:spPr>
          <p:txBody>
            <a:bodyPr/>
            <a:lstStyle/>
            <a:p>
              <a:pPr>
                <a:defRPr/>
              </a:pPr>
              <a:endParaRPr lang="en-US"/>
            </a:p>
          </p:txBody>
        </p:sp>
        <p:sp>
          <p:nvSpPr>
            <p:cNvPr id="6" name="Freeform 4">
              <a:extLst>
                <a:ext uri="{FF2B5EF4-FFF2-40B4-BE49-F238E27FC236}">
                  <a16:creationId xmlns:a16="http://schemas.microsoft.com/office/drawing/2014/main" id="{3591FA99-E54A-42F2-9099-FDE444A6EFD4}"/>
                </a:ext>
              </a:extLst>
            </p:cNvPr>
            <p:cNvSpPr>
              <a:spLocks/>
            </p:cNvSpPr>
            <p:nvPr/>
          </p:nvSpPr>
          <p:spPr bwMode="auto">
            <a:xfrm>
              <a:off x="860" y="0"/>
              <a:ext cx="3394" cy="3223"/>
            </a:xfrm>
            <a:custGeom>
              <a:avLst/>
              <a:gdLst>
                <a:gd name="T0" fmla="*/ 370 w 3394"/>
                <a:gd name="T1" fmla="*/ 0 h 3223"/>
                <a:gd name="T2" fmla="*/ 3393 w 3394"/>
                <a:gd name="T3" fmla="*/ 3036 h 3223"/>
                <a:gd name="T4" fmla="*/ 3208 w 3394"/>
                <a:gd name="T5" fmla="*/ 3222 h 3223"/>
                <a:gd name="T6" fmla="*/ 0 w 3394"/>
                <a:gd name="T7" fmla="*/ 0 h 3223"/>
                <a:gd name="T8" fmla="*/ 370 w 3394"/>
                <a:gd name="T9" fmla="*/ 0 h 322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3394" h="3223">
                  <a:moveTo>
                    <a:pt x="370" y="0"/>
                  </a:moveTo>
                  <a:lnTo>
                    <a:pt x="3393" y="3036"/>
                  </a:lnTo>
                  <a:lnTo>
                    <a:pt x="3208" y="3222"/>
                  </a:lnTo>
                  <a:lnTo>
                    <a:pt x="0" y="0"/>
                  </a:lnTo>
                  <a:lnTo>
                    <a:pt x="370" y="0"/>
                  </a:lnTo>
                </a:path>
              </a:pathLst>
            </a:custGeom>
            <a:solidFill>
              <a:schemeClr val="bg1">
                <a:alpha val="50195"/>
              </a:schemeClr>
            </a:solidFill>
            <a:ln w="9525">
              <a:noFill/>
              <a:round/>
              <a:headEnd type="none" w="sm" len="sm"/>
              <a:tailEnd type="none" w="sm" len="sm"/>
            </a:ln>
            <a:effectLst/>
          </p:spPr>
          <p:txBody>
            <a:bodyPr/>
            <a:lstStyle/>
            <a:p>
              <a:pPr>
                <a:defRPr/>
              </a:pPr>
              <a:endParaRPr lang="en-US"/>
            </a:p>
          </p:txBody>
        </p:sp>
        <p:sp>
          <p:nvSpPr>
            <p:cNvPr id="7" name="Freeform 5">
              <a:extLst>
                <a:ext uri="{FF2B5EF4-FFF2-40B4-BE49-F238E27FC236}">
                  <a16:creationId xmlns:a16="http://schemas.microsoft.com/office/drawing/2014/main" id="{037EE678-516D-4D3C-87B7-D13C75F70E5E}"/>
                </a:ext>
              </a:extLst>
            </p:cNvPr>
            <p:cNvSpPr>
              <a:spLocks/>
            </p:cNvSpPr>
            <p:nvPr/>
          </p:nvSpPr>
          <p:spPr bwMode="auto">
            <a:xfrm>
              <a:off x="2187" y="0"/>
              <a:ext cx="2859" cy="2556"/>
            </a:xfrm>
            <a:custGeom>
              <a:avLst/>
              <a:gdLst>
                <a:gd name="T0" fmla="*/ 630 w 2859"/>
                <a:gd name="T1" fmla="*/ 0 h 2556"/>
                <a:gd name="T2" fmla="*/ 2858 w 2859"/>
                <a:gd name="T3" fmla="*/ 2238 h 2556"/>
                <a:gd name="T4" fmla="*/ 2543 w 2859"/>
                <a:gd name="T5" fmla="*/ 2555 h 2556"/>
                <a:gd name="T6" fmla="*/ 0 w 2859"/>
                <a:gd name="T7" fmla="*/ 0 h 2556"/>
                <a:gd name="T8" fmla="*/ 630 w 2859"/>
                <a:gd name="T9" fmla="*/ 0 h 255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2859" h="2556">
                  <a:moveTo>
                    <a:pt x="630" y="0"/>
                  </a:moveTo>
                  <a:lnTo>
                    <a:pt x="2858" y="2238"/>
                  </a:lnTo>
                  <a:lnTo>
                    <a:pt x="2543" y="2555"/>
                  </a:lnTo>
                  <a:lnTo>
                    <a:pt x="0" y="0"/>
                  </a:lnTo>
                  <a:lnTo>
                    <a:pt x="630" y="0"/>
                  </a:lnTo>
                </a:path>
              </a:pathLst>
            </a:custGeom>
            <a:solidFill>
              <a:schemeClr val="bg1">
                <a:alpha val="50195"/>
              </a:schemeClr>
            </a:solidFill>
            <a:ln w="9525">
              <a:noFill/>
              <a:round/>
              <a:headEnd type="none" w="sm" len="sm"/>
              <a:tailEnd type="none" w="sm" len="sm"/>
            </a:ln>
            <a:effectLst/>
          </p:spPr>
          <p:txBody>
            <a:bodyPr/>
            <a:lstStyle/>
            <a:p>
              <a:pPr>
                <a:defRPr/>
              </a:pPr>
              <a:endParaRPr lang="en-US"/>
            </a:p>
          </p:txBody>
        </p:sp>
        <p:sp>
          <p:nvSpPr>
            <p:cNvPr id="8" name="Freeform 6">
              <a:extLst>
                <a:ext uri="{FF2B5EF4-FFF2-40B4-BE49-F238E27FC236}">
                  <a16:creationId xmlns:a16="http://schemas.microsoft.com/office/drawing/2014/main" id="{280FD22D-33B0-4899-A86B-4E4A05E6B311}"/>
                </a:ext>
              </a:extLst>
            </p:cNvPr>
            <p:cNvSpPr>
              <a:spLocks/>
            </p:cNvSpPr>
            <p:nvPr/>
          </p:nvSpPr>
          <p:spPr bwMode="auto">
            <a:xfrm>
              <a:off x="3055" y="0"/>
              <a:ext cx="2286" cy="2121"/>
            </a:xfrm>
            <a:custGeom>
              <a:avLst/>
              <a:gdLst>
                <a:gd name="T0" fmla="*/ 0 w 2286"/>
                <a:gd name="T1" fmla="*/ 0 h 2121"/>
                <a:gd name="T2" fmla="*/ 2111 w 2286"/>
                <a:gd name="T3" fmla="*/ 2120 h 2121"/>
                <a:gd name="T4" fmla="*/ 2285 w 2286"/>
                <a:gd name="T5" fmla="*/ 1945 h 2121"/>
                <a:gd name="T6" fmla="*/ 348 w 2286"/>
                <a:gd name="T7" fmla="*/ 0 h 2121"/>
                <a:gd name="T8" fmla="*/ 0 w 2286"/>
                <a:gd name="T9" fmla="*/ 0 h 2121"/>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2286" h="2121">
                  <a:moveTo>
                    <a:pt x="0" y="0"/>
                  </a:moveTo>
                  <a:lnTo>
                    <a:pt x="2111" y="2120"/>
                  </a:lnTo>
                  <a:lnTo>
                    <a:pt x="2285" y="1945"/>
                  </a:lnTo>
                  <a:lnTo>
                    <a:pt x="348" y="0"/>
                  </a:lnTo>
                  <a:lnTo>
                    <a:pt x="0" y="0"/>
                  </a:lnTo>
                </a:path>
              </a:pathLst>
            </a:custGeom>
            <a:solidFill>
              <a:schemeClr val="bg1">
                <a:alpha val="50195"/>
              </a:schemeClr>
            </a:solidFill>
            <a:ln w="9525">
              <a:noFill/>
              <a:round/>
              <a:headEnd type="none" w="sm" len="sm"/>
              <a:tailEnd type="none" w="sm" len="sm"/>
            </a:ln>
            <a:effectLst/>
          </p:spPr>
          <p:txBody>
            <a:bodyPr/>
            <a:lstStyle/>
            <a:p>
              <a:pPr>
                <a:defRPr/>
              </a:pPr>
              <a:endParaRPr lang="en-US"/>
            </a:p>
          </p:txBody>
        </p:sp>
      </p:grpSp>
      <p:sp>
        <p:nvSpPr>
          <p:cNvPr id="3079" name="Rectangle 7"/>
          <p:cNvSpPr>
            <a:spLocks noGrp="1" noChangeArrowheads="1"/>
          </p:cNvSpPr>
          <p:nvPr>
            <p:ph type="ctrTitle" sz="quarter"/>
          </p:nvPr>
        </p:nvSpPr>
        <p:spPr>
          <a:xfrm>
            <a:off x="685800" y="1143000"/>
            <a:ext cx="7772400" cy="1143000"/>
          </a:xfrm>
        </p:spPr>
        <p:txBody>
          <a:bodyPr/>
          <a:lstStyle>
            <a:lvl1pPr>
              <a:defRPr/>
            </a:lvl1pPr>
          </a:lstStyle>
          <a:p>
            <a:pPr lvl="0"/>
            <a:r>
              <a:rPr lang="en-US" noProof="0"/>
              <a:t>Click to edit Master title style</a:t>
            </a:r>
          </a:p>
        </p:txBody>
      </p:sp>
      <p:sp>
        <p:nvSpPr>
          <p:cNvPr id="3080" name="Rectangle 8"/>
          <p:cNvSpPr>
            <a:spLocks noGrp="1" noChangeArrowheads="1"/>
          </p:cNvSpPr>
          <p:nvPr>
            <p:ph type="subTitle" sz="quarter" idx="1"/>
          </p:nvPr>
        </p:nvSpPr>
        <p:spPr>
          <a:xfrm>
            <a:off x="1371600" y="2819400"/>
            <a:ext cx="6400800" cy="1752600"/>
          </a:xfrm>
          <a:extLst/>
        </p:spPr>
        <p:txBody>
          <a:bodyPr lIns="92075" tIns="46038" rIns="92075" bIns="46038"/>
          <a:lstStyle>
            <a:lvl1pPr marL="0" indent="0" algn="ctr">
              <a:buFont typeface="Wingdings" pitchFamily="2" charset="2"/>
              <a:buNone/>
              <a:defRPr/>
            </a:lvl1pPr>
          </a:lstStyle>
          <a:p>
            <a:pPr lvl="0"/>
            <a:r>
              <a:rPr lang="en-US" noProof="0"/>
              <a:t>Click to edit Master subtitle style</a:t>
            </a:r>
          </a:p>
        </p:txBody>
      </p:sp>
      <p:sp>
        <p:nvSpPr>
          <p:cNvPr id="9" name="Rectangle 9">
            <a:extLst>
              <a:ext uri="{FF2B5EF4-FFF2-40B4-BE49-F238E27FC236}">
                <a16:creationId xmlns:a16="http://schemas.microsoft.com/office/drawing/2014/main" id="{A9FA2417-30EC-4C3C-AC31-BC5B35DECED7}"/>
              </a:ext>
            </a:extLst>
          </p:cNvPr>
          <p:cNvSpPr>
            <a:spLocks noGrp="1" noChangeArrowheads="1"/>
          </p:cNvSpPr>
          <p:nvPr>
            <p:ph type="dt" sz="quarter" idx="10"/>
          </p:nvPr>
        </p:nvSpPr>
        <p:spPr/>
        <p:txBody>
          <a:bodyPr/>
          <a:lstStyle>
            <a:lvl1pPr>
              <a:defRPr>
                <a:solidFill>
                  <a:srgbClr val="FFFFFF"/>
                </a:solidFill>
              </a:defRPr>
            </a:lvl1pPr>
          </a:lstStyle>
          <a:p>
            <a:pPr>
              <a:defRPr/>
            </a:pPr>
            <a:endParaRPr lang="en-US"/>
          </a:p>
        </p:txBody>
      </p:sp>
      <p:sp>
        <p:nvSpPr>
          <p:cNvPr id="10" name="Rectangle 10">
            <a:extLst>
              <a:ext uri="{FF2B5EF4-FFF2-40B4-BE49-F238E27FC236}">
                <a16:creationId xmlns:a16="http://schemas.microsoft.com/office/drawing/2014/main" id="{2C1D04BF-B1D4-4D20-A78E-85F6E46C4335}"/>
              </a:ext>
            </a:extLst>
          </p:cNvPr>
          <p:cNvSpPr>
            <a:spLocks noGrp="1" noChangeArrowheads="1"/>
          </p:cNvSpPr>
          <p:nvPr>
            <p:ph type="ftr" sz="quarter" idx="11"/>
          </p:nvPr>
        </p:nvSpPr>
        <p:spPr/>
        <p:txBody>
          <a:bodyPr/>
          <a:lstStyle>
            <a:lvl1pPr>
              <a:defRPr>
                <a:solidFill>
                  <a:srgbClr val="FFFFFF"/>
                </a:solidFill>
              </a:defRPr>
            </a:lvl1pPr>
          </a:lstStyle>
          <a:p>
            <a:pPr>
              <a:defRPr/>
            </a:pPr>
            <a:endParaRPr lang="en-US"/>
          </a:p>
        </p:txBody>
      </p:sp>
      <p:sp>
        <p:nvSpPr>
          <p:cNvPr id="11" name="Rectangle 11">
            <a:extLst>
              <a:ext uri="{FF2B5EF4-FFF2-40B4-BE49-F238E27FC236}">
                <a16:creationId xmlns:a16="http://schemas.microsoft.com/office/drawing/2014/main" id="{A46551C9-9FAF-4A7F-814E-590CE215D8D1}"/>
              </a:ext>
            </a:extLst>
          </p:cNvPr>
          <p:cNvSpPr>
            <a:spLocks noGrp="1" noChangeArrowheads="1"/>
          </p:cNvSpPr>
          <p:nvPr>
            <p:ph type="sldNum" sz="quarter" idx="12"/>
          </p:nvPr>
        </p:nvSpPr>
        <p:spPr/>
        <p:txBody>
          <a:bodyPr/>
          <a:lstStyle>
            <a:lvl1pPr>
              <a:defRPr>
                <a:solidFill>
                  <a:srgbClr val="FFFFFF"/>
                </a:solidFill>
              </a:defRPr>
            </a:lvl1pPr>
          </a:lstStyle>
          <a:p>
            <a:fld id="{761AAB00-49B4-4AA1-9AF7-1C254C128F20}" type="slidenum">
              <a:rPr lang="en-US" altLang="en-US"/>
              <a:pPr/>
              <a:t>‹#›</a:t>
            </a:fld>
            <a:endParaRPr lang="en-US" altLang="en-US"/>
          </a:p>
        </p:txBody>
      </p:sp>
    </p:spTree>
    <p:extLst>
      <p:ext uri="{BB962C8B-B14F-4D97-AF65-F5344CB8AC3E}">
        <p14:creationId xmlns:p14="http://schemas.microsoft.com/office/powerpoint/2010/main" val="3629471806"/>
      </p:ext>
    </p:extLst>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9">
            <a:extLst>
              <a:ext uri="{FF2B5EF4-FFF2-40B4-BE49-F238E27FC236}">
                <a16:creationId xmlns:a16="http://schemas.microsoft.com/office/drawing/2014/main" id="{770862A3-60EF-4940-BB76-46A716A7CC65}"/>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10">
            <a:extLst>
              <a:ext uri="{FF2B5EF4-FFF2-40B4-BE49-F238E27FC236}">
                <a16:creationId xmlns:a16="http://schemas.microsoft.com/office/drawing/2014/main" id="{82574C19-E6AC-4213-84A2-2DEE1FF75A6C}"/>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11">
            <a:extLst>
              <a:ext uri="{FF2B5EF4-FFF2-40B4-BE49-F238E27FC236}">
                <a16:creationId xmlns:a16="http://schemas.microsoft.com/office/drawing/2014/main" id="{61BB1868-123D-4B27-86EA-FC4ECF206281}"/>
              </a:ext>
            </a:extLst>
          </p:cNvPr>
          <p:cNvSpPr>
            <a:spLocks noGrp="1" noChangeArrowheads="1"/>
          </p:cNvSpPr>
          <p:nvPr>
            <p:ph type="sldNum" sz="quarter" idx="12"/>
          </p:nvPr>
        </p:nvSpPr>
        <p:spPr>
          <a:ln/>
        </p:spPr>
        <p:txBody>
          <a:bodyPr/>
          <a:lstStyle>
            <a:lvl1pPr>
              <a:defRPr/>
            </a:lvl1pPr>
          </a:lstStyle>
          <a:p>
            <a:fld id="{B3E88DA3-179E-463D-B4BC-2ABFDC931777}" type="slidenum">
              <a:rPr lang="en-US" altLang="en-US"/>
              <a:pPr/>
              <a:t>‹#›</a:t>
            </a:fld>
            <a:endParaRPr lang="en-US" altLang="en-US"/>
          </a:p>
        </p:txBody>
      </p:sp>
    </p:spTree>
    <p:extLst>
      <p:ext uri="{BB962C8B-B14F-4D97-AF65-F5344CB8AC3E}">
        <p14:creationId xmlns:p14="http://schemas.microsoft.com/office/powerpoint/2010/main" val="1005278108"/>
      </p:ext>
    </p:extLst>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228600"/>
            <a:ext cx="1943100" cy="5867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85800" y="228600"/>
            <a:ext cx="5676900" cy="5867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9">
            <a:extLst>
              <a:ext uri="{FF2B5EF4-FFF2-40B4-BE49-F238E27FC236}">
                <a16:creationId xmlns:a16="http://schemas.microsoft.com/office/drawing/2014/main" id="{8A4DF795-92AE-4496-B58E-1FCE46F49956}"/>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10">
            <a:extLst>
              <a:ext uri="{FF2B5EF4-FFF2-40B4-BE49-F238E27FC236}">
                <a16:creationId xmlns:a16="http://schemas.microsoft.com/office/drawing/2014/main" id="{3EA0F7CE-9946-4DDD-B47E-8AD045BF18AD}"/>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11">
            <a:extLst>
              <a:ext uri="{FF2B5EF4-FFF2-40B4-BE49-F238E27FC236}">
                <a16:creationId xmlns:a16="http://schemas.microsoft.com/office/drawing/2014/main" id="{43A9841A-41EC-4D54-8211-8709FC14A873}"/>
              </a:ext>
            </a:extLst>
          </p:cNvPr>
          <p:cNvSpPr>
            <a:spLocks noGrp="1" noChangeArrowheads="1"/>
          </p:cNvSpPr>
          <p:nvPr>
            <p:ph type="sldNum" sz="quarter" idx="12"/>
          </p:nvPr>
        </p:nvSpPr>
        <p:spPr>
          <a:ln/>
        </p:spPr>
        <p:txBody>
          <a:bodyPr/>
          <a:lstStyle>
            <a:lvl1pPr>
              <a:defRPr/>
            </a:lvl1pPr>
          </a:lstStyle>
          <a:p>
            <a:fld id="{CAE64DEC-6B1C-4997-B62B-BBB0BF13802A}" type="slidenum">
              <a:rPr lang="en-US" altLang="en-US"/>
              <a:pPr/>
              <a:t>‹#›</a:t>
            </a:fld>
            <a:endParaRPr lang="en-US" altLang="en-US"/>
          </a:p>
        </p:txBody>
      </p:sp>
    </p:spTree>
    <p:extLst>
      <p:ext uri="{BB962C8B-B14F-4D97-AF65-F5344CB8AC3E}">
        <p14:creationId xmlns:p14="http://schemas.microsoft.com/office/powerpoint/2010/main" val="1171591842"/>
      </p:ext>
    </p:extLst>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a:extLst>
              <a:ext uri="{FF2B5EF4-FFF2-40B4-BE49-F238E27FC236}">
                <a16:creationId xmlns:a16="http://schemas.microsoft.com/office/drawing/2014/main" id="{073A14C8-06AD-4FFA-9A84-170D6F9CDE5E}"/>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6BAB0A45-AAF4-48B8-BABD-00C0336F096F}"/>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4B7CCECD-ECC4-46C0-B804-3892730978A1}"/>
              </a:ext>
            </a:extLst>
          </p:cNvPr>
          <p:cNvSpPr>
            <a:spLocks noGrp="1" noChangeArrowheads="1"/>
          </p:cNvSpPr>
          <p:nvPr>
            <p:ph type="sldNum" sz="quarter" idx="12"/>
          </p:nvPr>
        </p:nvSpPr>
        <p:spPr>
          <a:ln/>
        </p:spPr>
        <p:txBody>
          <a:bodyPr/>
          <a:lstStyle>
            <a:lvl1pPr>
              <a:defRPr/>
            </a:lvl1pPr>
          </a:lstStyle>
          <a:p>
            <a:fld id="{5517542C-2726-4BAA-A936-3A199737D65A}" type="slidenum">
              <a:rPr lang="en-US" altLang="en-US"/>
              <a:pPr/>
              <a:t>‹#›</a:t>
            </a:fld>
            <a:endParaRPr lang="en-US" altLang="en-US"/>
          </a:p>
        </p:txBody>
      </p:sp>
    </p:spTree>
    <p:extLst>
      <p:ext uri="{BB962C8B-B14F-4D97-AF65-F5344CB8AC3E}">
        <p14:creationId xmlns:p14="http://schemas.microsoft.com/office/powerpoint/2010/main" val="272237359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44D9C648-CCB3-4901-8685-57E8064E0D0C}"/>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5A39A1E1-4D81-454F-8E21-1FFF51C67CBA}"/>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5CF915CE-45AE-44D9-ABA0-A5AAC4AE863C}"/>
              </a:ext>
            </a:extLst>
          </p:cNvPr>
          <p:cNvSpPr>
            <a:spLocks noGrp="1" noChangeArrowheads="1"/>
          </p:cNvSpPr>
          <p:nvPr>
            <p:ph type="sldNum" sz="quarter" idx="12"/>
          </p:nvPr>
        </p:nvSpPr>
        <p:spPr>
          <a:ln/>
        </p:spPr>
        <p:txBody>
          <a:bodyPr/>
          <a:lstStyle>
            <a:lvl1pPr>
              <a:defRPr/>
            </a:lvl1pPr>
          </a:lstStyle>
          <a:p>
            <a:fld id="{8C650760-76B0-41FD-90A0-D0D0D07EC0AC}" type="slidenum">
              <a:rPr lang="en-US" altLang="en-US"/>
              <a:pPr/>
              <a:t>‹#›</a:t>
            </a:fld>
            <a:endParaRPr lang="en-US" altLang="en-US"/>
          </a:p>
        </p:txBody>
      </p:sp>
    </p:spTree>
    <p:extLst>
      <p:ext uri="{BB962C8B-B14F-4D97-AF65-F5344CB8AC3E}">
        <p14:creationId xmlns:p14="http://schemas.microsoft.com/office/powerpoint/2010/main" val="156131817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a:extLst>
              <a:ext uri="{FF2B5EF4-FFF2-40B4-BE49-F238E27FC236}">
                <a16:creationId xmlns:a16="http://schemas.microsoft.com/office/drawing/2014/main" id="{D7EDDDE6-550C-4507-A5B6-8AA3D39CFD47}"/>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F9FF6BD4-D4B1-44CA-A3FF-1E3EED76223D}"/>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A3D7BB49-948D-4E72-8B6D-548B79C32EC0}"/>
              </a:ext>
            </a:extLst>
          </p:cNvPr>
          <p:cNvSpPr>
            <a:spLocks noGrp="1" noChangeArrowheads="1"/>
          </p:cNvSpPr>
          <p:nvPr>
            <p:ph type="sldNum" sz="quarter" idx="12"/>
          </p:nvPr>
        </p:nvSpPr>
        <p:spPr>
          <a:ln/>
        </p:spPr>
        <p:txBody>
          <a:bodyPr/>
          <a:lstStyle>
            <a:lvl1pPr>
              <a:defRPr/>
            </a:lvl1pPr>
          </a:lstStyle>
          <a:p>
            <a:fld id="{53A5F50C-A7EF-4B66-BD77-6EC01AA167E7}" type="slidenum">
              <a:rPr lang="en-US" altLang="en-US"/>
              <a:pPr/>
              <a:t>‹#›</a:t>
            </a:fld>
            <a:endParaRPr lang="en-US" altLang="en-US"/>
          </a:p>
        </p:txBody>
      </p:sp>
    </p:spTree>
    <p:extLst>
      <p:ext uri="{BB962C8B-B14F-4D97-AF65-F5344CB8AC3E}">
        <p14:creationId xmlns:p14="http://schemas.microsoft.com/office/powerpoint/2010/main" val="319049827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a:extLst>
              <a:ext uri="{FF2B5EF4-FFF2-40B4-BE49-F238E27FC236}">
                <a16:creationId xmlns:a16="http://schemas.microsoft.com/office/drawing/2014/main" id="{D1F93365-63FD-438D-A410-77C640429BFA}"/>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D3A43375-F773-4050-B649-E535F8743EBE}"/>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77591502-CFF3-4571-A384-642B88A704AD}"/>
              </a:ext>
            </a:extLst>
          </p:cNvPr>
          <p:cNvSpPr>
            <a:spLocks noGrp="1" noChangeArrowheads="1"/>
          </p:cNvSpPr>
          <p:nvPr>
            <p:ph type="sldNum" sz="quarter" idx="12"/>
          </p:nvPr>
        </p:nvSpPr>
        <p:spPr>
          <a:ln/>
        </p:spPr>
        <p:txBody>
          <a:bodyPr/>
          <a:lstStyle>
            <a:lvl1pPr>
              <a:defRPr/>
            </a:lvl1pPr>
          </a:lstStyle>
          <a:p>
            <a:fld id="{73C5CDE8-C600-459B-B47A-10B917219C4E}" type="slidenum">
              <a:rPr lang="en-US" altLang="en-US"/>
              <a:pPr/>
              <a:t>‹#›</a:t>
            </a:fld>
            <a:endParaRPr lang="en-US" altLang="en-US"/>
          </a:p>
        </p:txBody>
      </p:sp>
    </p:spTree>
    <p:extLst>
      <p:ext uri="{BB962C8B-B14F-4D97-AF65-F5344CB8AC3E}">
        <p14:creationId xmlns:p14="http://schemas.microsoft.com/office/powerpoint/2010/main" val="101989461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a:extLst>
              <a:ext uri="{FF2B5EF4-FFF2-40B4-BE49-F238E27FC236}">
                <a16:creationId xmlns:a16="http://schemas.microsoft.com/office/drawing/2014/main" id="{808E546B-F8AA-4B59-B6F1-1A2C888158C9}"/>
              </a:ext>
            </a:extLst>
          </p:cNvPr>
          <p:cNvSpPr>
            <a:spLocks noGrp="1" noChangeArrowheads="1"/>
          </p:cNvSpPr>
          <p:nvPr>
            <p:ph type="dt" sz="half" idx="10"/>
          </p:nvPr>
        </p:nvSpPr>
        <p:spPr>
          <a:ln/>
        </p:spPr>
        <p:txBody>
          <a:bodyPr/>
          <a:lstStyle>
            <a:lvl1pPr>
              <a:defRPr/>
            </a:lvl1pPr>
          </a:lstStyle>
          <a:p>
            <a:pPr>
              <a:defRPr/>
            </a:pPr>
            <a:endParaRPr lang="en-US"/>
          </a:p>
        </p:txBody>
      </p:sp>
      <p:sp>
        <p:nvSpPr>
          <p:cNvPr id="8" name="Rectangle 5">
            <a:extLst>
              <a:ext uri="{FF2B5EF4-FFF2-40B4-BE49-F238E27FC236}">
                <a16:creationId xmlns:a16="http://schemas.microsoft.com/office/drawing/2014/main" id="{B6D1DFA9-56DE-484A-BE2E-B4FF88849DDF}"/>
              </a:ext>
            </a:extLst>
          </p:cNvPr>
          <p:cNvSpPr>
            <a:spLocks noGrp="1" noChangeArrowheads="1"/>
          </p:cNvSpPr>
          <p:nvPr>
            <p:ph type="ftr" sz="quarter" idx="11"/>
          </p:nvPr>
        </p:nvSpPr>
        <p:spPr>
          <a:ln/>
        </p:spPr>
        <p:txBody>
          <a:bodyPr/>
          <a:lstStyle>
            <a:lvl1pPr>
              <a:defRPr/>
            </a:lvl1pPr>
          </a:lstStyle>
          <a:p>
            <a:pPr>
              <a:defRPr/>
            </a:pPr>
            <a:endParaRPr lang="en-US"/>
          </a:p>
        </p:txBody>
      </p:sp>
      <p:sp>
        <p:nvSpPr>
          <p:cNvPr id="9" name="Rectangle 6">
            <a:extLst>
              <a:ext uri="{FF2B5EF4-FFF2-40B4-BE49-F238E27FC236}">
                <a16:creationId xmlns:a16="http://schemas.microsoft.com/office/drawing/2014/main" id="{C52E2FDE-5858-4B51-A0C0-09E7BA7BC76F}"/>
              </a:ext>
            </a:extLst>
          </p:cNvPr>
          <p:cNvSpPr>
            <a:spLocks noGrp="1" noChangeArrowheads="1"/>
          </p:cNvSpPr>
          <p:nvPr>
            <p:ph type="sldNum" sz="quarter" idx="12"/>
          </p:nvPr>
        </p:nvSpPr>
        <p:spPr>
          <a:ln/>
        </p:spPr>
        <p:txBody>
          <a:bodyPr/>
          <a:lstStyle>
            <a:lvl1pPr>
              <a:defRPr/>
            </a:lvl1pPr>
          </a:lstStyle>
          <a:p>
            <a:fld id="{A4DE933D-CC55-4383-B7A5-810EC19E1F98}" type="slidenum">
              <a:rPr lang="en-US" altLang="en-US"/>
              <a:pPr/>
              <a:t>‹#›</a:t>
            </a:fld>
            <a:endParaRPr lang="en-US" altLang="en-US"/>
          </a:p>
        </p:txBody>
      </p:sp>
    </p:spTree>
    <p:extLst>
      <p:ext uri="{BB962C8B-B14F-4D97-AF65-F5344CB8AC3E}">
        <p14:creationId xmlns:p14="http://schemas.microsoft.com/office/powerpoint/2010/main" val="113598136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a:extLst>
              <a:ext uri="{FF2B5EF4-FFF2-40B4-BE49-F238E27FC236}">
                <a16:creationId xmlns:a16="http://schemas.microsoft.com/office/drawing/2014/main" id="{1C34AF49-AEBE-4322-ABC3-50CF86130B2A}"/>
              </a:ext>
            </a:extLst>
          </p:cNvPr>
          <p:cNvSpPr>
            <a:spLocks noGrp="1" noChangeArrowheads="1"/>
          </p:cNvSpPr>
          <p:nvPr>
            <p:ph type="dt" sz="half" idx="10"/>
          </p:nvPr>
        </p:nvSpPr>
        <p:spPr>
          <a:ln/>
        </p:spPr>
        <p:txBody>
          <a:bodyPr/>
          <a:lstStyle>
            <a:lvl1pPr>
              <a:defRPr/>
            </a:lvl1pPr>
          </a:lstStyle>
          <a:p>
            <a:pPr>
              <a:defRPr/>
            </a:pPr>
            <a:endParaRPr lang="en-US"/>
          </a:p>
        </p:txBody>
      </p:sp>
      <p:sp>
        <p:nvSpPr>
          <p:cNvPr id="4" name="Rectangle 5">
            <a:extLst>
              <a:ext uri="{FF2B5EF4-FFF2-40B4-BE49-F238E27FC236}">
                <a16:creationId xmlns:a16="http://schemas.microsoft.com/office/drawing/2014/main" id="{639CE675-C2FA-4CA8-B286-14313E13B55A}"/>
              </a:ext>
            </a:extLst>
          </p:cNvPr>
          <p:cNvSpPr>
            <a:spLocks noGrp="1" noChangeArrowheads="1"/>
          </p:cNvSpPr>
          <p:nvPr>
            <p:ph type="ftr" sz="quarter" idx="11"/>
          </p:nvPr>
        </p:nvSpPr>
        <p:spPr>
          <a:ln/>
        </p:spPr>
        <p:txBody>
          <a:bodyPr/>
          <a:lstStyle>
            <a:lvl1pPr>
              <a:defRPr/>
            </a:lvl1pPr>
          </a:lstStyle>
          <a:p>
            <a:pPr>
              <a:defRPr/>
            </a:pPr>
            <a:endParaRPr lang="en-US"/>
          </a:p>
        </p:txBody>
      </p:sp>
      <p:sp>
        <p:nvSpPr>
          <p:cNvPr id="5" name="Rectangle 6">
            <a:extLst>
              <a:ext uri="{FF2B5EF4-FFF2-40B4-BE49-F238E27FC236}">
                <a16:creationId xmlns:a16="http://schemas.microsoft.com/office/drawing/2014/main" id="{93618446-D708-4D93-85F1-489E3F0163DF}"/>
              </a:ext>
            </a:extLst>
          </p:cNvPr>
          <p:cNvSpPr>
            <a:spLocks noGrp="1" noChangeArrowheads="1"/>
          </p:cNvSpPr>
          <p:nvPr>
            <p:ph type="sldNum" sz="quarter" idx="12"/>
          </p:nvPr>
        </p:nvSpPr>
        <p:spPr>
          <a:ln/>
        </p:spPr>
        <p:txBody>
          <a:bodyPr/>
          <a:lstStyle>
            <a:lvl1pPr>
              <a:defRPr/>
            </a:lvl1pPr>
          </a:lstStyle>
          <a:p>
            <a:fld id="{08FC2281-FC98-450F-BFC1-554D9EE5E508}" type="slidenum">
              <a:rPr lang="en-US" altLang="en-US"/>
              <a:pPr/>
              <a:t>‹#›</a:t>
            </a:fld>
            <a:endParaRPr lang="en-US" altLang="en-US"/>
          </a:p>
        </p:txBody>
      </p:sp>
    </p:spTree>
    <p:extLst>
      <p:ext uri="{BB962C8B-B14F-4D97-AF65-F5344CB8AC3E}">
        <p14:creationId xmlns:p14="http://schemas.microsoft.com/office/powerpoint/2010/main" val="452793703"/>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2493E66F-BADE-4DFF-8E64-C727C820FB83}"/>
              </a:ext>
            </a:extLst>
          </p:cNvPr>
          <p:cNvSpPr>
            <a:spLocks noGrp="1" noChangeArrowheads="1"/>
          </p:cNvSpPr>
          <p:nvPr>
            <p:ph type="dt" sz="half" idx="10"/>
          </p:nvPr>
        </p:nvSpPr>
        <p:spPr>
          <a:ln/>
        </p:spPr>
        <p:txBody>
          <a:bodyPr/>
          <a:lstStyle>
            <a:lvl1pPr>
              <a:defRPr/>
            </a:lvl1pPr>
          </a:lstStyle>
          <a:p>
            <a:pPr>
              <a:defRPr/>
            </a:pPr>
            <a:endParaRPr lang="en-US"/>
          </a:p>
        </p:txBody>
      </p:sp>
      <p:sp>
        <p:nvSpPr>
          <p:cNvPr id="3" name="Rectangle 5">
            <a:extLst>
              <a:ext uri="{FF2B5EF4-FFF2-40B4-BE49-F238E27FC236}">
                <a16:creationId xmlns:a16="http://schemas.microsoft.com/office/drawing/2014/main" id="{DDDBDFE4-C2E6-495D-BD60-33686916A847}"/>
              </a:ext>
            </a:extLst>
          </p:cNvPr>
          <p:cNvSpPr>
            <a:spLocks noGrp="1" noChangeArrowheads="1"/>
          </p:cNvSpPr>
          <p:nvPr>
            <p:ph type="ftr" sz="quarter" idx="11"/>
          </p:nvPr>
        </p:nvSpPr>
        <p:spPr>
          <a:ln/>
        </p:spPr>
        <p:txBody>
          <a:bodyPr/>
          <a:lstStyle>
            <a:lvl1pPr>
              <a:defRPr/>
            </a:lvl1pPr>
          </a:lstStyle>
          <a:p>
            <a:pPr>
              <a:defRPr/>
            </a:pPr>
            <a:endParaRPr lang="en-US"/>
          </a:p>
        </p:txBody>
      </p:sp>
      <p:sp>
        <p:nvSpPr>
          <p:cNvPr id="4" name="Rectangle 6">
            <a:extLst>
              <a:ext uri="{FF2B5EF4-FFF2-40B4-BE49-F238E27FC236}">
                <a16:creationId xmlns:a16="http://schemas.microsoft.com/office/drawing/2014/main" id="{0CFE1BCC-B1B8-41FB-A9AA-1A4DBB4CADB2}"/>
              </a:ext>
            </a:extLst>
          </p:cNvPr>
          <p:cNvSpPr>
            <a:spLocks noGrp="1" noChangeArrowheads="1"/>
          </p:cNvSpPr>
          <p:nvPr>
            <p:ph type="sldNum" sz="quarter" idx="12"/>
          </p:nvPr>
        </p:nvSpPr>
        <p:spPr>
          <a:ln/>
        </p:spPr>
        <p:txBody>
          <a:bodyPr/>
          <a:lstStyle>
            <a:lvl1pPr>
              <a:defRPr/>
            </a:lvl1pPr>
          </a:lstStyle>
          <a:p>
            <a:fld id="{B21BC14C-631B-4BA9-BA4F-102742EA3364}" type="slidenum">
              <a:rPr lang="en-US" altLang="en-US"/>
              <a:pPr/>
              <a:t>‹#›</a:t>
            </a:fld>
            <a:endParaRPr lang="en-US" altLang="en-US"/>
          </a:p>
        </p:txBody>
      </p:sp>
    </p:spTree>
    <p:extLst>
      <p:ext uri="{BB962C8B-B14F-4D97-AF65-F5344CB8AC3E}">
        <p14:creationId xmlns:p14="http://schemas.microsoft.com/office/powerpoint/2010/main" val="223913690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88FB0A74-3A0D-47B3-BFA5-86195997AA4A}"/>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54E3A9E0-FEEB-467C-B886-2D31215E28E7}"/>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8CA04536-A18E-4C5F-B091-C42AD297373C}"/>
              </a:ext>
            </a:extLst>
          </p:cNvPr>
          <p:cNvSpPr>
            <a:spLocks noGrp="1" noChangeArrowheads="1"/>
          </p:cNvSpPr>
          <p:nvPr>
            <p:ph type="sldNum" sz="quarter" idx="12"/>
          </p:nvPr>
        </p:nvSpPr>
        <p:spPr>
          <a:ln/>
        </p:spPr>
        <p:txBody>
          <a:bodyPr/>
          <a:lstStyle>
            <a:lvl1pPr>
              <a:defRPr/>
            </a:lvl1pPr>
          </a:lstStyle>
          <a:p>
            <a:fld id="{426C7AB7-11AE-4C4D-A1A7-80DFC9BC268A}" type="slidenum">
              <a:rPr lang="en-US" altLang="en-US"/>
              <a:pPr/>
              <a:t>‹#›</a:t>
            </a:fld>
            <a:endParaRPr lang="en-US" altLang="en-US"/>
          </a:p>
        </p:txBody>
      </p:sp>
    </p:spTree>
    <p:extLst>
      <p:ext uri="{BB962C8B-B14F-4D97-AF65-F5344CB8AC3E}">
        <p14:creationId xmlns:p14="http://schemas.microsoft.com/office/powerpoint/2010/main" val="41545438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9">
            <a:extLst>
              <a:ext uri="{FF2B5EF4-FFF2-40B4-BE49-F238E27FC236}">
                <a16:creationId xmlns:a16="http://schemas.microsoft.com/office/drawing/2014/main" id="{AF8C3F84-85C3-4AEA-8996-7E1D82E69C5C}"/>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10">
            <a:extLst>
              <a:ext uri="{FF2B5EF4-FFF2-40B4-BE49-F238E27FC236}">
                <a16:creationId xmlns:a16="http://schemas.microsoft.com/office/drawing/2014/main" id="{F743C4BD-9435-4D5B-ADC0-7B45E1197CA0}"/>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11">
            <a:extLst>
              <a:ext uri="{FF2B5EF4-FFF2-40B4-BE49-F238E27FC236}">
                <a16:creationId xmlns:a16="http://schemas.microsoft.com/office/drawing/2014/main" id="{CB3AF1E1-4522-4D23-AADA-3D0C10B5B587}"/>
              </a:ext>
            </a:extLst>
          </p:cNvPr>
          <p:cNvSpPr>
            <a:spLocks noGrp="1" noChangeArrowheads="1"/>
          </p:cNvSpPr>
          <p:nvPr>
            <p:ph type="sldNum" sz="quarter" idx="12"/>
          </p:nvPr>
        </p:nvSpPr>
        <p:spPr>
          <a:ln/>
        </p:spPr>
        <p:txBody>
          <a:bodyPr/>
          <a:lstStyle>
            <a:lvl1pPr>
              <a:defRPr/>
            </a:lvl1pPr>
          </a:lstStyle>
          <a:p>
            <a:fld id="{CC9DE10C-E0CA-4377-8875-820EDB55BD50}" type="slidenum">
              <a:rPr lang="en-US" altLang="en-US"/>
              <a:pPr/>
              <a:t>‹#›</a:t>
            </a:fld>
            <a:endParaRPr lang="en-US" altLang="en-US"/>
          </a:p>
        </p:txBody>
      </p:sp>
    </p:spTree>
    <p:extLst>
      <p:ext uri="{BB962C8B-B14F-4D97-AF65-F5344CB8AC3E}">
        <p14:creationId xmlns:p14="http://schemas.microsoft.com/office/powerpoint/2010/main" val="2480291861"/>
      </p:ext>
    </p:extLst>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B3AE76E6-30C4-40D1-8E20-53A3CFBEC48E}"/>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273D9E37-C662-47C3-817E-53408771794D}"/>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384B990E-B269-4ED3-97AB-FF64B2F0A76C}"/>
              </a:ext>
            </a:extLst>
          </p:cNvPr>
          <p:cNvSpPr>
            <a:spLocks noGrp="1" noChangeArrowheads="1"/>
          </p:cNvSpPr>
          <p:nvPr>
            <p:ph type="sldNum" sz="quarter" idx="12"/>
          </p:nvPr>
        </p:nvSpPr>
        <p:spPr>
          <a:ln/>
        </p:spPr>
        <p:txBody>
          <a:bodyPr/>
          <a:lstStyle>
            <a:lvl1pPr>
              <a:defRPr/>
            </a:lvl1pPr>
          </a:lstStyle>
          <a:p>
            <a:fld id="{9B73A552-FA39-4095-97CF-0A320E46077F}" type="slidenum">
              <a:rPr lang="en-US" altLang="en-US"/>
              <a:pPr/>
              <a:t>‹#›</a:t>
            </a:fld>
            <a:endParaRPr lang="en-US" altLang="en-US"/>
          </a:p>
        </p:txBody>
      </p:sp>
    </p:spTree>
    <p:extLst>
      <p:ext uri="{BB962C8B-B14F-4D97-AF65-F5344CB8AC3E}">
        <p14:creationId xmlns:p14="http://schemas.microsoft.com/office/powerpoint/2010/main" val="3153654126"/>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1EB2BC46-E979-4C34-8160-88155D23213C}"/>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00DD57B5-C028-4F98-888D-76C00F368E96}"/>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DBAD92D8-55EF-4461-B5D3-717FD32DF115}"/>
              </a:ext>
            </a:extLst>
          </p:cNvPr>
          <p:cNvSpPr>
            <a:spLocks noGrp="1" noChangeArrowheads="1"/>
          </p:cNvSpPr>
          <p:nvPr>
            <p:ph type="sldNum" sz="quarter" idx="12"/>
          </p:nvPr>
        </p:nvSpPr>
        <p:spPr>
          <a:ln/>
        </p:spPr>
        <p:txBody>
          <a:bodyPr/>
          <a:lstStyle>
            <a:lvl1pPr>
              <a:defRPr/>
            </a:lvl1pPr>
          </a:lstStyle>
          <a:p>
            <a:fld id="{EFFFEC0A-E5F8-48A2-816A-5434895D0682}" type="slidenum">
              <a:rPr lang="en-US" altLang="en-US"/>
              <a:pPr/>
              <a:t>‹#›</a:t>
            </a:fld>
            <a:endParaRPr lang="en-US" altLang="en-US"/>
          </a:p>
        </p:txBody>
      </p:sp>
    </p:spTree>
    <p:extLst>
      <p:ext uri="{BB962C8B-B14F-4D97-AF65-F5344CB8AC3E}">
        <p14:creationId xmlns:p14="http://schemas.microsoft.com/office/powerpoint/2010/main" val="1148915004"/>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55BFFABF-08E9-4800-B6AF-76BA12104DF6}"/>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1E69D53A-5099-44E5-BFF9-8029D8E4113D}"/>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51489DFC-3298-41F0-B86A-1348A603F2BF}"/>
              </a:ext>
            </a:extLst>
          </p:cNvPr>
          <p:cNvSpPr>
            <a:spLocks noGrp="1" noChangeArrowheads="1"/>
          </p:cNvSpPr>
          <p:nvPr>
            <p:ph type="sldNum" sz="quarter" idx="12"/>
          </p:nvPr>
        </p:nvSpPr>
        <p:spPr>
          <a:ln/>
        </p:spPr>
        <p:txBody>
          <a:bodyPr/>
          <a:lstStyle>
            <a:lvl1pPr>
              <a:defRPr/>
            </a:lvl1pPr>
          </a:lstStyle>
          <a:p>
            <a:fld id="{ABD99B92-F918-4D95-90A8-A6EE0BA93117}" type="slidenum">
              <a:rPr lang="en-US" altLang="en-US"/>
              <a:pPr/>
              <a:t>‹#›</a:t>
            </a:fld>
            <a:endParaRPr lang="en-US" altLang="en-US"/>
          </a:p>
        </p:txBody>
      </p:sp>
    </p:spTree>
    <p:extLst>
      <p:ext uri="{BB962C8B-B14F-4D97-AF65-F5344CB8AC3E}">
        <p14:creationId xmlns:p14="http://schemas.microsoft.com/office/powerpoint/2010/main" val="351128840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9">
            <a:extLst>
              <a:ext uri="{FF2B5EF4-FFF2-40B4-BE49-F238E27FC236}">
                <a16:creationId xmlns:a16="http://schemas.microsoft.com/office/drawing/2014/main" id="{B6A20EED-3D90-4B86-B7D8-667797437740}"/>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10">
            <a:extLst>
              <a:ext uri="{FF2B5EF4-FFF2-40B4-BE49-F238E27FC236}">
                <a16:creationId xmlns:a16="http://schemas.microsoft.com/office/drawing/2014/main" id="{9C26BC7F-3653-4228-B262-7EF5E69C7B10}"/>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11">
            <a:extLst>
              <a:ext uri="{FF2B5EF4-FFF2-40B4-BE49-F238E27FC236}">
                <a16:creationId xmlns:a16="http://schemas.microsoft.com/office/drawing/2014/main" id="{492C4F92-F116-4EA0-AE1B-3DEC2FCE0BED}"/>
              </a:ext>
            </a:extLst>
          </p:cNvPr>
          <p:cNvSpPr>
            <a:spLocks noGrp="1" noChangeArrowheads="1"/>
          </p:cNvSpPr>
          <p:nvPr>
            <p:ph type="sldNum" sz="quarter" idx="12"/>
          </p:nvPr>
        </p:nvSpPr>
        <p:spPr>
          <a:ln/>
        </p:spPr>
        <p:txBody>
          <a:bodyPr/>
          <a:lstStyle>
            <a:lvl1pPr>
              <a:defRPr/>
            </a:lvl1pPr>
          </a:lstStyle>
          <a:p>
            <a:fld id="{8AE26A86-82DD-4955-B9FA-4E0EEEAF6DEA}" type="slidenum">
              <a:rPr lang="en-US" altLang="en-US"/>
              <a:pPr/>
              <a:t>‹#›</a:t>
            </a:fld>
            <a:endParaRPr lang="en-US" altLang="en-US"/>
          </a:p>
        </p:txBody>
      </p:sp>
    </p:spTree>
    <p:extLst>
      <p:ext uri="{BB962C8B-B14F-4D97-AF65-F5344CB8AC3E}">
        <p14:creationId xmlns:p14="http://schemas.microsoft.com/office/powerpoint/2010/main" val="3194130986"/>
      </p:ext>
    </p:extLst>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85800" y="1641475"/>
            <a:ext cx="3810000" cy="44545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41475"/>
            <a:ext cx="3810000" cy="44545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9">
            <a:extLst>
              <a:ext uri="{FF2B5EF4-FFF2-40B4-BE49-F238E27FC236}">
                <a16:creationId xmlns:a16="http://schemas.microsoft.com/office/drawing/2014/main" id="{3D92C2E1-7468-4B7F-938A-0DD5B334F848}"/>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10">
            <a:extLst>
              <a:ext uri="{FF2B5EF4-FFF2-40B4-BE49-F238E27FC236}">
                <a16:creationId xmlns:a16="http://schemas.microsoft.com/office/drawing/2014/main" id="{04D587CC-9C5C-4B97-8D16-6B1E3BE5236A}"/>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11">
            <a:extLst>
              <a:ext uri="{FF2B5EF4-FFF2-40B4-BE49-F238E27FC236}">
                <a16:creationId xmlns:a16="http://schemas.microsoft.com/office/drawing/2014/main" id="{EE21F644-9679-453C-BCCE-40FDDE255354}"/>
              </a:ext>
            </a:extLst>
          </p:cNvPr>
          <p:cNvSpPr>
            <a:spLocks noGrp="1" noChangeArrowheads="1"/>
          </p:cNvSpPr>
          <p:nvPr>
            <p:ph type="sldNum" sz="quarter" idx="12"/>
          </p:nvPr>
        </p:nvSpPr>
        <p:spPr>
          <a:ln/>
        </p:spPr>
        <p:txBody>
          <a:bodyPr/>
          <a:lstStyle>
            <a:lvl1pPr>
              <a:defRPr/>
            </a:lvl1pPr>
          </a:lstStyle>
          <a:p>
            <a:fld id="{426F6530-F7DF-45A9-9FB5-8F317EE8F261}" type="slidenum">
              <a:rPr lang="en-US" altLang="en-US"/>
              <a:pPr/>
              <a:t>‹#›</a:t>
            </a:fld>
            <a:endParaRPr lang="en-US" altLang="en-US"/>
          </a:p>
        </p:txBody>
      </p:sp>
    </p:spTree>
    <p:extLst>
      <p:ext uri="{BB962C8B-B14F-4D97-AF65-F5344CB8AC3E}">
        <p14:creationId xmlns:p14="http://schemas.microsoft.com/office/powerpoint/2010/main" val="3622913617"/>
      </p:ext>
    </p:extLst>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9">
            <a:extLst>
              <a:ext uri="{FF2B5EF4-FFF2-40B4-BE49-F238E27FC236}">
                <a16:creationId xmlns:a16="http://schemas.microsoft.com/office/drawing/2014/main" id="{67DD0EF9-33F1-4420-8A8F-516B19CA52FE}"/>
              </a:ext>
            </a:extLst>
          </p:cNvPr>
          <p:cNvSpPr>
            <a:spLocks noGrp="1" noChangeArrowheads="1"/>
          </p:cNvSpPr>
          <p:nvPr>
            <p:ph type="dt" sz="half" idx="10"/>
          </p:nvPr>
        </p:nvSpPr>
        <p:spPr>
          <a:ln/>
        </p:spPr>
        <p:txBody>
          <a:bodyPr/>
          <a:lstStyle>
            <a:lvl1pPr>
              <a:defRPr/>
            </a:lvl1pPr>
          </a:lstStyle>
          <a:p>
            <a:pPr>
              <a:defRPr/>
            </a:pPr>
            <a:endParaRPr lang="en-US"/>
          </a:p>
        </p:txBody>
      </p:sp>
      <p:sp>
        <p:nvSpPr>
          <p:cNvPr id="8" name="Rectangle 10">
            <a:extLst>
              <a:ext uri="{FF2B5EF4-FFF2-40B4-BE49-F238E27FC236}">
                <a16:creationId xmlns:a16="http://schemas.microsoft.com/office/drawing/2014/main" id="{D232CF68-0985-4D74-9880-9755BFBE2840}"/>
              </a:ext>
            </a:extLst>
          </p:cNvPr>
          <p:cNvSpPr>
            <a:spLocks noGrp="1" noChangeArrowheads="1"/>
          </p:cNvSpPr>
          <p:nvPr>
            <p:ph type="ftr" sz="quarter" idx="11"/>
          </p:nvPr>
        </p:nvSpPr>
        <p:spPr>
          <a:ln/>
        </p:spPr>
        <p:txBody>
          <a:bodyPr/>
          <a:lstStyle>
            <a:lvl1pPr>
              <a:defRPr/>
            </a:lvl1pPr>
          </a:lstStyle>
          <a:p>
            <a:pPr>
              <a:defRPr/>
            </a:pPr>
            <a:endParaRPr lang="en-US"/>
          </a:p>
        </p:txBody>
      </p:sp>
      <p:sp>
        <p:nvSpPr>
          <p:cNvPr id="9" name="Rectangle 11">
            <a:extLst>
              <a:ext uri="{FF2B5EF4-FFF2-40B4-BE49-F238E27FC236}">
                <a16:creationId xmlns:a16="http://schemas.microsoft.com/office/drawing/2014/main" id="{C62B22BD-8E5C-4978-BCF6-4D7DDDA6E7CE}"/>
              </a:ext>
            </a:extLst>
          </p:cNvPr>
          <p:cNvSpPr>
            <a:spLocks noGrp="1" noChangeArrowheads="1"/>
          </p:cNvSpPr>
          <p:nvPr>
            <p:ph type="sldNum" sz="quarter" idx="12"/>
          </p:nvPr>
        </p:nvSpPr>
        <p:spPr>
          <a:ln/>
        </p:spPr>
        <p:txBody>
          <a:bodyPr/>
          <a:lstStyle>
            <a:lvl1pPr>
              <a:defRPr/>
            </a:lvl1pPr>
          </a:lstStyle>
          <a:p>
            <a:fld id="{CCBA0D82-2090-4AF3-9195-84E0A3B5F4C4}" type="slidenum">
              <a:rPr lang="en-US" altLang="en-US"/>
              <a:pPr/>
              <a:t>‹#›</a:t>
            </a:fld>
            <a:endParaRPr lang="en-US" altLang="en-US"/>
          </a:p>
        </p:txBody>
      </p:sp>
    </p:spTree>
    <p:extLst>
      <p:ext uri="{BB962C8B-B14F-4D97-AF65-F5344CB8AC3E}">
        <p14:creationId xmlns:p14="http://schemas.microsoft.com/office/powerpoint/2010/main" val="967549604"/>
      </p:ext>
    </p:extLst>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9">
            <a:extLst>
              <a:ext uri="{FF2B5EF4-FFF2-40B4-BE49-F238E27FC236}">
                <a16:creationId xmlns:a16="http://schemas.microsoft.com/office/drawing/2014/main" id="{0884E5C9-1A1B-4162-9449-BA173E021507}"/>
              </a:ext>
            </a:extLst>
          </p:cNvPr>
          <p:cNvSpPr>
            <a:spLocks noGrp="1" noChangeArrowheads="1"/>
          </p:cNvSpPr>
          <p:nvPr>
            <p:ph type="dt" sz="half" idx="10"/>
          </p:nvPr>
        </p:nvSpPr>
        <p:spPr>
          <a:ln/>
        </p:spPr>
        <p:txBody>
          <a:bodyPr/>
          <a:lstStyle>
            <a:lvl1pPr>
              <a:defRPr/>
            </a:lvl1pPr>
          </a:lstStyle>
          <a:p>
            <a:pPr>
              <a:defRPr/>
            </a:pPr>
            <a:endParaRPr lang="en-US"/>
          </a:p>
        </p:txBody>
      </p:sp>
      <p:sp>
        <p:nvSpPr>
          <p:cNvPr id="4" name="Rectangle 10">
            <a:extLst>
              <a:ext uri="{FF2B5EF4-FFF2-40B4-BE49-F238E27FC236}">
                <a16:creationId xmlns:a16="http://schemas.microsoft.com/office/drawing/2014/main" id="{724B99BF-A7F4-47BD-BA24-2A7CCAE9F1EB}"/>
              </a:ext>
            </a:extLst>
          </p:cNvPr>
          <p:cNvSpPr>
            <a:spLocks noGrp="1" noChangeArrowheads="1"/>
          </p:cNvSpPr>
          <p:nvPr>
            <p:ph type="ftr" sz="quarter" idx="11"/>
          </p:nvPr>
        </p:nvSpPr>
        <p:spPr>
          <a:ln/>
        </p:spPr>
        <p:txBody>
          <a:bodyPr/>
          <a:lstStyle>
            <a:lvl1pPr>
              <a:defRPr/>
            </a:lvl1pPr>
          </a:lstStyle>
          <a:p>
            <a:pPr>
              <a:defRPr/>
            </a:pPr>
            <a:endParaRPr lang="en-US"/>
          </a:p>
        </p:txBody>
      </p:sp>
      <p:sp>
        <p:nvSpPr>
          <p:cNvPr id="5" name="Rectangle 11">
            <a:extLst>
              <a:ext uri="{FF2B5EF4-FFF2-40B4-BE49-F238E27FC236}">
                <a16:creationId xmlns:a16="http://schemas.microsoft.com/office/drawing/2014/main" id="{7AF66D9F-D9BC-4CE6-8301-6039746E6119}"/>
              </a:ext>
            </a:extLst>
          </p:cNvPr>
          <p:cNvSpPr>
            <a:spLocks noGrp="1" noChangeArrowheads="1"/>
          </p:cNvSpPr>
          <p:nvPr>
            <p:ph type="sldNum" sz="quarter" idx="12"/>
          </p:nvPr>
        </p:nvSpPr>
        <p:spPr>
          <a:ln/>
        </p:spPr>
        <p:txBody>
          <a:bodyPr/>
          <a:lstStyle>
            <a:lvl1pPr>
              <a:defRPr/>
            </a:lvl1pPr>
          </a:lstStyle>
          <a:p>
            <a:fld id="{4EDDF58D-A196-4429-B1D4-007B72575678}" type="slidenum">
              <a:rPr lang="en-US" altLang="en-US"/>
              <a:pPr/>
              <a:t>‹#›</a:t>
            </a:fld>
            <a:endParaRPr lang="en-US" altLang="en-US"/>
          </a:p>
        </p:txBody>
      </p:sp>
    </p:spTree>
    <p:extLst>
      <p:ext uri="{BB962C8B-B14F-4D97-AF65-F5344CB8AC3E}">
        <p14:creationId xmlns:p14="http://schemas.microsoft.com/office/powerpoint/2010/main" val="439456818"/>
      </p:ext>
    </p:extLst>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9">
            <a:extLst>
              <a:ext uri="{FF2B5EF4-FFF2-40B4-BE49-F238E27FC236}">
                <a16:creationId xmlns:a16="http://schemas.microsoft.com/office/drawing/2014/main" id="{FA1E95BD-B7F0-4A34-9665-C5CF82E66651}"/>
              </a:ext>
            </a:extLst>
          </p:cNvPr>
          <p:cNvSpPr>
            <a:spLocks noGrp="1" noChangeArrowheads="1"/>
          </p:cNvSpPr>
          <p:nvPr>
            <p:ph type="dt" sz="half" idx="10"/>
          </p:nvPr>
        </p:nvSpPr>
        <p:spPr>
          <a:ln/>
        </p:spPr>
        <p:txBody>
          <a:bodyPr/>
          <a:lstStyle>
            <a:lvl1pPr>
              <a:defRPr/>
            </a:lvl1pPr>
          </a:lstStyle>
          <a:p>
            <a:pPr>
              <a:defRPr/>
            </a:pPr>
            <a:endParaRPr lang="en-US"/>
          </a:p>
        </p:txBody>
      </p:sp>
      <p:sp>
        <p:nvSpPr>
          <p:cNvPr id="3" name="Rectangle 10">
            <a:extLst>
              <a:ext uri="{FF2B5EF4-FFF2-40B4-BE49-F238E27FC236}">
                <a16:creationId xmlns:a16="http://schemas.microsoft.com/office/drawing/2014/main" id="{0433CA14-D0E0-4906-B6A0-37591CAF8657}"/>
              </a:ext>
            </a:extLst>
          </p:cNvPr>
          <p:cNvSpPr>
            <a:spLocks noGrp="1" noChangeArrowheads="1"/>
          </p:cNvSpPr>
          <p:nvPr>
            <p:ph type="ftr" sz="quarter" idx="11"/>
          </p:nvPr>
        </p:nvSpPr>
        <p:spPr>
          <a:ln/>
        </p:spPr>
        <p:txBody>
          <a:bodyPr/>
          <a:lstStyle>
            <a:lvl1pPr>
              <a:defRPr/>
            </a:lvl1pPr>
          </a:lstStyle>
          <a:p>
            <a:pPr>
              <a:defRPr/>
            </a:pPr>
            <a:endParaRPr lang="en-US"/>
          </a:p>
        </p:txBody>
      </p:sp>
      <p:sp>
        <p:nvSpPr>
          <p:cNvPr id="4" name="Rectangle 11">
            <a:extLst>
              <a:ext uri="{FF2B5EF4-FFF2-40B4-BE49-F238E27FC236}">
                <a16:creationId xmlns:a16="http://schemas.microsoft.com/office/drawing/2014/main" id="{0ADA2769-9B41-48E1-8610-0F249B8B4888}"/>
              </a:ext>
            </a:extLst>
          </p:cNvPr>
          <p:cNvSpPr>
            <a:spLocks noGrp="1" noChangeArrowheads="1"/>
          </p:cNvSpPr>
          <p:nvPr>
            <p:ph type="sldNum" sz="quarter" idx="12"/>
          </p:nvPr>
        </p:nvSpPr>
        <p:spPr>
          <a:ln/>
        </p:spPr>
        <p:txBody>
          <a:bodyPr/>
          <a:lstStyle>
            <a:lvl1pPr>
              <a:defRPr/>
            </a:lvl1pPr>
          </a:lstStyle>
          <a:p>
            <a:fld id="{3CDC375E-FCB9-4EC5-9A16-248BBF6F526E}" type="slidenum">
              <a:rPr lang="en-US" altLang="en-US"/>
              <a:pPr/>
              <a:t>‹#›</a:t>
            </a:fld>
            <a:endParaRPr lang="en-US" altLang="en-US"/>
          </a:p>
        </p:txBody>
      </p:sp>
    </p:spTree>
    <p:extLst>
      <p:ext uri="{BB962C8B-B14F-4D97-AF65-F5344CB8AC3E}">
        <p14:creationId xmlns:p14="http://schemas.microsoft.com/office/powerpoint/2010/main" val="3191238508"/>
      </p:ext>
    </p:extLst>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9">
            <a:extLst>
              <a:ext uri="{FF2B5EF4-FFF2-40B4-BE49-F238E27FC236}">
                <a16:creationId xmlns:a16="http://schemas.microsoft.com/office/drawing/2014/main" id="{1C37A65A-A884-4BE6-A3F6-FF8ED69E3B20}"/>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10">
            <a:extLst>
              <a:ext uri="{FF2B5EF4-FFF2-40B4-BE49-F238E27FC236}">
                <a16:creationId xmlns:a16="http://schemas.microsoft.com/office/drawing/2014/main" id="{48DD81A2-5283-42C3-B5DA-1223F5672ACC}"/>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11">
            <a:extLst>
              <a:ext uri="{FF2B5EF4-FFF2-40B4-BE49-F238E27FC236}">
                <a16:creationId xmlns:a16="http://schemas.microsoft.com/office/drawing/2014/main" id="{01DAB897-DC7D-441B-9D23-46DFB4684184}"/>
              </a:ext>
            </a:extLst>
          </p:cNvPr>
          <p:cNvSpPr>
            <a:spLocks noGrp="1" noChangeArrowheads="1"/>
          </p:cNvSpPr>
          <p:nvPr>
            <p:ph type="sldNum" sz="quarter" idx="12"/>
          </p:nvPr>
        </p:nvSpPr>
        <p:spPr>
          <a:ln/>
        </p:spPr>
        <p:txBody>
          <a:bodyPr/>
          <a:lstStyle>
            <a:lvl1pPr>
              <a:defRPr/>
            </a:lvl1pPr>
          </a:lstStyle>
          <a:p>
            <a:fld id="{66F6589A-08C6-4D3E-BF0F-0C0312AD491D}" type="slidenum">
              <a:rPr lang="en-US" altLang="en-US"/>
              <a:pPr/>
              <a:t>‹#›</a:t>
            </a:fld>
            <a:endParaRPr lang="en-US" altLang="en-US"/>
          </a:p>
        </p:txBody>
      </p:sp>
    </p:spTree>
    <p:extLst>
      <p:ext uri="{BB962C8B-B14F-4D97-AF65-F5344CB8AC3E}">
        <p14:creationId xmlns:p14="http://schemas.microsoft.com/office/powerpoint/2010/main" val="2315152473"/>
      </p:ext>
    </p:extLst>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9">
            <a:extLst>
              <a:ext uri="{FF2B5EF4-FFF2-40B4-BE49-F238E27FC236}">
                <a16:creationId xmlns:a16="http://schemas.microsoft.com/office/drawing/2014/main" id="{193A2ED8-6BCA-4753-8B5B-C054A3240A80}"/>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10">
            <a:extLst>
              <a:ext uri="{FF2B5EF4-FFF2-40B4-BE49-F238E27FC236}">
                <a16:creationId xmlns:a16="http://schemas.microsoft.com/office/drawing/2014/main" id="{E28437CB-160E-496B-978B-A2E4DC667239}"/>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11">
            <a:extLst>
              <a:ext uri="{FF2B5EF4-FFF2-40B4-BE49-F238E27FC236}">
                <a16:creationId xmlns:a16="http://schemas.microsoft.com/office/drawing/2014/main" id="{5F10A0E5-866F-4029-813B-F412CFE57764}"/>
              </a:ext>
            </a:extLst>
          </p:cNvPr>
          <p:cNvSpPr>
            <a:spLocks noGrp="1" noChangeArrowheads="1"/>
          </p:cNvSpPr>
          <p:nvPr>
            <p:ph type="sldNum" sz="quarter" idx="12"/>
          </p:nvPr>
        </p:nvSpPr>
        <p:spPr>
          <a:ln/>
        </p:spPr>
        <p:txBody>
          <a:bodyPr/>
          <a:lstStyle>
            <a:lvl1pPr>
              <a:defRPr/>
            </a:lvl1pPr>
          </a:lstStyle>
          <a:p>
            <a:fld id="{6F579913-562F-4CF5-AE62-4F043A82468F}" type="slidenum">
              <a:rPr lang="en-US" altLang="en-US"/>
              <a:pPr/>
              <a:t>‹#›</a:t>
            </a:fld>
            <a:endParaRPr lang="en-US" altLang="en-US"/>
          </a:p>
        </p:txBody>
      </p:sp>
    </p:spTree>
    <p:extLst>
      <p:ext uri="{BB962C8B-B14F-4D97-AF65-F5344CB8AC3E}">
        <p14:creationId xmlns:p14="http://schemas.microsoft.com/office/powerpoint/2010/main" val="1501830797"/>
      </p:ext>
    </p:extLst>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2"/>
            </a:gs>
          </a:gsLst>
          <a:lin ang="5400000" scaled="1"/>
        </a:gradFill>
        <a:effectLst/>
      </p:bgPr>
    </p:bg>
    <p:spTree>
      <p:nvGrpSpPr>
        <p:cNvPr id="1" name=""/>
        <p:cNvGrpSpPr/>
        <p:nvPr/>
      </p:nvGrpSpPr>
      <p:grpSpPr>
        <a:xfrm>
          <a:off x="0" y="0"/>
          <a:ext cx="0" cy="0"/>
          <a:chOff x="0" y="0"/>
          <a:chExt cx="0" cy="0"/>
        </a:xfrm>
      </p:grpSpPr>
      <p:grpSp>
        <p:nvGrpSpPr>
          <p:cNvPr id="1026" name="Group 2">
            <a:extLst>
              <a:ext uri="{FF2B5EF4-FFF2-40B4-BE49-F238E27FC236}">
                <a16:creationId xmlns:a16="http://schemas.microsoft.com/office/drawing/2014/main" id="{2450EC3D-F671-440E-9C76-43D8FE28CD24}"/>
              </a:ext>
            </a:extLst>
          </p:cNvPr>
          <p:cNvGrpSpPr>
            <a:grpSpLocks/>
          </p:cNvGrpSpPr>
          <p:nvPr/>
        </p:nvGrpSpPr>
        <p:grpSpPr bwMode="auto">
          <a:xfrm>
            <a:off x="0" y="0"/>
            <a:ext cx="8478838" cy="6173788"/>
            <a:chOff x="0" y="0"/>
            <a:chExt cx="5341" cy="3889"/>
          </a:xfrm>
        </p:grpSpPr>
        <p:sp>
          <p:nvSpPr>
            <p:cNvPr id="1032" name="Freeform 3">
              <a:extLst>
                <a:ext uri="{FF2B5EF4-FFF2-40B4-BE49-F238E27FC236}">
                  <a16:creationId xmlns:a16="http://schemas.microsoft.com/office/drawing/2014/main" id="{5FD3195A-9411-4429-B567-5AA0C68F9BF8}"/>
                </a:ext>
              </a:extLst>
            </p:cNvPr>
            <p:cNvSpPr>
              <a:spLocks/>
            </p:cNvSpPr>
            <p:nvPr/>
          </p:nvSpPr>
          <p:spPr bwMode="auto">
            <a:xfrm>
              <a:off x="0" y="0"/>
              <a:ext cx="3863" cy="3889"/>
            </a:xfrm>
            <a:custGeom>
              <a:avLst/>
              <a:gdLst>
                <a:gd name="T0" fmla="*/ 3862 w 3863"/>
                <a:gd name="T1" fmla="*/ 3418 h 3889"/>
                <a:gd name="T2" fmla="*/ 457 w 3863"/>
                <a:gd name="T3" fmla="*/ 0 h 3889"/>
                <a:gd name="T4" fmla="*/ 0 w 3863"/>
                <a:gd name="T5" fmla="*/ 0 h 3889"/>
                <a:gd name="T6" fmla="*/ 0 w 3863"/>
                <a:gd name="T7" fmla="*/ 481 h 3889"/>
                <a:gd name="T8" fmla="*/ 3394 w 3863"/>
                <a:gd name="T9" fmla="*/ 3888 h 3889"/>
                <a:gd name="T10" fmla="*/ 3862 w 3863"/>
                <a:gd name="T11" fmla="*/ 3418 h 3889"/>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3863" h="3889">
                  <a:moveTo>
                    <a:pt x="3862" y="3418"/>
                  </a:moveTo>
                  <a:lnTo>
                    <a:pt x="457" y="0"/>
                  </a:lnTo>
                  <a:lnTo>
                    <a:pt x="0" y="0"/>
                  </a:lnTo>
                  <a:lnTo>
                    <a:pt x="0" y="481"/>
                  </a:lnTo>
                  <a:lnTo>
                    <a:pt x="3394" y="3888"/>
                  </a:lnTo>
                  <a:lnTo>
                    <a:pt x="3862" y="3418"/>
                  </a:lnTo>
                </a:path>
              </a:pathLst>
            </a:custGeom>
            <a:solidFill>
              <a:schemeClr val="bg1">
                <a:alpha val="50195"/>
              </a:schemeClr>
            </a:solidFill>
            <a:ln w="9525">
              <a:noFill/>
              <a:round/>
              <a:headEnd type="none" w="sm" len="sm"/>
              <a:tailEnd type="none" w="sm" len="sm"/>
            </a:ln>
            <a:effectLst/>
          </p:spPr>
          <p:txBody>
            <a:bodyPr/>
            <a:lstStyle/>
            <a:p>
              <a:pPr>
                <a:defRPr/>
              </a:pPr>
              <a:endParaRPr lang="en-US"/>
            </a:p>
          </p:txBody>
        </p:sp>
        <p:sp>
          <p:nvSpPr>
            <p:cNvPr id="1033" name="Freeform 4">
              <a:extLst>
                <a:ext uri="{FF2B5EF4-FFF2-40B4-BE49-F238E27FC236}">
                  <a16:creationId xmlns:a16="http://schemas.microsoft.com/office/drawing/2014/main" id="{03E1F478-4294-4BF8-9564-9E360C264675}"/>
                </a:ext>
              </a:extLst>
            </p:cNvPr>
            <p:cNvSpPr>
              <a:spLocks/>
            </p:cNvSpPr>
            <p:nvPr/>
          </p:nvSpPr>
          <p:spPr bwMode="auto">
            <a:xfrm>
              <a:off x="860" y="0"/>
              <a:ext cx="3394" cy="3223"/>
            </a:xfrm>
            <a:custGeom>
              <a:avLst/>
              <a:gdLst>
                <a:gd name="T0" fmla="*/ 370 w 3394"/>
                <a:gd name="T1" fmla="*/ 0 h 3223"/>
                <a:gd name="T2" fmla="*/ 3393 w 3394"/>
                <a:gd name="T3" fmla="*/ 3036 h 3223"/>
                <a:gd name="T4" fmla="*/ 3208 w 3394"/>
                <a:gd name="T5" fmla="*/ 3222 h 3223"/>
                <a:gd name="T6" fmla="*/ 0 w 3394"/>
                <a:gd name="T7" fmla="*/ 0 h 3223"/>
                <a:gd name="T8" fmla="*/ 370 w 3394"/>
                <a:gd name="T9" fmla="*/ 0 h 322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3394" h="3223">
                  <a:moveTo>
                    <a:pt x="370" y="0"/>
                  </a:moveTo>
                  <a:lnTo>
                    <a:pt x="3393" y="3036"/>
                  </a:lnTo>
                  <a:lnTo>
                    <a:pt x="3208" y="3222"/>
                  </a:lnTo>
                  <a:lnTo>
                    <a:pt x="0" y="0"/>
                  </a:lnTo>
                  <a:lnTo>
                    <a:pt x="370" y="0"/>
                  </a:lnTo>
                </a:path>
              </a:pathLst>
            </a:custGeom>
            <a:solidFill>
              <a:schemeClr val="bg1">
                <a:alpha val="50195"/>
              </a:schemeClr>
            </a:solidFill>
            <a:ln w="9525">
              <a:noFill/>
              <a:round/>
              <a:headEnd type="none" w="sm" len="sm"/>
              <a:tailEnd type="none" w="sm" len="sm"/>
            </a:ln>
            <a:effectLst/>
          </p:spPr>
          <p:txBody>
            <a:bodyPr/>
            <a:lstStyle/>
            <a:p>
              <a:pPr>
                <a:defRPr/>
              </a:pPr>
              <a:endParaRPr lang="en-US"/>
            </a:p>
          </p:txBody>
        </p:sp>
        <p:sp>
          <p:nvSpPr>
            <p:cNvPr id="1034" name="Freeform 5">
              <a:extLst>
                <a:ext uri="{FF2B5EF4-FFF2-40B4-BE49-F238E27FC236}">
                  <a16:creationId xmlns:a16="http://schemas.microsoft.com/office/drawing/2014/main" id="{E075B2F7-16E1-4E91-BAD6-4AE26B160F3D}"/>
                </a:ext>
              </a:extLst>
            </p:cNvPr>
            <p:cNvSpPr>
              <a:spLocks/>
            </p:cNvSpPr>
            <p:nvPr/>
          </p:nvSpPr>
          <p:spPr bwMode="auto">
            <a:xfrm>
              <a:off x="2187" y="0"/>
              <a:ext cx="2859" cy="2556"/>
            </a:xfrm>
            <a:custGeom>
              <a:avLst/>
              <a:gdLst>
                <a:gd name="T0" fmla="*/ 630 w 2859"/>
                <a:gd name="T1" fmla="*/ 0 h 2556"/>
                <a:gd name="T2" fmla="*/ 2858 w 2859"/>
                <a:gd name="T3" fmla="*/ 2238 h 2556"/>
                <a:gd name="T4" fmla="*/ 2543 w 2859"/>
                <a:gd name="T5" fmla="*/ 2555 h 2556"/>
                <a:gd name="T6" fmla="*/ 0 w 2859"/>
                <a:gd name="T7" fmla="*/ 0 h 2556"/>
                <a:gd name="T8" fmla="*/ 630 w 2859"/>
                <a:gd name="T9" fmla="*/ 0 h 2556"/>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2859" h="2556">
                  <a:moveTo>
                    <a:pt x="630" y="0"/>
                  </a:moveTo>
                  <a:lnTo>
                    <a:pt x="2858" y="2238"/>
                  </a:lnTo>
                  <a:lnTo>
                    <a:pt x="2543" y="2555"/>
                  </a:lnTo>
                  <a:lnTo>
                    <a:pt x="0" y="0"/>
                  </a:lnTo>
                  <a:lnTo>
                    <a:pt x="630" y="0"/>
                  </a:lnTo>
                </a:path>
              </a:pathLst>
            </a:custGeom>
            <a:solidFill>
              <a:schemeClr val="bg1">
                <a:alpha val="50195"/>
              </a:schemeClr>
            </a:solidFill>
            <a:ln w="9525">
              <a:noFill/>
              <a:round/>
              <a:headEnd type="none" w="sm" len="sm"/>
              <a:tailEnd type="none" w="sm" len="sm"/>
            </a:ln>
            <a:effectLst/>
          </p:spPr>
          <p:txBody>
            <a:bodyPr/>
            <a:lstStyle/>
            <a:p>
              <a:pPr>
                <a:defRPr/>
              </a:pPr>
              <a:endParaRPr lang="en-US"/>
            </a:p>
          </p:txBody>
        </p:sp>
        <p:sp>
          <p:nvSpPr>
            <p:cNvPr id="1035" name="Freeform 6">
              <a:extLst>
                <a:ext uri="{FF2B5EF4-FFF2-40B4-BE49-F238E27FC236}">
                  <a16:creationId xmlns:a16="http://schemas.microsoft.com/office/drawing/2014/main" id="{D9139C00-1E55-4992-B907-49A821A00461}"/>
                </a:ext>
              </a:extLst>
            </p:cNvPr>
            <p:cNvSpPr>
              <a:spLocks/>
            </p:cNvSpPr>
            <p:nvPr/>
          </p:nvSpPr>
          <p:spPr bwMode="auto">
            <a:xfrm>
              <a:off x="3055" y="0"/>
              <a:ext cx="2286" cy="2121"/>
            </a:xfrm>
            <a:custGeom>
              <a:avLst/>
              <a:gdLst>
                <a:gd name="T0" fmla="*/ 0 w 2286"/>
                <a:gd name="T1" fmla="*/ 0 h 2121"/>
                <a:gd name="T2" fmla="*/ 2111 w 2286"/>
                <a:gd name="T3" fmla="*/ 2120 h 2121"/>
                <a:gd name="T4" fmla="*/ 2285 w 2286"/>
                <a:gd name="T5" fmla="*/ 1945 h 2121"/>
                <a:gd name="T6" fmla="*/ 348 w 2286"/>
                <a:gd name="T7" fmla="*/ 0 h 2121"/>
                <a:gd name="T8" fmla="*/ 0 w 2286"/>
                <a:gd name="T9" fmla="*/ 0 h 2121"/>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2286" h="2121">
                  <a:moveTo>
                    <a:pt x="0" y="0"/>
                  </a:moveTo>
                  <a:lnTo>
                    <a:pt x="2111" y="2120"/>
                  </a:lnTo>
                  <a:lnTo>
                    <a:pt x="2285" y="1945"/>
                  </a:lnTo>
                  <a:lnTo>
                    <a:pt x="348" y="0"/>
                  </a:lnTo>
                  <a:lnTo>
                    <a:pt x="0" y="0"/>
                  </a:lnTo>
                </a:path>
              </a:pathLst>
            </a:custGeom>
            <a:solidFill>
              <a:schemeClr val="bg1">
                <a:alpha val="50195"/>
              </a:schemeClr>
            </a:solidFill>
            <a:ln w="9525">
              <a:noFill/>
              <a:round/>
              <a:headEnd type="none" w="sm" len="sm"/>
              <a:tailEnd type="none" w="sm" len="sm"/>
            </a:ln>
            <a:effectLst/>
          </p:spPr>
          <p:txBody>
            <a:bodyPr/>
            <a:lstStyle/>
            <a:p>
              <a:pPr>
                <a:defRPr/>
              </a:pPr>
              <a:endParaRPr lang="en-US"/>
            </a:p>
          </p:txBody>
        </p:sp>
      </p:grpSp>
      <p:sp>
        <p:nvSpPr>
          <p:cNvPr id="2055" name="Rectangle 7">
            <a:extLst>
              <a:ext uri="{FF2B5EF4-FFF2-40B4-BE49-F238E27FC236}">
                <a16:creationId xmlns:a16="http://schemas.microsoft.com/office/drawing/2014/main" id="{3EEAA1C5-1E4B-44D7-B5E7-4763FB760591}"/>
              </a:ext>
            </a:extLst>
          </p:cNvPr>
          <p:cNvSpPr>
            <a:spLocks noGrp="1" noChangeArrowheads="1"/>
          </p:cNvSpPr>
          <p:nvPr>
            <p:ph type="title"/>
          </p:nvPr>
        </p:nvSpPr>
        <p:spPr bwMode="auto">
          <a:xfrm>
            <a:off x="685800" y="228600"/>
            <a:ext cx="7772400" cy="1219200"/>
          </a:xfrm>
          <a:prstGeom prst="rect">
            <a:avLst/>
          </a:prstGeom>
          <a:noFill/>
          <a:ln>
            <a:noFill/>
          </a:ln>
          <a:effectLst/>
          <a:extLst/>
        </p:spPr>
        <p:txBody>
          <a:bodyPr vert="horz" wrap="square" lIns="92075" tIns="46038" rIns="92075" bIns="46038" numCol="1" anchor="ctr" anchorCtr="0" compatLnSpc="1">
            <a:prstTxWarp prst="textNoShape">
              <a:avLst/>
            </a:prstTxWarp>
          </a:bodyPr>
          <a:lstStyle/>
          <a:p>
            <a:pPr lvl="0"/>
            <a:r>
              <a:rPr lang="en-US"/>
              <a:t>Click to edit Master title style</a:t>
            </a:r>
          </a:p>
        </p:txBody>
      </p:sp>
      <p:sp>
        <p:nvSpPr>
          <p:cNvPr id="2057" name="Rectangle 9">
            <a:extLst>
              <a:ext uri="{FF2B5EF4-FFF2-40B4-BE49-F238E27FC236}">
                <a16:creationId xmlns:a16="http://schemas.microsoft.com/office/drawing/2014/main" id="{53A13448-144D-4899-B483-1F7E8FB35585}"/>
              </a:ext>
            </a:extLst>
          </p:cNvPr>
          <p:cNvSpPr>
            <a:spLocks noGrp="1" noChangeArrowheads="1"/>
          </p:cNvSpPr>
          <p:nvPr>
            <p:ph type="dt" sz="half" idx="2"/>
          </p:nvPr>
        </p:nvSpPr>
        <p:spPr bwMode="auto">
          <a:xfrm>
            <a:off x="685800" y="6248400"/>
            <a:ext cx="1905000" cy="45720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spcBef>
                <a:spcPct val="50000"/>
              </a:spcBef>
              <a:defRPr sz="1400"/>
            </a:lvl1pPr>
          </a:lstStyle>
          <a:p>
            <a:pPr>
              <a:defRPr/>
            </a:pPr>
            <a:endParaRPr lang="en-US"/>
          </a:p>
        </p:txBody>
      </p:sp>
      <p:sp>
        <p:nvSpPr>
          <p:cNvPr id="2058" name="Rectangle 10">
            <a:extLst>
              <a:ext uri="{FF2B5EF4-FFF2-40B4-BE49-F238E27FC236}">
                <a16:creationId xmlns:a16="http://schemas.microsoft.com/office/drawing/2014/main" id="{40CC4E06-A0DC-4987-A183-7411955C97BC}"/>
              </a:ext>
            </a:extLst>
          </p:cNvPr>
          <p:cNvSpPr>
            <a:spLocks noGrp="1" noChangeArrowheads="1"/>
          </p:cNvSpPr>
          <p:nvPr>
            <p:ph type="ftr" sz="quarter" idx="3"/>
          </p:nvPr>
        </p:nvSpPr>
        <p:spPr bwMode="auto">
          <a:xfrm>
            <a:off x="3124200" y="6248400"/>
            <a:ext cx="2895600" cy="45720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lgn="ctr">
              <a:spcBef>
                <a:spcPct val="50000"/>
              </a:spcBef>
              <a:defRPr sz="1400"/>
            </a:lvl1pPr>
          </a:lstStyle>
          <a:p>
            <a:pPr>
              <a:defRPr/>
            </a:pPr>
            <a:endParaRPr lang="en-US"/>
          </a:p>
        </p:txBody>
      </p:sp>
      <p:sp>
        <p:nvSpPr>
          <p:cNvPr id="2059" name="Rectangle 11">
            <a:extLst>
              <a:ext uri="{FF2B5EF4-FFF2-40B4-BE49-F238E27FC236}">
                <a16:creationId xmlns:a16="http://schemas.microsoft.com/office/drawing/2014/main" id="{B954F73C-4FED-44D3-8337-0F028AFAED23}"/>
              </a:ext>
            </a:extLst>
          </p:cNvPr>
          <p:cNvSpPr>
            <a:spLocks noGrp="1" noChangeArrowheads="1"/>
          </p:cNvSpPr>
          <p:nvPr>
            <p:ph type="sldNum" sz="quarter" idx="4"/>
          </p:nvPr>
        </p:nvSpPr>
        <p:spPr bwMode="auto">
          <a:xfrm>
            <a:off x="6553200" y="6248400"/>
            <a:ext cx="1905000" cy="45720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lgn="r">
              <a:spcBef>
                <a:spcPct val="50000"/>
              </a:spcBef>
              <a:defRPr sz="1400"/>
            </a:lvl1pPr>
          </a:lstStyle>
          <a:p>
            <a:fld id="{B27C6A66-0809-430D-BC87-7523E2708DEB}" type="slidenum">
              <a:rPr lang="en-US" altLang="en-US"/>
              <a:pPr/>
              <a:t>‹#›</a:t>
            </a:fld>
            <a:endParaRPr lang="en-US" altLang="en-US"/>
          </a:p>
        </p:txBody>
      </p:sp>
      <p:sp>
        <p:nvSpPr>
          <p:cNvPr id="2060" name="Rectangle 12">
            <a:extLst>
              <a:ext uri="{FF2B5EF4-FFF2-40B4-BE49-F238E27FC236}">
                <a16:creationId xmlns:a16="http://schemas.microsoft.com/office/drawing/2014/main" id="{5B375354-54C0-4B55-89A6-0E4ECB97015B}"/>
              </a:ext>
            </a:extLst>
          </p:cNvPr>
          <p:cNvSpPr>
            <a:spLocks noGrp="1" noChangeArrowheads="1"/>
          </p:cNvSpPr>
          <p:nvPr>
            <p:ph type="body" idx="1"/>
          </p:nvPr>
        </p:nvSpPr>
        <p:spPr bwMode="auto">
          <a:xfrm>
            <a:off x="685800" y="1641475"/>
            <a:ext cx="7772400" cy="4454525"/>
          </a:xfrm>
          <a:prstGeom prst="rect">
            <a:avLst/>
          </a:prstGeom>
          <a:noFill/>
          <a:ln>
            <a:noFill/>
          </a:ln>
          <a:effectLs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cSld>
  <p:clrMap bg1="dk2" tx1="lt1" bg2="dk1" tx2="lt2" accent1="accent1" accent2="accent2" accent3="accent3" accent4="accent4" accent5="accent5" accent6="accent6" hlink="hlink" folHlink="folHlink"/>
  <p:sldLayoutIdLst>
    <p:sldLayoutId id="2147483879" r:id="rId1"/>
    <p:sldLayoutId id="2147483858" r:id="rId2"/>
    <p:sldLayoutId id="2147483859" r:id="rId3"/>
    <p:sldLayoutId id="2147483860" r:id="rId4"/>
    <p:sldLayoutId id="2147483861" r:id="rId5"/>
    <p:sldLayoutId id="2147483862" r:id="rId6"/>
    <p:sldLayoutId id="2147483863" r:id="rId7"/>
    <p:sldLayoutId id="2147483864" r:id="rId8"/>
    <p:sldLayoutId id="2147483865" r:id="rId9"/>
    <p:sldLayoutId id="2147483866" r:id="rId10"/>
    <p:sldLayoutId id="2147483867" r:id="rId11"/>
  </p:sldLayoutIdLst>
  <p:transition/>
  <p:txStyles>
    <p:titleStyle>
      <a:lvl1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2pPr>
      <a:lvl3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3pPr>
      <a:lvl4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4pPr>
      <a:lvl5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5pPr>
      <a:lvl6pPr marL="457200" algn="ctr" rtl="0" fontAlgn="base">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6pPr>
      <a:lvl7pPr marL="914400" algn="ctr" rtl="0" fontAlgn="base">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7pPr>
      <a:lvl8pPr marL="1371600" algn="ctr" rtl="0" fontAlgn="base">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8pPr>
      <a:lvl9pPr marL="1828800" algn="ctr" rtl="0" fontAlgn="base">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9pPr>
    </p:titleStyle>
    <p:bodyStyle>
      <a:lvl1pPr marL="342900" indent="-342900" algn="l" rtl="0" eaLnBrk="0" fontAlgn="base" hangingPunct="0">
        <a:spcBef>
          <a:spcPct val="20000"/>
        </a:spcBef>
        <a:spcAft>
          <a:spcPct val="0"/>
        </a:spcAft>
        <a:buClr>
          <a:schemeClr val="tx2"/>
        </a:buClr>
        <a:buSzPct val="75000"/>
        <a:buFont typeface="Wingdings" panose="05000000000000000000"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tx1"/>
        </a:buClr>
        <a:buChar char="–"/>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tx1"/>
        </a:buClr>
        <a:buChar char="»"/>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lr>
          <a:schemeClr val="tx2"/>
        </a:buClr>
        <a:buSzPct val="75000"/>
        <a:buFont typeface="Wingdings" panose="05000000000000000000" pitchFamily="2" charset="2"/>
        <a:buChar char="n"/>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5pPr>
      <a:lvl6pPr marL="25146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6pPr>
      <a:lvl7pPr marL="29718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7pPr>
      <a:lvl8pPr marL="34290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8pPr>
      <a:lvl9pPr marL="38862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4C0CDCC7-41C8-4A69-B8E7-199F6F1C7C48}"/>
              </a:ext>
            </a:extLst>
          </p:cNvPr>
          <p:cNvSpPr>
            <a:spLocks noGrp="1" noChangeArrowheads="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2051" name="Rectangle 3">
            <a:extLst>
              <a:ext uri="{FF2B5EF4-FFF2-40B4-BE49-F238E27FC236}">
                <a16:creationId xmlns:a16="http://schemas.microsoft.com/office/drawing/2014/main" id="{ABC1CF76-39AB-46DD-B8AA-83C2DDD1A2DD}"/>
              </a:ext>
            </a:extLst>
          </p:cNvPr>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78852" name="Rectangle 4">
            <a:extLst>
              <a:ext uri="{FF2B5EF4-FFF2-40B4-BE49-F238E27FC236}">
                <a16:creationId xmlns:a16="http://schemas.microsoft.com/office/drawing/2014/main" id="{EF550757-637A-49EA-939D-735A42B715AA}"/>
              </a:ext>
            </a:extLst>
          </p:cNvPr>
          <p:cNvSpPr>
            <a:spLocks noGrp="1" noChangeArrowheads="1"/>
          </p:cNvSpPr>
          <p:nvPr>
            <p:ph type="dt" sz="half" idx="2"/>
          </p:nvPr>
        </p:nvSpPr>
        <p:spPr bwMode="auto">
          <a:xfrm>
            <a:off x="457200" y="6245225"/>
            <a:ext cx="2133600" cy="47625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defRPr sz="1400">
                <a:latin typeface="+mn-lt"/>
              </a:defRPr>
            </a:lvl1pPr>
          </a:lstStyle>
          <a:p>
            <a:pPr>
              <a:defRPr/>
            </a:pPr>
            <a:endParaRPr lang="en-US"/>
          </a:p>
        </p:txBody>
      </p:sp>
      <p:sp>
        <p:nvSpPr>
          <p:cNvPr id="78853" name="Rectangle 5">
            <a:extLst>
              <a:ext uri="{FF2B5EF4-FFF2-40B4-BE49-F238E27FC236}">
                <a16:creationId xmlns:a16="http://schemas.microsoft.com/office/drawing/2014/main" id="{DFB6A2F6-9946-46A2-B4DF-81561E340E3B}"/>
              </a:ext>
            </a:extLst>
          </p:cNvPr>
          <p:cNvSpPr>
            <a:spLocks noGrp="1" noChangeArrowheads="1"/>
          </p:cNvSpPr>
          <p:nvPr>
            <p:ph type="ftr" sz="quarter" idx="3"/>
          </p:nvPr>
        </p:nvSpPr>
        <p:spPr bwMode="auto">
          <a:xfrm>
            <a:off x="3124200" y="6245225"/>
            <a:ext cx="2895600" cy="47625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lgn="ctr">
              <a:defRPr sz="1400">
                <a:latin typeface="+mn-lt"/>
              </a:defRPr>
            </a:lvl1pPr>
          </a:lstStyle>
          <a:p>
            <a:pPr>
              <a:defRPr/>
            </a:pPr>
            <a:endParaRPr lang="en-US"/>
          </a:p>
        </p:txBody>
      </p:sp>
      <p:sp>
        <p:nvSpPr>
          <p:cNvPr id="78854" name="Rectangle 6">
            <a:extLst>
              <a:ext uri="{FF2B5EF4-FFF2-40B4-BE49-F238E27FC236}">
                <a16:creationId xmlns:a16="http://schemas.microsoft.com/office/drawing/2014/main" id="{272758EF-6A72-4CC5-A9BF-F3E61251C5CF}"/>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lgn="r">
              <a:defRPr sz="1400">
                <a:latin typeface="Arial" panose="020B0604020202020204" pitchFamily="34" charset="0"/>
              </a:defRPr>
            </a:lvl1pPr>
          </a:lstStyle>
          <a:p>
            <a:fld id="{87F75223-BD87-4903-B8B3-FD666EF2E0ED}" type="slidenum">
              <a:rPr lang="en-US" altLang="en-US"/>
              <a:pPr/>
              <a:t>‹#›</a:t>
            </a:fld>
            <a:endParaRPr lang="en-US" altLang="en-US"/>
          </a:p>
        </p:txBody>
      </p:sp>
    </p:spTree>
  </p:cSld>
  <p:clrMap bg1="lt1" tx1="dk1" bg2="lt2" tx2="dk2" accent1="accent1" accent2="accent2" accent3="accent3" accent4="accent4" accent5="accent5" accent6="accent6" hlink="hlink" folHlink="folHlink"/>
  <p:sldLayoutIdLst>
    <p:sldLayoutId id="2147483868" r:id="rId1"/>
    <p:sldLayoutId id="2147483869" r:id="rId2"/>
    <p:sldLayoutId id="2147483870" r:id="rId3"/>
    <p:sldLayoutId id="2147483871" r:id="rId4"/>
    <p:sldLayoutId id="2147483872" r:id="rId5"/>
    <p:sldLayoutId id="2147483873" r:id="rId6"/>
    <p:sldLayoutId id="2147483874" r:id="rId7"/>
    <p:sldLayoutId id="2147483875" r:id="rId8"/>
    <p:sldLayoutId id="2147483876" r:id="rId9"/>
    <p:sldLayoutId id="2147483877" r:id="rId10"/>
    <p:sldLayoutId id="2147483878"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3" Type="http://schemas.openxmlformats.org/officeDocument/2006/relationships/hyperlink" Target="http://www.new-arkemmaus.org/index.html" TargetMode="External"/><Relationship Id="rId2" Type="http://schemas.openxmlformats.org/officeDocument/2006/relationships/notesSlide" Target="../notesSlides/notesSlide3.xml"/><Relationship Id="rId1" Type="http://schemas.openxmlformats.org/officeDocument/2006/relationships/slideLayout" Target="../slideLayouts/slideLayout1.xml"/><Relationship Id="rId4" Type="http://schemas.openxmlformats.org/officeDocument/2006/relationships/image" Target="../media/image1.png"/></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30" name="Rectangle 2">
            <a:extLst>
              <a:ext uri="{FF2B5EF4-FFF2-40B4-BE49-F238E27FC236}">
                <a16:creationId xmlns:a16="http://schemas.microsoft.com/office/drawing/2014/main" id="{4441C98C-758C-4856-909D-E66CA4DE77C5}"/>
              </a:ext>
            </a:extLst>
          </p:cNvPr>
          <p:cNvSpPr>
            <a:spLocks noGrp="1" noChangeArrowheads="1"/>
          </p:cNvSpPr>
          <p:nvPr>
            <p:ph type="ctrTitle"/>
          </p:nvPr>
        </p:nvSpPr>
        <p:spPr>
          <a:xfrm>
            <a:off x="0" y="0"/>
            <a:ext cx="9144000" cy="838200"/>
          </a:xfrm>
        </p:spPr>
        <p:txBody>
          <a:bodyPr/>
          <a:lstStyle/>
          <a:p>
            <a:pPr eaLnBrk="1" hangingPunct="1">
              <a:defRPr/>
            </a:pPr>
            <a:r>
              <a:rPr lang="en-US" b="1"/>
              <a:t>Holy Spirit, Thou Art Welcome</a:t>
            </a:r>
            <a:endParaRPr lang="en-US" b="1">
              <a:cs typeface="Times New Roman" pitchFamily="18" charset="0"/>
            </a:endParaRPr>
          </a:p>
        </p:txBody>
      </p:sp>
      <p:sp>
        <p:nvSpPr>
          <p:cNvPr id="73731" name="Rectangle 3">
            <a:extLst>
              <a:ext uri="{FF2B5EF4-FFF2-40B4-BE49-F238E27FC236}">
                <a16:creationId xmlns:a16="http://schemas.microsoft.com/office/drawing/2014/main" id="{6970DC18-D269-4EBA-BE85-4151EE35F499}"/>
              </a:ext>
            </a:extLst>
          </p:cNvPr>
          <p:cNvSpPr>
            <a:spLocks noGrp="1" noChangeArrowheads="1"/>
          </p:cNvSpPr>
          <p:nvPr>
            <p:ph type="subTitle" idx="1"/>
          </p:nvPr>
        </p:nvSpPr>
        <p:spPr>
          <a:xfrm>
            <a:off x="0" y="1066800"/>
            <a:ext cx="9144000" cy="3962400"/>
          </a:xfrm>
        </p:spPr>
        <p:txBody>
          <a:bodyPr/>
          <a:lstStyle/>
          <a:p>
            <a:pPr eaLnBrk="1" hangingPunct="1">
              <a:spcBef>
                <a:spcPct val="10000"/>
              </a:spcBef>
              <a:defRPr/>
            </a:pPr>
            <a:r>
              <a:rPr lang="en-US" sz="3400" b="1">
                <a:latin typeface="Arial" charset="0"/>
                <a:cs typeface="Arial" charset="0"/>
              </a:rPr>
              <a:t>Holy Spirit, Thou art welcome in this place;</a:t>
            </a:r>
            <a:endParaRPr lang="en-US" sz="3400" b="1" i="1">
              <a:latin typeface="Arial" charset="0"/>
              <a:cs typeface="Times New Roman" pitchFamily="18" charset="0"/>
            </a:endParaRPr>
          </a:p>
          <a:p>
            <a:pPr eaLnBrk="1" hangingPunct="1">
              <a:spcBef>
                <a:spcPct val="10000"/>
              </a:spcBef>
              <a:defRPr/>
            </a:pPr>
            <a:r>
              <a:rPr lang="en-US" sz="3400" b="1">
                <a:latin typeface="Arial" charset="0"/>
                <a:cs typeface="Times New Roman" pitchFamily="18" charset="0"/>
              </a:rPr>
              <a:t>Holy Spirit, Thou art welcome in this place.</a:t>
            </a:r>
          </a:p>
          <a:p>
            <a:pPr eaLnBrk="1" hangingPunct="1">
              <a:spcBef>
                <a:spcPct val="10000"/>
              </a:spcBef>
              <a:defRPr/>
            </a:pPr>
            <a:r>
              <a:rPr lang="en-US" sz="3400" b="1">
                <a:latin typeface="Arial" charset="0"/>
                <a:cs typeface="Times New Roman" pitchFamily="18" charset="0"/>
              </a:rPr>
              <a:t>Omnipotent Father of mercy and grace, </a:t>
            </a:r>
          </a:p>
          <a:p>
            <a:pPr eaLnBrk="1" hangingPunct="1">
              <a:spcBef>
                <a:spcPct val="10000"/>
              </a:spcBef>
              <a:defRPr/>
            </a:pPr>
            <a:r>
              <a:rPr lang="en-US" sz="3400" b="1">
                <a:latin typeface="Arial" charset="0"/>
                <a:cs typeface="Times New Roman" pitchFamily="18" charset="0"/>
              </a:rPr>
              <a:t>Thou art welcome in this place.</a:t>
            </a:r>
          </a:p>
        </p:txBody>
      </p:sp>
      <p:sp>
        <p:nvSpPr>
          <p:cNvPr id="73732" name="Text Box 4">
            <a:extLst>
              <a:ext uri="{FF2B5EF4-FFF2-40B4-BE49-F238E27FC236}">
                <a16:creationId xmlns:a16="http://schemas.microsoft.com/office/drawing/2014/main" id="{A00D42E7-6C84-4E9F-A07E-A3B761782229}"/>
              </a:ext>
            </a:extLst>
          </p:cNvPr>
          <p:cNvSpPr txBox="1">
            <a:spLocks noChangeArrowheads="1"/>
          </p:cNvSpPr>
          <p:nvPr/>
        </p:nvSpPr>
        <p:spPr bwMode="auto">
          <a:xfrm>
            <a:off x="0" y="6096000"/>
            <a:ext cx="9144000" cy="274638"/>
          </a:xfrm>
          <a:prstGeom prst="rect">
            <a:avLst/>
          </a:prstGeom>
          <a:noFill/>
          <a:ln>
            <a:noFill/>
          </a:ln>
          <a:effectLst/>
          <a:extLst/>
        </p:spPr>
        <p:txBody>
          <a:bodyPr>
            <a:spAutoFit/>
          </a:bodyPr>
          <a:lstStyle/>
          <a:p>
            <a:pPr algn="ctr">
              <a:spcBef>
                <a:spcPct val="50000"/>
              </a:spcBef>
              <a:defRPr/>
            </a:pPr>
            <a:r>
              <a:rPr lang="en-US" sz="1200" b="1" dirty="0">
                <a:solidFill>
                  <a:schemeClr val="tx2"/>
                </a:solidFill>
                <a:effectLst>
                  <a:outerShdw blurRad="38100" dist="38100" dir="2700000" algn="tl">
                    <a:srgbClr val="000000"/>
                  </a:outerShdw>
                </a:effectLst>
                <a:cs typeface="Times New Roman" pitchFamily="18" charset="0"/>
              </a:rPr>
              <a:t>Dottie Rambo / David </a:t>
            </a:r>
            <a:r>
              <a:rPr lang="en-US" sz="1200" b="1" dirty="0" err="1">
                <a:solidFill>
                  <a:schemeClr val="tx2"/>
                </a:solidFill>
                <a:effectLst>
                  <a:outerShdw blurRad="38100" dist="38100" dir="2700000" algn="tl">
                    <a:srgbClr val="000000"/>
                  </a:outerShdw>
                </a:effectLst>
                <a:cs typeface="Times New Roman" pitchFamily="18" charset="0"/>
              </a:rPr>
              <a:t>Huntsinger</a:t>
            </a:r>
            <a:r>
              <a:rPr lang="en-US" sz="1200" b="1" dirty="0">
                <a:solidFill>
                  <a:schemeClr val="tx2"/>
                </a:solidFill>
                <a:effectLst>
                  <a:outerShdw blurRad="38100" dist="38100" dir="2700000" algn="tl">
                    <a:srgbClr val="000000"/>
                  </a:outerShdw>
                </a:effectLst>
                <a:cs typeface="Times New Roman" pitchFamily="18" charset="0"/>
              </a:rPr>
              <a:t>  © 1977  John T Benson Publishing Co   (ASCAP) </a:t>
            </a:r>
            <a:r>
              <a:rPr lang="en-US" sz="1200" b="1">
                <a:solidFill>
                  <a:schemeClr val="tx2"/>
                </a:solidFill>
                <a:effectLst>
                  <a:outerShdw blurRad="38100" dist="38100" dir="2700000" algn="tl">
                    <a:srgbClr val="000000"/>
                  </a:outerShdw>
                </a:effectLst>
                <a:cs typeface="Times New Roman" pitchFamily="18" charset="0"/>
              </a:rPr>
              <a:t>- CCLI#11082353</a:t>
            </a:r>
            <a:endParaRPr lang="en-US" sz="1200" b="1" dirty="0">
              <a:solidFill>
                <a:schemeClr val="tx2"/>
              </a:solidFill>
              <a:effectLst>
                <a:outerShdw blurRad="38100" dist="38100" dir="2700000" algn="tl">
                  <a:srgbClr val="000000"/>
                </a:outerShdw>
              </a:effectLst>
              <a:cs typeface="Times New Roman" pitchFamily="18"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ext Box 3">
            <a:extLst>
              <a:ext uri="{FF2B5EF4-FFF2-40B4-BE49-F238E27FC236}">
                <a16:creationId xmlns:a16="http://schemas.microsoft.com/office/drawing/2014/main" id="{F8969416-6384-480D-8A2A-72C45789777D}"/>
              </a:ext>
            </a:extLst>
          </p:cNvPr>
          <p:cNvSpPr txBox="1">
            <a:spLocks noChangeArrowheads="1"/>
          </p:cNvSpPr>
          <p:nvPr/>
        </p:nvSpPr>
        <p:spPr bwMode="auto">
          <a:xfrm>
            <a:off x="0" y="6172200"/>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
        <p:nvSpPr>
          <p:cNvPr id="6" name="Rectangle 5">
            <a:extLst>
              <a:ext uri="{FF2B5EF4-FFF2-40B4-BE49-F238E27FC236}">
                <a16:creationId xmlns:a16="http://schemas.microsoft.com/office/drawing/2014/main" id="{6D6FB41E-2EE6-4980-B12F-6BF130EB5A70}"/>
              </a:ext>
            </a:extLst>
          </p:cNvPr>
          <p:cNvSpPr/>
          <p:nvPr/>
        </p:nvSpPr>
        <p:spPr>
          <a:xfrm>
            <a:off x="228600" y="685800"/>
            <a:ext cx="8610600" cy="769938"/>
          </a:xfrm>
          <a:prstGeom prst="rect">
            <a:avLst/>
          </a:prstGeom>
        </p:spPr>
        <p:txBody>
          <a:bodyPr>
            <a:spAutoFit/>
          </a:bodyPr>
          <a:lstStyle/>
          <a:p>
            <a:pPr>
              <a:defRPr/>
            </a:pPr>
            <a:endParaRPr lang="en-US" sz="4400" dirty="0">
              <a:effectLst>
                <a:outerShdw blurRad="38100" dist="38100" dir="2700000" algn="tl">
                  <a:srgbClr val="000000">
                    <a:alpha val="43137"/>
                  </a:srgbClr>
                </a:outerShdw>
              </a:effectLst>
            </a:endParaRPr>
          </a:p>
        </p:txBody>
      </p:sp>
      <p:sp>
        <p:nvSpPr>
          <p:cNvPr id="4" name="Content Placeholder 2">
            <a:extLst>
              <a:ext uri="{FF2B5EF4-FFF2-40B4-BE49-F238E27FC236}">
                <a16:creationId xmlns:a16="http://schemas.microsoft.com/office/drawing/2014/main" id="{31949BF3-F499-4EC3-8087-CFFD700422F8}"/>
              </a:ext>
            </a:extLst>
          </p:cNvPr>
          <p:cNvSpPr txBox="1">
            <a:spLocks/>
          </p:cNvSpPr>
          <p:nvPr/>
        </p:nvSpPr>
        <p:spPr bwMode="auto">
          <a:xfrm>
            <a:off x="685800" y="685800"/>
            <a:ext cx="7772400" cy="4648200"/>
          </a:xfrm>
          <a:prstGeom prst="rect">
            <a:avLst/>
          </a:prstGeom>
          <a:noFill/>
          <a:ln>
            <a:noFill/>
          </a:ln>
          <a:effectLst/>
          <a:extLst/>
        </p:spPr>
        <p:txBody>
          <a:bodyPr lIns="92075" tIns="46038" rIns="92075" bIns="46038"/>
          <a:lstStyle/>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When we say ‘yes’</a:t>
            </a:r>
          </a:p>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to God’s offer in Jesus Christ,</a:t>
            </a:r>
          </a:p>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a conversion takes place</a:t>
            </a:r>
          </a:p>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in our hearts, and it continues as we continue to say ‘yes’ to Jesus every day.</a:t>
            </a:r>
            <a:endParaRPr lang="en-US" sz="4200" kern="0" dirty="0">
              <a:effectLst>
                <a:outerShdw blurRad="38100" dist="38100" dir="2700000" algn="tl">
                  <a:srgbClr val="000000"/>
                </a:outerShdw>
              </a:effectLst>
              <a:latin typeface="+mn-lt"/>
            </a:endParaRPr>
          </a:p>
        </p:txBody>
      </p:sp>
    </p:spTree>
  </p:cSld>
  <p:clrMapOvr>
    <a:masterClrMapping/>
  </p:clrMapOvr>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25F37F0A-3F5E-44E5-8A01-7ACC420DD375}"/>
              </a:ext>
            </a:extLst>
          </p:cNvPr>
          <p:cNvSpPr>
            <a:spLocks noGrp="1"/>
          </p:cNvSpPr>
          <p:nvPr>
            <p:ph idx="1"/>
          </p:nvPr>
        </p:nvSpPr>
        <p:spPr>
          <a:xfrm>
            <a:off x="304800" y="304800"/>
            <a:ext cx="8839200" cy="4454525"/>
          </a:xfrm>
        </p:spPr>
        <p:txBody>
          <a:bodyPr/>
          <a:lstStyle/>
          <a:p>
            <a:pPr>
              <a:buFont typeface="Wingdings" panose="05000000000000000000" pitchFamily="2" charset="2"/>
              <a:buNone/>
              <a:defRPr/>
            </a:pPr>
            <a:r>
              <a:rPr lang="en-US" sz="3800" b="1" dirty="0"/>
              <a:t>This saying yes enables us to: Understand ourselves better, acknowledge our need for Christ, understand God better, seek</a:t>
            </a:r>
            <a:r>
              <a:rPr lang="en-US" sz="3800" dirty="0"/>
              <a:t> </a:t>
            </a:r>
            <a:r>
              <a:rPr lang="en-US" sz="3800" b="1" dirty="0"/>
              <a:t>God’s will in our lives and to practice essential spiritual disciplines of prayer, Bible-reading,</a:t>
            </a:r>
            <a:r>
              <a:rPr lang="en-US" sz="3800" dirty="0"/>
              <a:t> </a:t>
            </a:r>
            <a:r>
              <a:rPr lang="en-US" sz="3800" b="1" dirty="0"/>
              <a:t>meditation, and obedience as we give God our wills.</a:t>
            </a:r>
            <a:endParaRPr lang="en-US" sz="3800" dirty="0"/>
          </a:p>
        </p:txBody>
      </p:sp>
    </p:spTree>
  </p:cSld>
  <p:clrMapOvr>
    <a:masterClrMapping/>
  </p:clrMapOvr>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454570B-9F77-4FE5-8B6C-941B6AC4C643}"/>
              </a:ext>
            </a:extLst>
          </p:cNvPr>
          <p:cNvSpPr>
            <a:spLocks noGrp="1"/>
          </p:cNvSpPr>
          <p:nvPr>
            <p:ph type="title"/>
          </p:nvPr>
        </p:nvSpPr>
        <p:spPr>
          <a:xfrm>
            <a:off x="0" y="685800"/>
            <a:ext cx="9144000" cy="1219200"/>
          </a:xfrm>
        </p:spPr>
        <p:txBody>
          <a:bodyPr/>
          <a:lstStyle/>
          <a:p>
            <a:pPr>
              <a:defRPr/>
            </a:pPr>
            <a:r>
              <a:rPr lang="en-US" sz="4200" b="1" dirty="0"/>
              <a:t>Justified = “Just If I’d Never Sinned”</a:t>
            </a:r>
            <a:endParaRPr lang="en-US" sz="4200" dirty="0"/>
          </a:p>
        </p:txBody>
      </p:sp>
    </p:spTree>
  </p:cSld>
  <p:clrMapOvr>
    <a:masterClrMapping/>
  </p:clrMapOvr>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a:extLst>
              <a:ext uri="{FF2B5EF4-FFF2-40B4-BE49-F238E27FC236}">
                <a16:creationId xmlns:a16="http://schemas.microsoft.com/office/drawing/2014/main" id="{59F4B913-6BA8-41A1-8905-41F4BC07818D}"/>
              </a:ext>
            </a:extLst>
          </p:cNvPr>
          <p:cNvSpPr>
            <a:spLocks noGrp="1" noChangeArrowheads="1"/>
          </p:cNvSpPr>
          <p:nvPr>
            <p:ph type="subTitle" idx="1"/>
          </p:nvPr>
        </p:nvSpPr>
        <p:spPr>
          <a:xfrm>
            <a:off x="0" y="2286000"/>
            <a:ext cx="9144000" cy="1219200"/>
          </a:xfrm>
        </p:spPr>
        <p:txBody>
          <a:bodyPr/>
          <a:lstStyle/>
          <a:p>
            <a:pPr eaLnBrk="1" hangingPunct="1">
              <a:defRPr/>
            </a:pPr>
            <a:r>
              <a:rPr lang="en-US" sz="6000" b="1" i="1" dirty="0">
                <a:solidFill>
                  <a:schemeClr val="tx2"/>
                </a:solidFill>
                <a:cs typeface="Times New Roman" pitchFamily="18" charset="0"/>
              </a:rPr>
              <a:t>De </a:t>
            </a:r>
            <a:r>
              <a:rPr lang="en-US" sz="6000" b="1" i="1" dirty="0" err="1">
                <a:solidFill>
                  <a:schemeClr val="tx2"/>
                </a:solidFill>
                <a:cs typeface="Times New Roman" pitchFamily="18" charset="0"/>
              </a:rPr>
              <a:t>Colores</a:t>
            </a:r>
            <a:r>
              <a:rPr lang="en-US" sz="6000" b="1" i="1" dirty="0">
                <a:solidFill>
                  <a:schemeClr val="tx2"/>
                </a:solidFill>
                <a:cs typeface="Times New Roman" pitchFamily="18" charset="0"/>
              </a:rPr>
              <a:t>!</a:t>
            </a:r>
            <a:endParaRPr lang="en-US" sz="6000" b="1" i="1" dirty="0">
              <a:solidFill>
                <a:schemeClr val="tx2"/>
              </a:solidFill>
              <a:cs typeface="Arial" charset="0"/>
            </a:endParaRPr>
          </a:p>
        </p:txBody>
      </p:sp>
      <p:sp>
        <p:nvSpPr>
          <p:cNvPr id="16387" name="Text Box 3">
            <a:extLst>
              <a:ext uri="{FF2B5EF4-FFF2-40B4-BE49-F238E27FC236}">
                <a16:creationId xmlns:a16="http://schemas.microsoft.com/office/drawing/2014/main" id="{C56A13FB-D71C-476A-89B4-1919A1438820}"/>
              </a:ext>
            </a:extLst>
          </p:cNvPr>
          <p:cNvSpPr txBox="1">
            <a:spLocks noChangeArrowheads="1"/>
          </p:cNvSpPr>
          <p:nvPr/>
        </p:nvSpPr>
        <p:spPr bwMode="auto">
          <a:xfrm>
            <a:off x="0" y="6172200"/>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Tree>
  </p:cSld>
  <p:clrMapOvr>
    <a:masterClrMapping/>
  </p:clrMapOvr>
  <p:transition/>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945EE936-5E5B-491C-9D74-C94D68A359FB}"/>
              </a:ext>
            </a:extLst>
          </p:cNvPr>
          <p:cNvSpPr>
            <a:spLocks noGrp="1" noChangeArrowheads="1"/>
          </p:cNvSpPr>
          <p:nvPr>
            <p:ph type="ctrTitle"/>
          </p:nvPr>
        </p:nvSpPr>
        <p:spPr/>
        <p:txBody>
          <a:bodyPr/>
          <a:lstStyle/>
          <a:p>
            <a:pPr eaLnBrk="1" hangingPunct="1"/>
            <a:br>
              <a:rPr lang="en-US" altLang="en-US"/>
            </a:br>
            <a:endParaRPr lang="en-US" altLang="en-US" sz="1000" b="1">
              <a:cs typeface="Times New Roman" panose="02020603050405020304" pitchFamily="18" charset="0"/>
            </a:endParaRPr>
          </a:p>
        </p:txBody>
      </p:sp>
      <p:sp>
        <p:nvSpPr>
          <p:cNvPr id="5123" name="Rectangle 3">
            <a:extLst>
              <a:ext uri="{FF2B5EF4-FFF2-40B4-BE49-F238E27FC236}">
                <a16:creationId xmlns:a16="http://schemas.microsoft.com/office/drawing/2014/main" id="{3B89D4F8-7211-425F-BC6B-0A1954150DEF}"/>
              </a:ext>
            </a:extLst>
          </p:cNvPr>
          <p:cNvSpPr>
            <a:spLocks noGrp="1" noChangeArrowheads="1"/>
          </p:cNvSpPr>
          <p:nvPr>
            <p:ph type="subTitle" idx="1"/>
          </p:nvPr>
        </p:nvSpPr>
        <p:spPr>
          <a:xfrm>
            <a:off x="0" y="2667000"/>
            <a:ext cx="9144000" cy="2514600"/>
          </a:xfrm>
        </p:spPr>
        <p:txBody>
          <a:bodyPr/>
          <a:lstStyle/>
          <a:p>
            <a:pPr eaLnBrk="1" hangingPunct="1"/>
            <a:endParaRPr lang="en-US" altLang="en-US" sz="7200">
              <a:cs typeface="Times New Roman" panose="02020603050405020304" pitchFamily="18" charset="0"/>
            </a:endParaRPr>
          </a:p>
          <a:p>
            <a:pPr eaLnBrk="1" hangingPunct="1"/>
            <a:endParaRPr lang="en-US" altLang="en-US">
              <a:cs typeface="Times New Roman" panose="02020603050405020304" pitchFamily="18" charset="0"/>
            </a:endParaRPr>
          </a:p>
          <a:p>
            <a:pPr eaLnBrk="1" hangingPunct="1"/>
            <a:endParaRPr lang="en-US" altLang="en-US"/>
          </a:p>
        </p:txBody>
      </p:sp>
      <p:sp>
        <p:nvSpPr>
          <p:cNvPr id="5124" name="Text Box 7">
            <a:extLst>
              <a:ext uri="{FF2B5EF4-FFF2-40B4-BE49-F238E27FC236}">
                <a16:creationId xmlns:a16="http://schemas.microsoft.com/office/drawing/2014/main" id="{6B300B52-C054-4487-A206-630373D60AB7}"/>
              </a:ext>
            </a:extLst>
          </p:cNvPr>
          <p:cNvSpPr txBox="1">
            <a:spLocks noChangeArrowheads="1"/>
          </p:cNvSpPr>
          <p:nvPr/>
        </p:nvSpPr>
        <p:spPr bwMode="auto">
          <a:xfrm>
            <a:off x="441325" y="6137275"/>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Tree>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Rectangle 2">
            <a:extLst>
              <a:ext uri="{FF2B5EF4-FFF2-40B4-BE49-F238E27FC236}">
                <a16:creationId xmlns:a16="http://schemas.microsoft.com/office/drawing/2014/main" id="{8249897D-2D7F-40CD-B27B-9339442CC7EA}"/>
              </a:ext>
            </a:extLst>
          </p:cNvPr>
          <p:cNvSpPr>
            <a:spLocks noGrp="1" noChangeArrowheads="1"/>
          </p:cNvSpPr>
          <p:nvPr>
            <p:ph type="ctrTitle"/>
          </p:nvPr>
        </p:nvSpPr>
        <p:spPr/>
        <p:txBody>
          <a:bodyPr/>
          <a:lstStyle/>
          <a:p>
            <a:pPr eaLnBrk="1" hangingPunct="1">
              <a:defRPr/>
            </a:pPr>
            <a:br>
              <a:rPr lang="en-US"/>
            </a:br>
            <a:endParaRPr lang="en-US" sz="1000" b="1">
              <a:cs typeface="Times New Roman" pitchFamily="18" charset="0"/>
            </a:endParaRPr>
          </a:p>
        </p:txBody>
      </p:sp>
      <p:sp>
        <p:nvSpPr>
          <p:cNvPr id="65539" name="Rectangle 3">
            <a:extLst>
              <a:ext uri="{FF2B5EF4-FFF2-40B4-BE49-F238E27FC236}">
                <a16:creationId xmlns:a16="http://schemas.microsoft.com/office/drawing/2014/main" id="{BD952518-835A-4327-B335-4A622F015525}"/>
              </a:ext>
            </a:extLst>
          </p:cNvPr>
          <p:cNvSpPr>
            <a:spLocks noGrp="1" noChangeArrowheads="1"/>
          </p:cNvSpPr>
          <p:nvPr>
            <p:ph type="subTitle" idx="1"/>
          </p:nvPr>
        </p:nvSpPr>
        <p:spPr>
          <a:xfrm>
            <a:off x="0" y="1524000"/>
            <a:ext cx="9144000" cy="1371600"/>
          </a:xfrm>
        </p:spPr>
        <p:txBody>
          <a:bodyPr/>
          <a:lstStyle/>
          <a:p>
            <a:pPr eaLnBrk="1" hangingPunct="1">
              <a:defRPr/>
            </a:pPr>
            <a:r>
              <a:rPr lang="en-US" sz="7200">
                <a:cs typeface="Arial" charset="0"/>
              </a:rPr>
              <a:t>Justifying Grace</a:t>
            </a:r>
            <a:endParaRPr lang="en-US"/>
          </a:p>
        </p:txBody>
      </p:sp>
      <p:sp>
        <p:nvSpPr>
          <p:cNvPr id="65540" name="Text Box 4">
            <a:extLst>
              <a:ext uri="{FF2B5EF4-FFF2-40B4-BE49-F238E27FC236}">
                <a16:creationId xmlns:a16="http://schemas.microsoft.com/office/drawing/2014/main" id="{4DD36BD0-4EA7-446E-9D05-77CBF4EAA7AC}"/>
              </a:ext>
            </a:extLst>
          </p:cNvPr>
          <p:cNvSpPr txBox="1">
            <a:spLocks noChangeArrowheads="1"/>
          </p:cNvSpPr>
          <p:nvPr/>
        </p:nvSpPr>
        <p:spPr bwMode="auto">
          <a:xfrm>
            <a:off x="4800600" y="4038600"/>
            <a:ext cx="2101850" cy="769938"/>
          </a:xfrm>
          <a:prstGeom prst="rect">
            <a:avLst/>
          </a:prstGeom>
          <a:noFill/>
          <a:ln>
            <a:noFill/>
          </a:ln>
          <a:effectLst/>
          <a:extLst/>
        </p:spPr>
        <p:txBody>
          <a:bodyPr wrap="none">
            <a:spAutoFit/>
          </a:bodyPr>
          <a:lstStyle/>
          <a:p>
            <a:pPr>
              <a:defRPr/>
            </a:pPr>
            <a:r>
              <a:rPr lang="en-US" sz="4400" dirty="0">
                <a:effectLst>
                  <a:outerShdw blurRad="38100" dist="38100" dir="2700000" algn="tl">
                    <a:srgbClr val="000000"/>
                  </a:outerShdw>
                </a:effectLst>
              </a:rPr>
              <a:t>Jeff Belt</a:t>
            </a:r>
          </a:p>
        </p:txBody>
      </p:sp>
      <p:sp>
        <p:nvSpPr>
          <p:cNvPr id="6149" name="Text Box 5">
            <a:extLst>
              <a:ext uri="{FF2B5EF4-FFF2-40B4-BE49-F238E27FC236}">
                <a16:creationId xmlns:a16="http://schemas.microsoft.com/office/drawing/2014/main" id="{EF26E8E3-A1ED-4AFC-A97B-BC79D6888D5A}"/>
              </a:ext>
            </a:extLst>
          </p:cNvPr>
          <p:cNvSpPr txBox="1">
            <a:spLocks noChangeArrowheads="1"/>
          </p:cNvSpPr>
          <p:nvPr/>
        </p:nvSpPr>
        <p:spPr bwMode="auto">
          <a:xfrm>
            <a:off x="441325" y="6137275"/>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pic>
        <p:nvPicPr>
          <p:cNvPr id="6150" name="Picture 6" descr="new-arklogo">
            <a:hlinkClick r:id="rId3"/>
            <a:extLst>
              <a:ext uri="{FF2B5EF4-FFF2-40B4-BE49-F238E27FC236}">
                <a16:creationId xmlns:a16="http://schemas.microsoft.com/office/drawing/2014/main" id="{2103461B-98A0-4EC9-B78C-6BF143227F98}"/>
              </a:ext>
            </a:extLst>
          </p:cNvPr>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971800" y="457200"/>
            <a:ext cx="2857500" cy="1047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6554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5540"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ext Box 3">
            <a:extLst>
              <a:ext uri="{FF2B5EF4-FFF2-40B4-BE49-F238E27FC236}">
                <a16:creationId xmlns:a16="http://schemas.microsoft.com/office/drawing/2014/main" id="{580DAC97-FD45-4D22-A4DF-95E5E76F5041}"/>
              </a:ext>
            </a:extLst>
          </p:cNvPr>
          <p:cNvSpPr txBox="1">
            <a:spLocks noChangeArrowheads="1"/>
          </p:cNvSpPr>
          <p:nvPr/>
        </p:nvSpPr>
        <p:spPr bwMode="auto">
          <a:xfrm>
            <a:off x="0" y="6172200"/>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
        <p:nvSpPr>
          <p:cNvPr id="36868" name="Text Box 4">
            <a:extLst>
              <a:ext uri="{FF2B5EF4-FFF2-40B4-BE49-F238E27FC236}">
                <a16:creationId xmlns:a16="http://schemas.microsoft.com/office/drawing/2014/main" id="{243AC1A7-DE6E-493C-A30B-104057B6C12D}"/>
              </a:ext>
            </a:extLst>
          </p:cNvPr>
          <p:cNvSpPr txBox="1">
            <a:spLocks noChangeArrowheads="1"/>
          </p:cNvSpPr>
          <p:nvPr/>
        </p:nvSpPr>
        <p:spPr bwMode="auto">
          <a:xfrm>
            <a:off x="0" y="1600200"/>
            <a:ext cx="9144000" cy="769938"/>
          </a:xfrm>
          <a:prstGeom prst="rect">
            <a:avLst/>
          </a:prstGeom>
          <a:noFill/>
          <a:ln>
            <a:noFill/>
          </a:ln>
          <a:effectLst/>
          <a:extLst/>
        </p:spPr>
        <p:txBody>
          <a:bodyPr>
            <a:spAutoFit/>
          </a:bodyPr>
          <a:lstStyle/>
          <a:p>
            <a:pPr algn="ctr">
              <a:defRPr/>
            </a:pPr>
            <a:r>
              <a:rPr lang="en-US" sz="4400" b="1" dirty="0">
                <a:effectLst>
                  <a:outerShdw blurRad="38100" dist="38100" dir="2700000" algn="tl">
                    <a:srgbClr val="000000"/>
                  </a:outerShdw>
                </a:effectLst>
              </a:rPr>
              <a:t>All that God created was good.</a:t>
            </a:r>
          </a:p>
        </p:txBody>
      </p:sp>
    </p:spTree>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ext Box 3">
            <a:extLst>
              <a:ext uri="{FF2B5EF4-FFF2-40B4-BE49-F238E27FC236}">
                <a16:creationId xmlns:a16="http://schemas.microsoft.com/office/drawing/2014/main" id="{E05DFACF-AB76-4EC7-9697-4CE6CBCB7F68}"/>
              </a:ext>
            </a:extLst>
          </p:cNvPr>
          <p:cNvSpPr txBox="1">
            <a:spLocks noChangeArrowheads="1"/>
          </p:cNvSpPr>
          <p:nvPr/>
        </p:nvSpPr>
        <p:spPr bwMode="auto">
          <a:xfrm>
            <a:off x="0" y="6172200"/>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
        <p:nvSpPr>
          <p:cNvPr id="4" name="Content Placeholder 2">
            <a:extLst>
              <a:ext uri="{FF2B5EF4-FFF2-40B4-BE49-F238E27FC236}">
                <a16:creationId xmlns:a16="http://schemas.microsoft.com/office/drawing/2014/main" id="{5857ED7A-6C5B-408F-8897-1E325D45F444}"/>
              </a:ext>
            </a:extLst>
          </p:cNvPr>
          <p:cNvSpPr txBox="1">
            <a:spLocks/>
          </p:cNvSpPr>
          <p:nvPr/>
        </p:nvSpPr>
        <p:spPr bwMode="auto">
          <a:xfrm>
            <a:off x="914400" y="685800"/>
            <a:ext cx="7315200" cy="4454525"/>
          </a:xfrm>
          <a:prstGeom prst="rect">
            <a:avLst/>
          </a:prstGeom>
          <a:noFill/>
          <a:ln>
            <a:noFill/>
          </a:ln>
          <a:effectLst/>
          <a:extLst/>
        </p:spPr>
        <p:txBody>
          <a:bodyPr lIns="92075" tIns="46038" rIns="92075" bIns="46038"/>
          <a:lstStyle/>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Out of God’s grace and</a:t>
            </a:r>
          </a:p>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because we are created</a:t>
            </a:r>
          </a:p>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after God’s image and likeness,</a:t>
            </a:r>
          </a:p>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NOTHING else will satisfy us,</a:t>
            </a:r>
          </a:p>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except a relationship with Him. </a:t>
            </a:r>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37563B7-C9F2-4F15-AA57-665542D7D2BE}"/>
              </a:ext>
            </a:extLst>
          </p:cNvPr>
          <p:cNvSpPr>
            <a:spLocks noGrp="1"/>
          </p:cNvSpPr>
          <p:nvPr>
            <p:ph idx="1"/>
          </p:nvPr>
        </p:nvSpPr>
        <p:spPr>
          <a:xfrm>
            <a:off x="914400" y="685800"/>
            <a:ext cx="7315200" cy="4648200"/>
          </a:xfrm>
        </p:spPr>
        <p:txBody>
          <a:bodyPr/>
          <a:lstStyle/>
          <a:p>
            <a:pPr marL="0" indent="0">
              <a:spcBef>
                <a:spcPts val="0"/>
              </a:spcBef>
              <a:buFont typeface="Wingdings" panose="05000000000000000000" pitchFamily="2" charset="2"/>
              <a:buNone/>
              <a:defRPr/>
            </a:pPr>
            <a:r>
              <a:rPr lang="en-US" sz="4200" b="1" dirty="0"/>
              <a:t>God sends the Son,</a:t>
            </a:r>
            <a:endParaRPr lang="en-US" sz="4200" dirty="0"/>
          </a:p>
          <a:p>
            <a:pPr marL="0" indent="0">
              <a:spcBef>
                <a:spcPts val="0"/>
              </a:spcBef>
              <a:buFont typeface="Wingdings" panose="05000000000000000000" pitchFamily="2" charset="2"/>
              <a:buNone/>
              <a:defRPr/>
            </a:pPr>
            <a:r>
              <a:rPr lang="en-US" sz="4200" b="1" dirty="0"/>
              <a:t>Jesus the Christ,</a:t>
            </a:r>
          </a:p>
          <a:p>
            <a:pPr marL="0" indent="0">
              <a:spcBef>
                <a:spcPts val="0"/>
              </a:spcBef>
              <a:buFont typeface="Wingdings" panose="05000000000000000000" pitchFamily="2" charset="2"/>
              <a:buNone/>
              <a:defRPr/>
            </a:pPr>
            <a:r>
              <a:rPr lang="en-US" sz="4200" b="1" dirty="0"/>
              <a:t>to show us that relationship,</a:t>
            </a:r>
          </a:p>
          <a:p>
            <a:pPr marL="0" indent="0">
              <a:spcBef>
                <a:spcPts val="0"/>
              </a:spcBef>
              <a:buFont typeface="Wingdings" panose="05000000000000000000" pitchFamily="2" charset="2"/>
              <a:buNone/>
              <a:defRPr/>
            </a:pPr>
            <a:r>
              <a:rPr lang="en-US" sz="4200" b="1" dirty="0"/>
              <a:t>and calls us to accept</a:t>
            </a:r>
          </a:p>
          <a:p>
            <a:pPr marL="0" indent="0">
              <a:spcBef>
                <a:spcPts val="0"/>
              </a:spcBef>
              <a:buFont typeface="Wingdings" panose="05000000000000000000" pitchFamily="2" charset="2"/>
              <a:buNone/>
              <a:defRPr/>
            </a:pPr>
            <a:r>
              <a:rPr lang="en-US" sz="4200" b="1" dirty="0"/>
              <a:t>that</a:t>
            </a:r>
            <a:r>
              <a:rPr lang="en-US" sz="4200" dirty="0"/>
              <a:t> </a:t>
            </a:r>
            <a:r>
              <a:rPr lang="en-US" sz="4200" b="1" dirty="0"/>
              <a:t>personal relationship</a:t>
            </a:r>
          </a:p>
          <a:p>
            <a:pPr marL="0" indent="0">
              <a:spcBef>
                <a:spcPts val="0"/>
              </a:spcBef>
              <a:buFont typeface="Wingdings" panose="05000000000000000000" pitchFamily="2" charset="2"/>
              <a:buNone/>
              <a:defRPr/>
            </a:pPr>
            <a:r>
              <a:rPr lang="en-US" sz="4200" b="1" dirty="0"/>
              <a:t>that He offers us</a:t>
            </a:r>
            <a:r>
              <a:rPr lang="en-US" sz="4200" dirty="0"/>
              <a:t>.</a:t>
            </a:r>
          </a:p>
        </p:txBody>
      </p:sp>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ext Box 3">
            <a:extLst>
              <a:ext uri="{FF2B5EF4-FFF2-40B4-BE49-F238E27FC236}">
                <a16:creationId xmlns:a16="http://schemas.microsoft.com/office/drawing/2014/main" id="{C856C852-4C0E-449B-B7B4-AF2CB6A9BCA8}"/>
              </a:ext>
            </a:extLst>
          </p:cNvPr>
          <p:cNvSpPr txBox="1">
            <a:spLocks noChangeArrowheads="1"/>
          </p:cNvSpPr>
          <p:nvPr/>
        </p:nvSpPr>
        <p:spPr bwMode="auto">
          <a:xfrm>
            <a:off x="0" y="6172200"/>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
        <p:nvSpPr>
          <p:cNvPr id="4" name="Content Placeholder 2">
            <a:extLst>
              <a:ext uri="{FF2B5EF4-FFF2-40B4-BE49-F238E27FC236}">
                <a16:creationId xmlns:a16="http://schemas.microsoft.com/office/drawing/2014/main" id="{9C09AD78-D688-4B6C-B757-4EAD4D80800A}"/>
              </a:ext>
            </a:extLst>
          </p:cNvPr>
          <p:cNvSpPr txBox="1">
            <a:spLocks/>
          </p:cNvSpPr>
          <p:nvPr/>
        </p:nvSpPr>
        <p:spPr bwMode="auto">
          <a:xfrm>
            <a:off x="914400" y="685800"/>
            <a:ext cx="7467600" cy="4648200"/>
          </a:xfrm>
          <a:prstGeom prst="rect">
            <a:avLst/>
          </a:prstGeom>
          <a:noFill/>
          <a:ln>
            <a:noFill/>
          </a:ln>
          <a:effectLst/>
          <a:extLst/>
        </p:spPr>
        <p:txBody>
          <a:bodyPr lIns="92075" tIns="46038" rIns="92075" bIns="46038"/>
          <a:lstStyle/>
          <a:p>
            <a:pPr>
              <a:defRPr/>
            </a:pPr>
            <a:r>
              <a:rPr lang="en-US" sz="4000" b="1" dirty="0">
                <a:effectLst>
                  <a:outerShdw blurRad="38100" dist="38100" dir="2700000" algn="tl">
                    <a:srgbClr val="000000">
                      <a:alpha val="43137"/>
                    </a:srgbClr>
                  </a:outerShdw>
                </a:effectLst>
              </a:rPr>
              <a:t>God out of His grace and graciousness offers us this relationship through His Son Jesus Christ and justifying grace is at work in the moment that we say yes to that relationship and it then changes everything.</a:t>
            </a:r>
          </a:p>
        </p:txBody>
      </p:sp>
    </p:spTree>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EB1C83-B341-42F4-B2BD-C4B8146A2C7B}"/>
              </a:ext>
            </a:extLst>
          </p:cNvPr>
          <p:cNvSpPr>
            <a:spLocks noGrp="1"/>
          </p:cNvSpPr>
          <p:nvPr>
            <p:ph type="title"/>
          </p:nvPr>
        </p:nvSpPr>
        <p:spPr>
          <a:xfrm>
            <a:off x="0" y="152400"/>
            <a:ext cx="9144000" cy="1905000"/>
          </a:xfrm>
        </p:spPr>
        <p:txBody>
          <a:bodyPr/>
          <a:lstStyle/>
          <a:p>
            <a:pPr>
              <a:lnSpc>
                <a:spcPts val="4600"/>
              </a:lnSpc>
              <a:defRPr/>
            </a:pPr>
            <a:r>
              <a:rPr lang="en-US" b="1" dirty="0"/>
              <a:t>God’s gift of salvation</a:t>
            </a:r>
            <a:br>
              <a:rPr lang="en-US" b="1" dirty="0"/>
            </a:br>
            <a:r>
              <a:rPr lang="en-US" b="1" dirty="0"/>
              <a:t>through Jesus Christ is both instantaneous and continuous. </a:t>
            </a:r>
          </a:p>
        </p:txBody>
      </p:sp>
      <p:sp>
        <p:nvSpPr>
          <p:cNvPr id="6" name="Content Placeholder 2">
            <a:extLst>
              <a:ext uri="{FF2B5EF4-FFF2-40B4-BE49-F238E27FC236}">
                <a16:creationId xmlns:a16="http://schemas.microsoft.com/office/drawing/2014/main" id="{426CA5AE-034A-4319-A352-B510B0C9932F}"/>
              </a:ext>
            </a:extLst>
          </p:cNvPr>
          <p:cNvSpPr txBox="1">
            <a:spLocks/>
          </p:cNvSpPr>
          <p:nvPr/>
        </p:nvSpPr>
        <p:spPr bwMode="auto">
          <a:xfrm>
            <a:off x="1524000" y="2743200"/>
            <a:ext cx="6248400" cy="2209800"/>
          </a:xfrm>
          <a:prstGeom prst="rect">
            <a:avLst/>
          </a:prstGeom>
          <a:noFill/>
          <a:ln>
            <a:noFill/>
          </a:ln>
          <a:effectLst/>
          <a:extLst/>
        </p:spPr>
        <p:txBody>
          <a:bodyPr lIns="92075" tIns="46038" rIns="92075" bIns="46038"/>
          <a:lstStyle/>
          <a:p>
            <a:pPr eaLnBrk="0" hangingPunct="0">
              <a:spcBef>
                <a:spcPts val="0"/>
              </a:spcBef>
              <a:buClr>
                <a:schemeClr val="tx2"/>
              </a:buClr>
              <a:buSzPct val="75000"/>
              <a:buFont typeface="Arial" pitchFamily="34" charset="0"/>
              <a:buChar char="•"/>
              <a:defRPr/>
            </a:pPr>
            <a:r>
              <a:rPr lang="en-US" sz="4200" b="1" kern="0" dirty="0">
                <a:effectLst>
                  <a:outerShdw blurRad="38100" dist="38100" dir="2700000" algn="tl">
                    <a:srgbClr val="000000"/>
                  </a:outerShdw>
                </a:effectLst>
                <a:latin typeface="+mn-lt"/>
              </a:rPr>
              <a:t> I was saved by grace</a:t>
            </a:r>
          </a:p>
          <a:p>
            <a:pPr eaLnBrk="0" hangingPunct="0">
              <a:spcBef>
                <a:spcPts val="0"/>
              </a:spcBef>
              <a:buClr>
                <a:schemeClr val="tx2"/>
              </a:buClr>
              <a:buSzPct val="75000"/>
              <a:buFont typeface="Arial" pitchFamily="34" charset="0"/>
              <a:buChar char="•"/>
              <a:defRPr/>
            </a:pPr>
            <a:r>
              <a:rPr lang="en-US" sz="4200" b="1" kern="0" dirty="0">
                <a:effectLst>
                  <a:outerShdw blurRad="38100" dist="38100" dir="2700000" algn="tl">
                    <a:srgbClr val="000000"/>
                  </a:outerShdw>
                </a:effectLst>
                <a:latin typeface="+mn-lt"/>
              </a:rPr>
              <a:t> I am saved by grace</a:t>
            </a:r>
          </a:p>
          <a:p>
            <a:pPr eaLnBrk="0" hangingPunct="0">
              <a:spcBef>
                <a:spcPts val="0"/>
              </a:spcBef>
              <a:buClr>
                <a:schemeClr val="tx2"/>
              </a:buClr>
              <a:buSzPct val="75000"/>
              <a:buFont typeface="Arial" pitchFamily="34" charset="0"/>
              <a:buChar char="•"/>
              <a:defRPr/>
            </a:pPr>
            <a:r>
              <a:rPr lang="en-US" sz="4200" b="1" kern="0" dirty="0">
                <a:effectLst>
                  <a:outerShdw blurRad="38100" dist="38100" dir="2700000" algn="tl">
                    <a:srgbClr val="000000"/>
                  </a:outerShdw>
                </a:effectLst>
                <a:latin typeface="+mn-lt"/>
              </a:rPr>
              <a:t> I will be saved by grace</a:t>
            </a:r>
          </a:p>
        </p:txBody>
      </p:sp>
      <p:sp>
        <p:nvSpPr>
          <p:cNvPr id="7" name="Content Placeholder 2">
            <a:extLst>
              <a:ext uri="{FF2B5EF4-FFF2-40B4-BE49-F238E27FC236}">
                <a16:creationId xmlns:a16="http://schemas.microsoft.com/office/drawing/2014/main" id="{7EB2B139-3125-43D3-A202-C599BCF45FA4}"/>
              </a:ext>
            </a:extLst>
          </p:cNvPr>
          <p:cNvSpPr txBox="1">
            <a:spLocks/>
          </p:cNvSpPr>
          <p:nvPr/>
        </p:nvSpPr>
        <p:spPr bwMode="auto">
          <a:xfrm>
            <a:off x="457200" y="2057400"/>
            <a:ext cx="3429000" cy="762000"/>
          </a:xfrm>
          <a:prstGeom prst="rect">
            <a:avLst/>
          </a:prstGeom>
          <a:noFill/>
          <a:ln>
            <a:noFill/>
          </a:ln>
          <a:effectLst/>
          <a:extLst/>
        </p:spPr>
        <p:txBody>
          <a:bodyPr lIns="92075" tIns="46038" rIns="92075" bIns="46038"/>
          <a:lstStyle/>
          <a:p>
            <a:pPr eaLnBrk="0" hangingPunct="0">
              <a:spcBef>
                <a:spcPts val="0"/>
              </a:spcBef>
              <a:buClr>
                <a:schemeClr val="tx2"/>
              </a:buClr>
              <a:buSzPct val="75000"/>
              <a:defRPr/>
            </a:pPr>
            <a:r>
              <a:rPr lang="en-US" sz="4200" b="1" kern="0" dirty="0">
                <a:effectLst>
                  <a:outerShdw blurRad="38100" dist="38100" dir="2700000" algn="tl">
                    <a:srgbClr val="000000"/>
                  </a:outerShdw>
                </a:effectLst>
                <a:latin typeface="+mn-lt"/>
              </a:rPr>
              <a:t>You can say:</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6">
                                            <p:txEl>
                                              <p:pRg st="0" end="0"/>
                                            </p:txEl>
                                          </p:spTgt>
                                        </p:tgtEl>
                                        <p:attrNameLst>
                                          <p:attrName>style.visibility</p:attrName>
                                        </p:attrNameLst>
                                      </p:cBhvr>
                                      <p:to>
                                        <p:strVal val="visible"/>
                                      </p:to>
                                    </p:set>
                                  </p:childTnLst>
                                </p:cTn>
                              </p:par>
                            </p:childTnLst>
                          </p:cTn>
                        </p:par>
                      </p:childTnLst>
                    </p:cTn>
                  </p:par>
                  <p:par>
                    <p:cTn id="9" fill="hold" nodeType="clickPar">
                      <p:stCondLst>
                        <p:cond delay="indefinite"/>
                      </p:stCondLst>
                      <p:childTnLst>
                        <p:par>
                          <p:cTn id="10" fill="hold" nodeType="withGroup">
                            <p:stCondLst>
                              <p:cond delay="0"/>
                            </p:stCondLst>
                            <p:childTnLst>
                              <p:par>
                                <p:cTn id="11" presetID="1" presetClass="entr" presetSubtype="0" fill="hold" nodeType="clickEffect">
                                  <p:stCondLst>
                                    <p:cond delay="0"/>
                                  </p:stCondLst>
                                  <p:childTnLst>
                                    <p:set>
                                      <p:cBhvr>
                                        <p:cTn id="12" dur="1" fill="hold">
                                          <p:stCondLst>
                                            <p:cond delay="0"/>
                                          </p:stCondLst>
                                        </p:cTn>
                                        <p:tgtEl>
                                          <p:spTgt spid="6">
                                            <p:txEl>
                                              <p:pRg st="1" end="1"/>
                                            </p:txEl>
                                          </p:spTgt>
                                        </p:tgtEl>
                                        <p:attrNameLst>
                                          <p:attrName>style.visibility</p:attrName>
                                        </p:attrNameLst>
                                      </p:cBhvr>
                                      <p:to>
                                        <p:strVal val="visible"/>
                                      </p:to>
                                    </p:set>
                                  </p:childTnLst>
                                </p:cTn>
                              </p:par>
                            </p:childTnLst>
                          </p:cTn>
                        </p:par>
                      </p:childTnLst>
                    </p:cTn>
                  </p:par>
                  <p:par>
                    <p:cTn id="13" fill="hold" nodeType="clickPar">
                      <p:stCondLst>
                        <p:cond delay="indefinite"/>
                      </p:stCondLst>
                      <p:childTnLst>
                        <p:par>
                          <p:cTn id="14" fill="hold" nodeType="withGroup">
                            <p:stCondLst>
                              <p:cond delay="0"/>
                            </p:stCondLst>
                            <p:childTnLst>
                              <p:par>
                                <p:cTn id="15" presetID="1" presetClass="entr" presetSubtype="0" fill="hold" nodeType="clickEffect">
                                  <p:stCondLst>
                                    <p:cond delay="0"/>
                                  </p:stCondLst>
                                  <p:childTnLst>
                                    <p:set>
                                      <p:cBhvr>
                                        <p:cTn id="16" dur="1" fill="hold">
                                          <p:stCondLst>
                                            <p:cond delay="0"/>
                                          </p:stCondLst>
                                        </p:cTn>
                                        <p:tgtEl>
                                          <p:spTgt spid="6">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Lst>
  </p:timing>
</p:sld>
</file>

<file path=ppt/slides/slide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290" name="Text Box 2">
            <a:extLst>
              <a:ext uri="{FF2B5EF4-FFF2-40B4-BE49-F238E27FC236}">
                <a16:creationId xmlns:a16="http://schemas.microsoft.com/office/drawing/2014/main" id="{3CAEF0BB-FD94-4150-A93A-86805C6AD737}"/>
              </a:ext>
            </a:extLst>
          </p:cNvPr>
          <p:cNvSpPr txBox="1">
            <a:spLocks noChangeArrowheads="1"/>
          </p:cNvSpPr>
          <p:nvPr/>
        </p:nvSpPr>
        <p:spPr bwMode="auto">
          <a:xfrm>
            <a:off x="288925" y="6137275"/>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
        <p:nvSpPr>
          <p:cNvPr id="73731" name="Text Box 3">
            <a:extLst>
              <a:ext uri="{FF2B5EF4-FFF2-40B4-BE49-F238E27FC236}">
                <a16:creationId xmlns:a16="http://schemas.microsoft.com/office/drawing/2014/main" id="{5C51D319-78C7-476D-9A0E-31AC52E4A259}"/>
              </a:ext>
            </a:extLst>
          </p:cNvPr>
          <p:cNvSpPr txBox="1">
            <a:spLocks noChangeArrowheads="1"/>
          </p:cNvSpPr>
          <p:nvPr/>
        </p:nvSpPr>
        <p:spPr bwMode="auto">
          <a:xfrm>
            <a:off x="0" y="76200"/>
            <a:ext cx="9144000" cy="823913"/>
          </a:xfrm>
          <a:prstGeom prst="rect">
            <a:avLst/>
          </a:prstGeom>
          <a:noFill/>
          <a:ln>
            <a:noFill/>
          </a:ln>
          <a:effectLst/>
          <a:extLst/>
        </p:spPr>
        <p:txBody>
          <a:bodyPr>
            <a:spAutoFit/>
          </a:bodyPr>
          <a:lstStyle/>
          <a:p>
            <a:pPr algn="ctr">
              <a:defRPr/>
            </a:pPr>
            <a:r>
              <a:rPr lang="en-US" sz="4800" b="1" dirty="0">
                <a:solidFill>
                  <a:schemeClr val="tx2"/>
                </a:solidFill>
                <a:effectLst>
                  <a:outerShdw blurRad="38100" dist="38100" dir="2700000" algn="tl">
                    <a:srgbClr val="000000"/>
                  </a:outerShdw>
                </a:effectLst>
              </a:rPr>
              <a:t>The cross</a:t>
            </a:r>
          </a:p>
        </p:txBody>
      </p:sp>
      <p:sp>
        <p:nvSpPr>
          <p:cNvPr id="12292" name="Text Box 4">
            <a:extLst>
              <a:ext uri="{FF2B5EF4-FFF2-40B4-BE49-F238E27FC236}">
                <a16:creationId xmlns:a16="http://schemas.microsoft.com/office/drawing/2014/main" id="{170B5187-3B5B-47E3-9644-BA913F05A2C5}"/>
              </a:ext>
            </a:extLst>
          </p:cNvPr>
          <p:cNvSpPr txBox="1">
            <a:spLocks noChangeArrowheads="1"/>
          </p:cNvSpPr>
          <p:nvPr/>
        </p:nvSpPr>
        <p:spPr bwMode="auto">
          <a:xfrm>
            <a:off x="3641725" y="1295400"/>
            <a:ext cx="854075"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
        <p:nvSpPr>
          <p:cNvPr id="73733" name="Text Box 5">
            <a:extLst>
              <a:ext uri="{FF2B5EF4-FFF2-40B4-BE49-F238E27FC236}">
                <a16:creationId xmlns:a16="http://schemas.microsoft.com/office/drawing/2014/main" id="{BEA5B622-1ECC-4F4B-B56F-0971CFCE73FE}"/>
              </a:ext>
            </a:extLst>
          </p:cNvPr>
          <p:cNvSpPr txBox="1">
            <a:spLocks noChangeArrowheads="1"/>
          </p:cNvSpPr>
          <p:nvPr/>
        </p:nvSpPr>
        <p:spPr bwMode="auto">
          <a:xfrm>
            <a:off x="3657600" y="990600"/>
            <a:ext cx="1676400" cy="5638800"/>
          </a:xfrm>
          <a:prstGeom prst="rect">
            <a:avLst/>
          </a:prstGeom>
          <a:solidFill>
            <a:srgbClr val="FFFF99"/>
          </a:solidFill>
          <a:ln w="38100" cap="sq">
            <a:solidFill>
              <a:srgbClr val="FFFF99"/>
            </a:solidFill>
            <a:miter lim="800000"/>
            <a:headEnd type="none" w="sm" len="sm"/>
            <a:tailEnd type="none" w="sm" len="sm"/>
          </a:ln>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r>
              <a:rPr lang="en-US" altLang="en-US"/>
              <a:t> </a:t>
            </a:r>
          </a:p>
          <a:p>
            <a:pPr eaLnBrk="1" hangingPunct="1"/>
            <a:r>
              <a:rPr lang="en-US" altLang="en-US"/>
              <a:t> </a:t>
            </a:r>
          </a:p>
          <a:p>
            <a:pPr eaLnBrk="1" hangingPunct="1"/>
            <a:r>
              <a:rPr lang="en-US" altLang="en-US"/>
              <a:t> </a:t>
            </a:r>
          </a:p>
          <a:p>
            <a:pPr eaLnBrk="1" hangingPunct="1"/>
            <a:r>
              <a:rPr lang="en-US" altLang="en-US"/>
              <a:t> </a:t>
            </a:r>
          </a:p>
          <a:p>
            <a:pPr eaLnBrk="1" hangingPunct="1"/>
            <a:r>
              <a:rPr lang="en-US" altLang="en-US"/>
              <a:t> </a:t>
            </a:r>
          </a:p>
          <a:p>
            <a:pPr eaLnBrk="1" hangingPunct="1"/>
            <a:r>
              <a:rPr lang="en-US" altLang="en-US"/>
              <a:t> </a:t>
            </a:r>
          </a:p>
          <a:p>
            <a:pPr eaLnBrk="1" hangingPunct="1"/>
            <a:endParaRPr lang="en-US" altLang="en-US" b="1"/>
          </a:p>
          <a:p>
            <a:pPr algn="ctr" eaLnBrk="1" hangingPunct="1"/>
            <a:r>
              <a:rPr lang="en-US" altLang="en-US" sz="800" b="1"/>
              <a:t> </a:t>
            </a:r>
          </a:p>
          <a:p>
            <a:pPr algn="ctr" eaLnBrk="1" hangingPunct="1"/>
            <a:endParaRPr lang="en-US" altLang="en-US" sz="2200" b="1">
              <a:solidFill>
                <a:schemeClr val="bg2"/>
              </a:solidFill>
            </a:endParaRPr>
          </a:p>
          <a:p>
            <a:pPr algn="ctr" eaLnBrk="1" hangingPunct="1"/>
            <a:r>
              <a:rPr lang="en-US" altLang="en-US" sz="2200" b="1">
                <a:solidFill>
                  <a:schemeClr val="bg2"/>
                </a:solidFill>
              </a:rPr>
              <a:t>Jesus</a:t>
            </a:r>
          </a:p>
          <a:p>
            <a:pPr algn="ctr" eaLnBrk="1" hangingPunct="1"/>
            <a:r>
              <a:rPr lang="en-US" altLang="en-US" sz="2200" b="1">
                <a:solidFill>
                  <a:schemeClr val="bg2"/>
                </a:solidFill>
              </a:rPr>
              <a:t>restores</a:t>
            </a:r>
          </a:p>
          <a:p>
            <a:pPr algn="ctr" eaLnBrk="1" hangingPunct="1"/>
            <a:r>
              <a:rPr lang="en-US" altLang="en-US" sz="2200" b="1">
                <a:solidFill>
                  <a:schemeClr val="bg2"/>
                </a:solidFill>
              </a:rPr>
              <a:t>our </a:t>
            </a:r>
          </a:p>
          <a:p>
            <a:pPr algn="ctr" eaLnBrk="1" hangingPunct="1"/>
            <a:r>
              <a:rPr lang="en-US" altLang="en-US" sz="2200" b="1">
                <a:solidFill>
                  <a:schemeClr val="bg2"/>
                </a:solidFill>
              </a:rPr>
              <a:t>relationship</a:t>
            </a:r>
          </a:p>
          <a:p>
            <a:pPr algn="ctr" eaLnBrk="1" hangingPunct="1"/>
            <a:r>
              <a:rPr lang="en-US" altLang="en-US" sz="2200" b="1">
                <a:solidFill>
                  <a:schemeClr val="bg2"/>
                </a:solidFill>
              </a:rPr>
              <a:t> with</a:t>
            </a:r>
          </a:p>
          <a:p>
            <a:pPr algn="ctr" eaLnBrk="1" hangingPunct="1"/>
            <a:r>
              <a:rPr lang="en-US" altLang="en-US" sz="2200" b="1">
                <a:solidFill>
                  <a:schemeClr val="bg2"/>
                </a:solidFill>
              </a:rPr>
              <a:t> God</a:t>
            </a:r>
          </a:p>
        </p:txBody>
      </p:sp>
      <p:sp>
        <p:nvSpPr>
          <p:cNvPr id="73734" name="Text Box 6">
            <a:extLst>
              <a:ext uri="{FF2B5EF4-FFF2-40B4-BE49-F238E27FC236}">
                <a16:creationId xmlns:a16="http://schemas.microsoft.com/office/drawing/2014/main" id="{A74501FC-5AE2-4FBF-853C-58B4FD971671}"/>
              </a:ext>
            </a:extLst>
          </p:cNvPr>
          <p:cNvSpPr txBox="1">
            <a:spLocks noChangeArrowheads="1"/>
          </p:cNvSpPr>
          <p:nvPr/>
        </p:nvSpPr>
        <p:spPr bwMode="auto">
          <a:xfrm>
            <a:off x="1981200" y="2209800"/>
            <a:ext cx="5105400" cy="1371600"/>
          </a:xfrm>
          <a:prstGeom prst="rect">
            <a:avLst/>
          </a:prstGeom>
          <a:solidFill>
            <a:srgbClr val="FFFF99"/>
          </a:solidFill>
          <a:ln w="38100" cap="sq">
            <a:solidFill>
              <a:srgbClr val="FFFF99"/>
            </a:solidFill>
            <a:miter lim="800000"/>
            <a:headEnd type="none" w="sm" len="sm"/>
            <a:tailEnd type="none" w="sm" len="sm"/>
          </a:ln>
        </p:spPr>
        <p:txBody>
          <a:bodyPr wrap="none"/>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algn="ctr" eaLnBrk="1" hangingPunct="1"/>
            <a:endParaRPr lang="en-US" altLang="en-US" sz="2200" b="1">
              <a:solidFill>
                <a:schemeClr val="bg2"/>
              </a:solidFill>
            </a:endParaRPr>
          </a:p>
          <a:p>
            <a:pPr algn="ctr" eaLnBrk="1" hangingPunct="1"/>
            <a:r>
              <a:rPr lang="en-US" altLang="en-US" sz="2200" b="1">
                <a:solidFill>
                  <a:schemeClr val="bg2"/>
                </a:solidFill>
              </a:rPr>
              <a:t>Jesus restores our relationships</a:t>
            </a:r>
          </a:p>
          <a:p>
            <a:pPr algn="ctr" eaLnBrk="1" hangingPunct="1"/>
            <a:r>
              <a:rPr lang="en-US" altLang="en-US" sz="2200" b="1">
                <a:solidFill>
                  <a:schemeClr val="bg2"/>
                </a:solidFill>
              </a:rPr>
              <a:t>with one another</a:t>
            </a:r>
            <a:endParaRPr lang="en-US" altLang="en-US" sz="2200">
              <a:solidFill>
                <a:schemeClr val="bg2"/>
              </a:solidFill>
            </a:endParaRPr>
          </a:p>
        </p:txBody>
      </p:sp>
      <p:sp>
        <p:nvSpPr>
          <p:cNvPr id="73735" name="Line 7">
            <a:extLst>
              <a:ext uri="{FF2B5EF4-FFF2-40B4-BE49-F238E27FC236}">
                <a16:creationId xmlns:a16="http://schemas.microsoft.com/office/drawing/2014/main" id="{CA599D4A-0A3D-4599-ADC2-1ADD83688306}"/>
              </a:ext>
            </a:extLst>
          </p:cNvPr>
          <p:cNvSpPr>
            <a:spLocks noChangeShapeType="1"/>
          </p:cNvSpPr>
          <p:nvPr/>
        </p:nvSpPr>
        <p:spPr bwMode="auto">
          <a:xfrm>
            <a:off x="4495800" y="1219200"/>
            <a:ext cx="0" cy="2743200"/>
          </a:xfrm>
          <a:prstGeom prst="line">
            <a:avLst/>
          </a:prstGeom>
          <a:noFill/>
          <a:ln w="31750" cap="sq">
            <a:solidFill>
              <a:schemeClr val="bg2"/>
            </a:solidFill>
            <a:round/>
            <a:headEnd type="stealth" w="lg" len="lg"/>
            <a:tailEnd/>
          </a:ln>
          <a:extLst>
            <a:ext uri="{909E8E84-426E-40DD-AFC4-6F175D3DCCD1}">
              <a14:hiddenFill xmlns:a14="http://schemas.microsoft.com/office/drawing/2010/main">
                <a:noFill/>
              </a14:hiddenFill>
            </a:ext>
          </a:extLst>
        </p:spPr>
        <p:txBody>
          <a:bodyPr>
            <a:spAutoFit/>
          </a:bodyPr>
          <a:lstStyle/>
          <a:p>
            <a:endParaRPr lang="en-US"/>
          </a:p>
        </p:txBody>
      </p:sp>
      <p:sp>
        <p:nvSpPr>
          <p:cNvPr id="73736" name="Line 8">
            <a:extLst>
              <a:ext uri="{FF2B5EF4-FFF2-40B4-BE49-F238E27FC236}">
                <a16:creationId xmlns:a16="http://schemas.microsoft.com/office/drawing/2014/main" id="{7F969657-712F-41E5-BB35-AAB927285F97}"/>
              </a:ext>
            </a:extLst>
          </p:cNvPr>
          <p:cNvSpPr>
            <a:spLocks noChangeShapeType="1"/>
          </p:cNvSpPr>
          <p:nvPr/>
        </p:nvSpPr>
        <p:spPr bwMode="auto">
          <a:xfrm>
            <a:off x="6477000" y="2895600"/>
            <a:ext cx="533400" cy="0"/>
          </a:xfrm>
          <a:prstGeom prst="line">
            <a:avLst/>
          </a:prstGeom>
          <a:noFill/>
          <a:ln w="31750" cap="sq">
            <a:solidFill>
              <a:schemeClr val="bg2"/>
            </a:solidFill>
            <a:round/>
            <a:headEnd/>
            <a:tailEnd type="stealth" w="lg" len="lg"/>
          </a:ln>
          <a:extLst>
            <a:ext uri="{909E8E84-426E-40DD-AFC4-6F175D3DCCD1}">
              <a14:hiddenFill xmlns:a14="http://schemas.microsoft.com/office/drawing/2010/main">
                <a:noFill/>
              </a14:hiddenFill>
            </a:ext>
          </a:extLst>
        </p:spPr>
        <p:txBody>
          <a:bodyPr>
            <a:spAutoFit/>
          </a:bodyPr>
          <a:lstStyle/>
          <a:p>
            <a:endParaRPr lang="en-US"/>
          </a:p>
        </p:txBody>
      </p:sp>
      <p:sp>
        <p:nvSpPr>
          <p:cNvPr id="73737" name="Line 9">
            <a:extLst>
              <a:ext uri="{FF2B5EF4-FFF2-40B4-BE49-F238E27FC236}">
                <a16:creationId xmlns:a16="http://schemas.microsoft.com/office/drawing/2014/main" id="{2ECA3473-18EB-40E4-924F-878531F10512}"/>
              </a:ext>
            </a:extLst>
          </p:cNvPr>
          <p:cNvSpPr>
            <a:spLocks noChangeShapeType="1"/>
          </p:cNvSpPr>
          <p:nvPr/>
        </p:nvSpPr>
        <p:spPr bwMode="auto">
          <a:xfrm>
            <a:off x="2057400" y="2895600"/>
            <a:ext cx="533400" cy="0"/>
          </a:xfrm>
          <a:prstGeom prst="line">
            <a:avLst/>
          </a:prstGeom>
          <a:noFill/>
          <a:ln w="31750" cap="sq">
            <a:solidFill>
              <a:schemeClr val="bg2"/>
            </a:solidFill>
            <a:round/>
            <a:headEnd type="stealth" w="lg" len="lg"/>
            <a:tailEnd type="none" w="lg" len="lg"/>
          </a:ln>
          <a:extLst>
            <a:ext uri="{909E8E84-426E-40DD-AFC4-6F175D3DCCD1}">
              <a14:hiddenFill xmlns:a14="http://schemas.microsoft.com/office/drawing/2010/main">
                <a:noFill/>
              </a14:hiddenFill>
            </a:ext>
          </a:extLst>
        </p:spPr>
        <p:txBody>
          <a:bodyPr>
            <a:spAutoFit/>
          </a:bodyPr>
          <a:lstStyle/>
          <a:p>
            <a:endParaRPr lang="en-US"/>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 presetClass="entr" presetSubtype="0" fill="hold" grpId="0" nodeType="withEffect">
                                  <p:stCondLst>
                                    <p:cond delay="0"/>
                                  </p:stCondLst>
                                  <p:childTnLst>
                                    <p:set>
                                      <p:cBhvr>
                                        <p:cTn id="6" dur="1" fill="hold">
                                          <p:stCondLst>
                                            <p:cond delay="0"/>
                                          </p:stCondLst>
                                        </p:cTn>
                                        <p:tgtEl>
                                          <p:spTgt spid="73733">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3734">
                                            <p:bg/>
                                          </p:spTgt>
                                        </p:tgtEl>
                                        <p:attrNameLst>
                                          <p:attrName>style.visibility</p:attrName>
                                        </p:attrNameLst>
                                      </p:cBhvr>
                                      <p:to>
                                        <p:strVal val="visible"/>
                                      </p:to>
                                    </p:set>
                                  </p:childTnLst>
                                </p:cTn>
                              </p:par>
                            </p:childTnLst>
                          </p:cTn>
                        </p:par>
                      </p:childTnLst>
                    </p:cTn>
                  </p:par>
                  <p:par>
                    <p:cTn id="9" fill="hold" nodeType="clickPar">
                      <p:stCondLst>
                        <p:cond delay="indefinite"/>
                      </p:stCondLst>
                      <p:childTnLst>
                        <p:par>
                          <p:cTn id="10" fill="hold" nodeType="withGroup">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73733">
                                            <p:txEl>
                                              <p:pRg st="7" end="7"/>
                                            </p:txEl>
                                          </p:spTgt>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73733">
                                            <p:txEl>
                                              <p:pRg st="9" end="9"/>
                                            </p:txEl>
                                          </p:spTgt>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73733">
                                            <p:txEl>
                                              <p:pRg st="10" end="10"/>
                                            </p:txEl>
                                          </p:spTgt>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73733">
                                            <p:txEl>
                                              <p:pRg st="11" end="11"/>
                                            </p:txEl>
                                          </p:spTgt>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73733">
                                            <p:txEl>
                                              <p:pRg st="12" end="12"/>
                                            </p:txEl>
                                          </p:spTgt>
                                        </p:tgtEl>
                                        <p:attrNameLst>
                                          <p:attrName>style.visibility</p:attrName>
                                        </p:attrNameLst>
                                      </p:cBhvr>
                                      <p:to>
                                        <p:strVal val="visible"/>
                                      </p:to>
                                    </p:set>
                                  </p:childTnLst>
                                </p:cTn>
                              </p:par>
                              <p:par>
                                <p:cTn id="21" presetID="1" presetClass="entr" presetSubtype="0" fill="hold" grpId="0" nodeType="withEffect">
                                  <p:stCondLst>
                                    <p:cond delay="0"/>
                                  </p:stCondLst>
                                  <p:childTnLst>
                                    <p:set>
                                      <p:cBhvr>
                                        <p:cTn id="22" dur="1" fill="hold">
                                          <p:stCondLst>
                                            <p:cond delay="0"/>
                                          </p:stCondLst>
                                        </p:cTn>
                                        <p:tgtEl>
                                          <p:spTgt spid="73733">
                                            <p:txEl>
                                              <p:pRg st="13" end="13"/>
                                            </p:txEl>
                                          </p:spTgt>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73733">
                                            <p:txEl>
                                              <p:pRg st="14" end="1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73735"/>
                                        </p:tgtEl>
                                        <p:attrNameLst>
                                          <p:attrName>style.visibility</p:attrName>
                                        </p:attrNameLst>
                                      </p:cBhvr>
                                      <p:to>
                                        <p:strVal val="visible"/>
                                      </p:to>
                                    </p:set>
                                  </p:childTnLst>
                                </p:cTn>
                              </p:par>
                            </p:childTnLst>
                          </p:cTn>
                        </p:par>
                      </p:childTnLst>
                    </p:cTn>
                  </p:par>
                  <p:par>
                    <p:cTn id="27" fill="hold" nodeType="clickPar">
                      <p:stCondLst>
                        <p:cond delay="indefinite"/>
                      </p:stCondLst>
                      <p:childTnLst>
                        <p:par>
                          <p:cTn id="28" fill="hold" nodeType="withGroup">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73734">
                                            <p:txEl>
                                              <p:pRg st="1" end="1"/>
                                            </p:txEl>
                                          </p:spTgt>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0"/>
                                          </p:stCondLst>
                                        </p:cTn>
                                        <p:tgtEl>
                                          <p:spTgt spid="73734">
                                            <p:txEl>
                                              <p:pRg st="2" end="2"/>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73736"/>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73737"/>
                                        </p:tgtEl>
                                        <p:attrNameLst>
                                          <p:attrName>style.visibility</p:attrName>
                                        </p:attrNameLst>
                                      </p:cBhvr>
                                      <p:to>
                                        <p:strVal val="visible"/>
                                      </p:to>
                                    </p:set>
                                  </p:childTnLst>
                                </p:cTn>
                              </p:par>
                              <p:par>
                                <p:cTn id="37" presetID="1" presetClass="exit" presetSubtype="0" fill="hold" nodeType="withEffect">
                                  <p:stCondLst>
                                    <p:cond delay="0"/>
                                  </p:stCondLst>
                                  <p:childTnLst>
                                    <p:set>
                                      <p:cBhvr>
                                        <p:cTn id="38" dur="1" fill="hold">
                                          <p:stCondLst>
                                            <p:cond delay="0"/>
                                          </p:stCondLst>
                                        </p:cTn>
                                        <p:tgtEl>
                                          <p:spTgt spid="73735"/>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3733" grpId="0" build="p" animBg="1"/>
      <p:bldP spid="73734" grpId="0" build="p" animBg="1"/>
    </p:bldLst>
  </p:timing>
</p:sld>
</file>

<file path=ppt/theme/theme1.xml><?xml version="1.0" encoding="utf-8"?>
<a:theme xmlns:a="http://schemas.openxmlformats.org/drawingml/2006/main" name="Blue Diagonal">
  <a:themeElements>
    <a:clrScheme name="Blue Diagonal 1">
      <a:dk1>
        <a:srgbClr val="000000"/>
      </a:dk1>
      <a:lt1>
        <a:srgbClr val="FFFFFF"/>
      </a:lt1>
      <a:dk2>
        <a:srgbClr val="0066FF"/>
      </a:dk2>
      <a:lt2>
        <a:srgbClr val="FFFF00"/>
      </a:lt2>
      <a:accent1>
        <a:srgbClr val="00CCCC"/>
      </a:accent1>
      <a:accent2>
        <a:srgbClr val="FF33CC"/>
      </a:accent2>
      <a:accent3>
        <a:srgbClr val="AAB8FF"/>
      </a:accent3>
      <a:accent4>
        <a:srgbClr val="DADADA"/>
      </a:accent4>
      <a:accent5>
        <a:srgbClr val="AAE2E2"/>
      </a:accent5>
      <a:accent6>
        <a:srgbClr val="E72DB9"/>
      </a:accent6>
      <a:hlink>
        <a:srgbClr val="FF4568"/>
      </a:hlink>
      <a:folHlink>
        <a:srgbClr val="CCECFF"/>
      </a:folHlink>
    </a:clrScheme>
    <a:fontScheme name="Blue Diagonal">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Blue Diagonal 1">
        <a:dk1>
          <a:srgbClr val="000000"/>
        </a:dk1>
        <a:lt1>
          <a:srgbClr val="FFFFFF"/>
        </a:lt1>
        <a:dk2>
          <a:srgbClr val="0066FF"/>
        </a:dk2>
        <a:lt2>
          <a:srgbClr val="FFFF00"/>
        </a:lt2>
        <a:accent1>
          <a:srgbClr val="00CCCC"/>
        </a:accent1>
        <a:accent2>
          <a:srgbClr val="FF33CC"/>
        </a:accent2>
        <a:accent3>
          <a:srgbClr val="AAB8FF"/>
        </a:accent3>
        <a:accent4>
          <a:srgbClr val="DADADA"/>
        </a:accent4>
        <a:accent5>
          <a:srgbClr val="AAE2E2"/>
        </a:accent5>
        <a:accent6>
          <a:srgbClr val="E72DB9"/>
        </a:accent6>
        <a:hlink>
          <a:srgbClr val="FF4568"/>
        </a:hlink>
        <a:folHlink>
          <a:srgbClr val="CCECFF"/>
        </a:folHlink>
      </a:clrScheme>
      <a:clrMap bg1="dk2" tx1="lt1" bg2="dk1" tx2="lt2" accent1="accent1" accent2="accent2" accent3="accent3" accent4="accent4" accent5="accent5" accent6="accent6" hlink="hlink" folHlink="folHlink"/>
    </a:extraClrScheme>
    <a:extraClrScheme>
      <a:clrScheme name="Blue Diagonal 2">
        <a:dk1>
          <a:srgbClr val="000000"/>
        </a:dk1>
        <a:lt1>
          <a:srgbClr val="9999FF"/>
        </a:lt1>
        <a:dk2>
          <a:srgbClr val="6600FF"/>
        </a:dk2>
        <a:lt2>
          <a:srgbClr val="FFFFFF"/>
        </a:lt2>
        <a:accent1>
          <a:srgbClr val="CCCCFF"/>
        </a:accent1>
        <a:accent2>
          <a:srgbClr val="FF99FF"/>
        </a:accent2>
        <a:accent3>
          <a:srgbClr val="CACAFF"/>
        </a:accent3>
        <a:accent4>
          <a:srgbClr val="000000"/>
        </a:accent4>
        <a:accent5>
          <a:srgbClr val="E2E2FF"/>
        </a:accent5>
        <a:accent6>
          <a:srgbClr val="E78AE7"/>
        </a:accent6>
        <a:hlink>
          <a:srgbClr val="00CC66"/>
        </a:hlink>
        <a:folHlink>
          <a:srgbClr val="CCECFF"/>
        </a:folHlink>
      </a:clrScheme>
      <a:clrMap bg1="lt1" tx1="dk1" bg2="lt2" tx2="dk2" accent1="accent1" accent2="accent2" accent3="accent3" accent4="accent4" accent5="accent5" accent6="accent6" hlink="hlink" folHlink="folHlink"/>
    </a:extraClrScheme>
    <a:extraClrScheme>
      <a:clrScheme name="Blue Diagonal 3">
        <a:dk1>
          <a:srgbClr val="000000"/>
        </a:dk1>
        <a:lt1>
          <a:srgbClr val="FFFFFF"/>
        </a:lt1>
        <a:dk2>
          <a:srgbClr val="000000"/>
        </a:dk2>
        <a:lt2>
          <a:srgbClr val="CBCBCB"/>
        </a:lt2>
        <a:accent1>
          <a:srgbClr val="DDDDDD"/>
        </a:accent1>
        <a:accent2>
          <a:srgbClr val="B2B2B2"/>
        </a:accent2>
        <a:accent3>
          <a:srgbClr val="FFFFFF"/>
        </a:accent3>
        <a:accent4>
          <a:srgbClr val="000000"/>
        </a:accent4>
        <a:accent5>
          <a:srgbClr val="EBEBEB"/>
        </a:accent5>
        <a:accent6>
          <a:srgbClr val="A1A1A1"/>
        </a:accent6>
        <a:hlink>
          <a:srgbClr val="4D4D4D"/>
        </a:hlink>
        <a:folHlink>
          <a:srgbClr val="777777"/>
        </a:folHlink>
      </a:clrScheme>
      <a:clrMap bg1="lt1" tx1="dk1" bg2="lt2" tx2="dk2" accent1="accent1" accent2="accent2" accent3="accent3" accent4="accent4" accent5="accent5" accent6="accent6" hlink="hlink" folHlink="folHlink"/>
    </a:extraClrScheme>
    <a:extraClrScheme>
      <a:clrScheme name="Blue Diagonal 4">
        <a:dk1>
          <a:srgbClr val="000000"/>
        </a:dk1>
        <a:lt1>
          <a:srgbClr val="FFFFFF"/>
        </a:lt1>
        <a:dk2>
          <a:srgbClr val="990066"/>
        </a:dk2>
        <a:lt2>
          <a:srgbClr val="FFFF00"/>
        </a:lt2>
        <a:accent1>
          <a:srgbClr val="996633"/>
        </a:accent1>
        <a:accent2>
          <a:srgbClr val="CC6600"/>
        </a:accent2>
        <a:accent3>
          <a:srgbClr val="CAAAB8"/>
        </a:accent3>
        <a:accent4>
          <a:srgbClr val="DADADA"/>
        </a:accent4>
        <a:accent5>
          <a:srgbClr val="CAB8AD"/>
        </a:accent5>
        <a:accent6>
          <a:srgbClr val="B95C00"/>
        </a:accent6>
        <a:hlink>
          <a:srgbClr val="999933"/>
        </a:hlink>
        <a:folHlink>
          <a:srgbClr val="CCCCFF"/>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728</TotalTime>
  <Words>322</Words>
  <Application>Microsoft Office PowerPoint</Application>
  <PresentationFormat>On-screen Show (4:3)</PresentationFormat>
  <Paragraphs>65</Paragraphs>
  <Slides>15</Slides>
  <Notes>10</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15</vt:i4>
      </vt:variant>
    </vt:vector>
  </HeadingPairs>
  <TitlesOfParts>
    <vt:vector size="20" baseType="lpstr">
      <vt:lpstr>Times New Roman</vt:lpstr>
      <vt:lpstr>Arial</vt:lpstr>
      <vt:lpstr>Wingdings</vt:lpstr>
      <vt:lpstr>Blue Diagonal</vt:lpstr>
      <vt:lpstr>Default Design</vt:lpstr>
      <vt:lpstr>Holy Spirit, Thou Art Welcome</vt:lpstr>
      <vt:lpstr> </vt:lpstr>
      <vt:lpstr> </vt:lpstr>
      <vt:lpstr>PowerPoint Presentation</vt:lpstr>
      <vt:lpstr>PowerPoint Presentation</vt:lpstr>
      <vt:lpstr>PowerPoint Presentation</vt:lpstr>
      <vt:lpstr>PowerPoint Presentation</vt:lpstr>
      <vt:lpstr>God’s gift of salvation through Jesus Christ is both instantaneous and continuous. </vt:lpstr>
      <vt:lpstr>PowerPoint Presentation</vt:lpstr>
      <vt:lpstr>PowerPoint Presentation</vt:lpstr>
      <vt:lpstr>PowerPoint Presentation</vt:lpstr>
      <vt:lpstr>Justified = “Just If I’d Never Sinned”</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Amazing Grace</dc:title>
  <dc:creator>Kirk Paisley</dc:creator>
  <cp:lastModifiedBy>Belinda</cp:lastModifiedBy>
  <cp:revision>63</cp:revision>
  <cp:lastPrinted>1601-01-01T00:00:00Z</cp:lastPrinted>
  <dcterms:created xsi:type="dcterms:W3CDTF">2002-09-23T01:58:48Z</dcterms:created>
  <dcterms:modified xsi:type="dcterms:W3CDTF">2018-03-06T16:39:28Z</dcterms:modified>
</cp:coreProperties>
</file>

<file path=docProps/thumbnail.jpeg>
</file>