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0"/>
  </p:notesMasterIdLst>
  <p:sldIdLst>
    <p:sldId id="265" r:id="rId5"/>
    <p:sldId id="266" r:id="rId6"/>
    <p:sldId id="267" r:id="rId7"/>
    <p:sldId id="275" r:id="rId8"/>
    <p:sldId id="274" r:id="rId9"/>
    <p:sldId id="276" r:id="rId10"/>
    <p:sldId id="277" r:id="rId11"/>
    <p:sldId id="278" r:id="rId12"/>
    <p:sldId id="279" r:id="rId13"/>
    <p:sldId id="281" r:id="rId14"/>
    <p:sldId id="268" r:id="rId15"/>
    <p:sldId id="270" r:id="rId16"/>
    <p:sldId id="282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000" i="1" kern="1200">
        <a:solidFill>
          <a:schemeClr val="tx1"/>
        </a:solidFill>
        <a:latin typeface="Lucida Handwriting" panose="03010101010101010101" pitchFamily="66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6000" i="1" kern="1200">
        <a:solidFill>
          <a:schemeClr val="tx1"/>
        </a:solidFill>
        <a:latin typeface="Lucida Handwriting" panose="03010101010101010101" pitchFamily="66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6000" i="1" kern="1200">
        <a:solidFill>
          <a:schemeClr val="tx1"/>
        </a:solidFill>
        <a:latin typeface="Lucida Handwriting" panose="03010101010101010101" pitchFamily="66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6000" i="1" kern="1200">
        <a:solidFill>
          <a:schemeClr val="tx1"/>
        </a:solidFill>
        <a:latin typeface="Lucida Handwriting" panose="03010101010101010101" pitchFamily="66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6000" i="1" kern="1200">
        <a:solidFill>
          <a:schemeClr val="tx1"/>
        </a:solidFill>
        <a:latin typeface="Lucida Handwriting" panose="03010101010101010101" pitchFamily="66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6000" i="1" kern="1200">
        <a:solidFill>
          <a:schemeClr val="tx1"/>
        </a:solidFill>
        <a:latin typeface="Lucida Handwriting" panose="03010101010101010101" pitchFamily="66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6000" i="1" kern="1200">
        <a:solidFill>
          <a:schemeClr val="tx1"/>
        </a:solidFill>
        <a:latin typeface="Lucida Handwriting" panose="03010101010101010101" pitchFamily="66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6000" i="1" kern="1200">
        <a:solidFill>
          <a:schemeClr val="tx1"/>
        </a:solidFill>
        <a:latin typeface="Lucida Handwriting" panose="03010101010101010101" pitchFamily="66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6000" i="1" kern="1200">
        <a:solidFill>
          <a:schemeClr val="tx1"/>
        </a:solidFill>
        <a:latin typeface="Lucida Handwriting" panose="03010101010101010101" pitchFamily="66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10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4E028ED-89E9-4E38-9C15-C7D754E3BD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7C29CE-1418-4F57-9AD8-9812F4838AB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B3E62E40-AD3A-4A7E-A7CE-3D2F4069A718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A359308-4322-424C-91A4-A2612EF8277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51FA6F2-25A3-46F8-922F-BC0619F308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0C9910-5C53-4C89-9FFB-1E30A71EDAE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264D6C-DE23-4CB3-94BC-25689AA79C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E4F7BA-4733-4E6F-ABCC-DDCEEDAEDE0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E49600AD-2F4B-436D-BD49-ED20A04D98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A030422-1E55-47B2-AC8F-4466336049CF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368365DB-948E-4832-89BA-3AA2FA5F889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AE618DB9-4C03-40B9-85DA-05458F96DA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957105D-AB93-4B61-B90F-F932BDC91B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7F8EC0-D0F4-4523-8C03-7734B72C047E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6698A4B5-79F7-4CD9-A6C1-474D66FF860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F61DCDFF-13F1-4041-9F3E-52FC8BA6F6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DF75967D-0FB5-4B0B-BECE-8ABCA860CD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5949E18-F4ED-43F2-AC63-07F516462CE6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3D84180B-64E8-4230-91CD-218B0556ED1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DD3225E5-8FB5-40B0-AABD-C263504FC0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D81B2C07-240C-4CA2-A2BC-340D1B1BCC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332C50-7B72-4B4B-BDFD-F31C7191E097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10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100A7FA1-C374-456C-941E-518746E5AF7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C3AB5EE0-D0C7-48D2-A8ED-045C88F486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5DBB9D1E-5479-4C8E-89F1-9E9272548D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5288E5C-D5A9-45F8-AAD2-02B84D753240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A6C1E33B-0DF7-4790-A5E7-6B21A78D922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E9FCF3C8-D783-4165-A119-1EC24DEAE3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F559F16D-C400-46BF-BA5A-AB77C785E8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EC605E5-95F7-49FD-B1F0-EF465511DBE6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39A5AF24-0156-40AA-B200-1FB895E1D8E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0C1877FA-8A6D-46CD-B66E-0C5BA3C7C4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E4B35C26-0985-4D3E-A6F5-18435E4CD5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4CB056F-718C-469B-A455-0D0685EB4BB2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14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0FE05D11-8CC9-4DCF-A80C-743873617E0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0E72FAA5-C03B-4C90-B8A0-550574A364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611D2C26-C0CB-49A4-BEB0-3031D8E211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000" i="1">
                <a:solidFill>
                  <a:schemeClr val="tx1"/>
                </a:solidFill>
                <a:latin typeface="Lucida Handwriting" panose="03010101010101010101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D5183B-6A6D-4689-AAFA-6D23A2192FBD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15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4C70AA9E-2D41-4362-86EB-00CA1AE1AD1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451B1C02-468A-427A-9C1E-76B900F0E1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86A1B00E-15CE-424D-8E6E-956838DA3D7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DCE159C-720E-4D54-A932-358B11CA8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B97A3B35-F572-4BE0-A6F3-00F6CE20C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29275C66-DFCB-4C24-8979-697474CF1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F71AC47-89AD-4C53-8AF3-0D561520D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8397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397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4683020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245917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60972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64167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47112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4110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0909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7226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56623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1445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527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375730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8287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773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91352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AF74CBDE-C89B-481B-83DA-E3B38573952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79A9D091-9136-4FA7-9C05-A215DE274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E99B41D9-B0FF-4A7E-95BF-3F532E8D1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99E64FF-EF73-450F-904E-44C042BA2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07561D9-3154-452D-A14B-132589BA5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798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98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0667605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4574763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030818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208153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316066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0374494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99936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849835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383543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254633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213144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878274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6880938-54D3-46E0-A9A7-223D75CEABA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6714999-1C9B-4F47-9D46-2A181B7A0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7D07F535-BBE9-4D94-81D8-A7480A016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0629AD7-5CB7-4EF9-A254-FADE3E65B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09BC6B03-9A98-4509-A694-8EF284027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798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98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5750587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725848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960643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2749533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952558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186588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89731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3948381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36040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7542187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639161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206946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732586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158810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681988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62051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404050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606EC302-58FF-4CAF-AD7D-F7F1290F639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2947" name="Freeform 3">
              <a:extLst>
                <a:ext uri="{FF2B5EF4-FFF2-40B4-BE49-F238E27FC236}">
                  <a16:creationId xmlns:a16="http://schemas.microsoft.com/office/drawing/2014/main" id="{DE7F98AA-2EA9-416D-A614-5545DE7EF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82948" name="Freeform 4">
              <a:extLst>
                <a:ext uri="{FF2B5EF4-FFF2-40B4-BE49-F238E27FC236}">
                  <a16:creationId xmlns:a16="http://schemas.microsoft.com/office/drawing/2014/main" id="{1349A854-0D46-4133-BD44-CEADC0968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82949" name="Freeform 5">
              <a:extLst>
                <a:ext uri="{FF2B5EF4-FFF2-40B4-BE49-F238E27FC236}">
                  <a16:creationId xmlns:a16="http://schemas.microsoft.com/office/drawing/2014/main" id="{7ECA3771-DB44-43C9-B7E1-E5920B641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82950" name="Freeform 6">
              <a:extLst>
                <a:ext uri="{FF2B5EF4-FFF2-40B4-BE49-F238E27FC236}">
                  <a16:creationId xmlns:a16="http://schemas.microsoft.com/office/drawing/2014/main" id="{F4CA3A02-6B9C-4E3B-9192-0887778E5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82951" name="Rectangle 7">
            <a:extLst>
              <a:ext uri="{FF2B5EF4-FFF2-40B4-BE49-F238E27FC236}">
                <a16:creationId xmlns:a16="http://schemas.microsoft.com/office/drawing/2014/main" id="{B1F6AB3A-62BA-4B6F-A972-64D9940C18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2952" name="Rectangle 8">
            <a:extLst>
              <a:ext uri="{FF2B5EF4-FFF2-40B4-BE49-F238E27FC236}">
                <a16:creationId xmlns:a16="http://schemas.microsoft.com/office/drawing/2014/main" id="{80D8472C-44A5-4C4C-8EB7-0C6F6F94A9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9760772D-E56F-4CCC-8B6C-868B02607F7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78851" name="Freeform 3">
              <a:extLst>
                <a:ext uri="{FF2B5EF4-FFF2-40B4-BE49-F238E27FC236}">
                  <a16:creationId xmlns:a16="http://schemas.microsoft.com/office/drawing/2014/main" id="{2A5DEFDF-82F9-4760-8EA1-C7CA0A843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78852" name="Freeform 4">
              <a:extLst>
                <a:ext uri="{FF2B5EF4-FFF2-40B4-BE49-F238E27FC236}">
                  <a16:creationId xmlns:a16="http://schemas.microsoft.com/office/drawing/2014/main" id="{E8994BAE-6E99-40F5-8BF5-AB34B7C8A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78853" name="Freeform 5">
              <a:extLst>
                <a:ext uri="{FF2B5EF4-FFF2-40B4-BE49-F238E27FC236}">
                  <a16:creationId xmlns:a16="http://schemas.microsoft.com/office/drawing/2014/main" id="{F3EC5569-6D60-4C88-BD00-71D9E22F2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78854" name="Freeform 6">
              <a:extLst>
                <a:ext uri="{FF2B5EF4-FFF2-40B4-BE49-F238E27FC236}">
                  <a16:creationId xmlns:a16="http://schemas.microsoft.com/office/drawing/2014/main" id="{ACF9CEDF-4805-4250-A02F-6192DD842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78855" name="Rectangle 7">
            <a:extLst>
              <a:ext uri="{FF2B5EF4-FFF2-40B4-BE49-F238E27FC236}">
                <a16:creationId xmlns:a16="http://schemas.microsoft.com/office/drawing/2014/main" id="{9E19ED71-2611-4FC2-AAE5-7C9B5DD559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8856" name="Rectangle 8">
            <a:extLst>
              <a:ext uri="{FF2B5EF4-FFF2-40B4-BE49-F238E27FC236}">
                <a16:creationId xmlns:a16="http://schemas.microsoft.com/office/drawing/2014/main" id="{B629A7B5-6D61-48A1-96C5-D25262D22E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3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34EE3783-283C-4CDA-A35C-23D56F6752B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78851" name="Freeform 3">
              <a:extLst>
                <a:ext uri="{FF2B5EF4-FFF2-40B4-BE49-F238E27FC236}">
                  <a16:creationId xmlns:a16="http://schemas.microsoft.com/office/drawing/2014/main" id="{EB6BBDAD-384A-4274-9E36-21EED8708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78852" name="Freeform 4">
              <a:extLst>
                <a:ext uri="{FF2B5EF4-FFF2-40B4-BE49-F238E27FC236}">
                  <a16:creationId xmlns:a16="http://schemas.microsoft.com/office/drawing/2014/main" id="{3DECCA72-959D-4A63-8B27-FE7B5E24E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78853" name="Freeform 5">
              <a:extLst>
                <a:ext uri="{FF2B5EF4-FFF2-40B4-BE49-F238E27FC236}">
                  <a16:creationId xmlns:a16="http://schemas.microsoft.com/office/drawing/2014/main" id="{D8113604-42DA-4EC0-8E59-14349426E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78854" name="Freeform 6">
              <a:extLst>
                <a:ext uri="{FF2B5EF4-FFF2-40B4-BE49-F238E27FC236}">
                  <a16:creationId xmlns:a16="http://schemas.microsoft.com/office/drawing/2014/main" id="{D23406F3-F368-4309-B058-547865D51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 i="0">
                <a:solidFill>
                  <a:srgbClr val="FFFFFF"/>
                </a:solidFill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78855" name="Rectangle 7">
            <a:extLst>
              <a:ext uri="{FF2B5EF4-FFF2-40B4-BE49-F238E27FC236}">
                <a16:creationId xmlns:a16="http://schemas.microsoft.com/office/drawing/2014/main" id="{7CA24309-271D-4F8C-BEC6-22FF6C8715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8856" name="Rectangle 8">
            <a:extLst>
              <a:ext uri="{FF2B5EF4-FFF2-40B4-BE49-F238E27FC236}">
                <a16:creationId xmlns:a16="http://schemas.microsoft.com/office/drawing/2014/main" id="{369284BA-E47B-4E0F-AFA2-DBB3CE948B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4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C2000058-0E2F-414A-824D-5827523E6FC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C1C63678-5434-44C6-B52B-6D07E5BB905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3360D541-0130-40FD-A84A-A47230507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>
            <a:extLst>
              <a:ext uri="{FF2B5EF4-FFF2-40B4-BE49-F238E27FC236}">
                <a16:creationId xmlns:a16="http://schemas.microsoft.com/office/drawing/2014/main" id="{E2ABD11F-2C14-4937-B946-37CD71D15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2400" i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7FB0EBBA-F70F-4853-947C-0DA626D7A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400" i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3733" name="Text Box 5">
            <a:extLst>
              <a:ext uri="{FF2B5EF4-FFF2-40B4-BE49-F238E27FC236}">
                <a16:creationId xmlns:a16="http://schemas.microsoft.com/office/drawing/2014/main" id="{0C125F93-A032-46FF-B159-149DFE96F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676400" cy="56388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r>
              <a:rPr lang="en-US" sz="2400" i="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 </a:t>
            </a:r>
          </a:p>
          <a:p>
            <a:pPr>
              <a:defRPr/>
            </a:pPr>
            <a:r>
              <a:rPr lang="en-US" sz="2400" i="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 </a:t>
            </a:r>
          </a:p>
          <a:p>
            <a:pPr>
              <a:defRPr/>
            </a:pPr>
            <a:r>
              <a:rPr lang="en-US" sz="2400" i="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 </a:t>
            </a:r>
          </a:p>
          <a:p>
            <a:pPr>
              <a:defRPr/>
            </a:pPr>
            <a:r>
              <a:rPr lang="en-US" sz="2400" i="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 </a:t>
            </a:r>
          </a:p>
          <a:p>
            <a:pPr>
              <a:defRPr/>
            </a:pPr>
            <a:r>
              <a:rPr lang="en-US" sz="2400" i="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 </a:t>
            </a:r>
          </a:p>
          <a:p>
            <a:pPr>
              <a:defRPr/>
            </a:pPr>
            <a:r>
              <a:rPr lang="en-US" sz="2400" i="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 </a:t>
            </a:r>
          </a:p>
          <a:p>
            <a:pPr>
              <a:defRPr/>
            </a:pPr>
            <a:endParaRPr lang="en-US" sz="2400" b="1" i="0" dirty="0">
              <a:solidFill>
                <a:srgbClr val="FFFFFF"/>
              </a:solidFill>
              <a:latin typeface="Times New Roman" pitchFamily="18" charset="0"/>
              <a:cs typeface="+mn-cs"/>
            </a:endParaRPr>
          </a:p>
          <a:p>
            <a:pPr algn="ctr">
              <a:defRPr/>
            </a:pPr>
            <a:r>
              <a:rPr lang="en-US" sz="800" b="1" i="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 </a:t>
            </a:r>
            <a:endParaRPr lang="en-US" sz="2200" b="1" i="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algn="ctr">
              <a:defRPr/>
            </a:pPr>
            <a:r>
              <a:rPr lang="en-US" sz="2200" b="1" i="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Jesus’</a:t>
            </a:r>
          </a:p>
          <a:p>
            <a:pPr algn="ctr">
              <a:defRPr/>
            </a:pPr>
            <a:r>
              <a:rPr lang="en-US" sz="2200" b="1" i="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sacrifice</a:t>
            </a:r>
          </a:p>
          <a:p>
            <a:pPr algn="ctr">
              <a:defRPr/>
            </a:pPr>
            <a:r>
              <a:rPr lang="en-US" sz="2200" b="1" i="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restored</a:t>
            </a:r>
          </a:p>
          <a:p>
            <a:pPr algn="ctr">
              <a:defRPr/>
            </a:pPr>
            <a:r>
              <a:rPr lang="en-US" sz="2200" b="1" i="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our </a:t>
            </a:r>
          </a:p>
          <a:p>
            <a:pPr algn="ctr">
              <a:defRPr/>
            </a:pPr>
            <a:r>
              <a:rPr lang="en-US" sz="2200" b="1" i="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relationship</a:t>
            </a:r>
          </a:p>
          <a:p>
            <a:pPr algn="ctr">
              <a:defRPr/>
            </a:pPr>
            <a:r>
              <a:rPr lang="en-US" sz="2200" b="1" i="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with</a:t>
            </a:r>
          </a:p>
          <a:p>
            <a:pPr algn="ctr">
              <a:defRPr/>
            </a:pPr>
            <a:r>
              <a:rPr lang="en-US" sz="2200" b="1" i="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God</a:t>
            </a:r>
          </a:p>
        </p:txBody>
      </p:sp>
      <p:sp>
        <p:nvSpPr>
          <p:cNvPr id="73734" name="Text Box 6">
            <a:extLst>
              <a:ext uri="{FF2B5EF4-FFF2-40B4-BE49-F238E27FC236}">
                <a16:creationId xmlns:a16="http://schemas.microsoft.com/office/drawing/2014/main" id="{9E3992AF-FDCF-428F-AD03-803444BA8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algn="ctr">
              <a:defRPr/>
            </a:pPr>
            <a:endParaRPr lang="en-US" sz="2200" b="1" i="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algn="ctr">
              <a:defRPr/>
            </a:pPr>
            <a:r>
              <a:rPr lang="en-US" sz="2200" b="1" i="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Jesus’ sacrifice restores our</a:t>
            </a:r>
          </a:p>
          <a:p>
            <a:pPr algn="ctr">
              <a:defRPr/>
            </a:pPr>
            <a:r>
              <a:rPr lang="en-US" sz="2200" b="1" i="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relationships with our neighbor</a:t>
            </a:r>
            <a:endParaRPr lang="en-US" sz="2200" i="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3735" name="Line 7">
            <a:extLst>
              <a:ext uri="{FF2B5EF4-FFF2-40B4-BE49-F238E27FC236}">
                <a16:creationId xmlns:a16="http://schemas.microsoft.com/office/drawing/2014/main" id="{090AC7F7-3023-4787-ADDB-4F301BC17EEE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23622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400" i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3736" name="Line 8">
            <a:extLst>
              <a:ext uri="{FF2B5EF4-FFF2-40B4-BE49-F238E27FC236}">
                <a16:creationId xmlns:a16="http://schemas.microsoft.com/office/drawing/2014/main" id="{0B480634-5661-4F67-8312-8291D0B290DF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70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/>
            <a:tailEnd type="stealth" w="lg" len="lg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400" i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3737" name="Line 9">
            <a:extLst>
              <a:ext uri="{FF2B5EF4-FFF2-40B4-BE49-F238E27FC236}">
                <a16:creationId xmlns:a16="http://schemas.microsoft.com/office/drawing/2014/main" id="{5C3CBF5D-A76A-4E1B-BFCC-A4332C7BC2EC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none" w="lg" len="lg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400" i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2E5F5292-7E83-464F-B8EE-14E8B910B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Jesus demonstrated Justifying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 animBg="1"/>
      <p:bldP spid="7373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E3C2C381-7658-4B14-B8EC-FF28FD528CE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8763000" cy="3962400"/>
          </a:xfrm>
        </p:spPr>
        <p:txBody>
          <a:bodyPr/>
          <a:lstStyle/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3600" dirty="0"/>
              <a:t>Come to understand ourselves better and acknowledge our need for Christ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3600" dirty="0"/>
              <a:t>Come to understand God better and seek more earnestly for God’s will in our lives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3600" dirty="0"/>
              <a:t>Practice the essential spiritual disciplines of prayer, scripture reading, meditation and active obedience in the ongoing conversion of our will to God’s will</a:t>
            </a:r>
            <a:endParaRPr lang="en-US" sz="3600" dirty="0">
              <a:cs typeface="Arial" charset="0"/>
            </a:endParaRPr>
          </a:p>
        </p:txBody>
      </p:sp>
      <p:sp>
        <p:nvSpPr>
          <p:cNvPr id="36867" name="Text Box 3">
            <a:extLst>
              <a:ext uri="{FF2B5EF4-FFF2-40B4-BE49-F238E27FC236}">
                <a16:creationId xmlns:a16="http://schemas.microsoft.com/office/drawing/2014/main" id="{2B7C9D48-67AE-4889-AEB3-3429BA4BE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2400" i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38A36A92-B824-41C4-9EA9-0B3E626AE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220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ts val="4400"/>
              </a:lnSpc>
              <a:defRPr/>
            </a:pPr>
            <a:r>
              <a:rPr lang="en-US" sz="44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The conversion process</a:t>
            </a:r>
          </a:p>
          <a:p>
            <a:pPr algn="ctr">
              <a:lnSpc>
                <a:spcPts val="4400"/>
              </a:lnSpc>
              <a:defRPr/>
            </a:pPr>
            <a:r>
              <a:rPr lang="en-US" sz="44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involves us as we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F11A1776-281D-43FB-B8C7-BBF4B0AC067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219200"/>
            <a:ext cx="8305800" cy="3276600"/>
          </a:xfrm>
        </p:spPr>
        <p:txBody>
          <a:bodyPr/>
          <a:lstStyle/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3800" dirty="0">
                <a:cs typeface="Times New Roman" pitchFamily="18" charset="0"/>
              </a:rPr>
              <a:t>Greek word for God’s unconditional, gracious love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3800" dirty="0">
                <a:cs typeface="Times New Roman" pitchFamily="18" charset="0"/>
              </a:rPr>
              <a:t>Not earned or deserved; it is a gift of grace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Char char="n"/>
              <a:defRPr/>
            </a:pPr>
            <a:endParaRPr lang="en-US" sz="3800" dirty="0">
              <a:cs typeface="Arial" charset="0"/>
            </a:endParaRP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9E89FA93-CA3A-4BA0-9C7F-19ABEFAA8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2400" i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C407E80A-F070-471F-9BFE-82AD47A70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Agape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A5DA9C40-6BE8-4294-A132-84B60A8ACB8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5146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5EE6E110-92E3-49D9-9C55-292087299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2400" i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Text Box 7">
            <a:extLst>
              <a:ext uri="{FF2B5EF4-FFF2-40B4-BE49-F238E27FC236}">
                <a16:creationId xmlns:a16="http://schemas.microsoft.com/office/drawing/2014/main" id="{B0FB38A6-3012-4398-B5AC-A47CC14DF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2400" i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819BEFE3-707E-48AA-BC2B-57BF4477AC8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B3718529-D4AD-4047-A53D-313025214BA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Justifying Grace</a:t>
            </a:r>
            <a:endParaRPr lang="en-US" sz="7200" b="0"/>
          </a:p>
        </p:txBody>
      </p:sp>
      <p:sp>
        <p:nvSpPr>
          <p:cNvPr id="65540" name="Text Box 4">
            <a:extLst>
              <a:ext uri="{FF2B5EF4-FFF2-40B4-BE49-F238E27FC236}">
                <a16:creationId xmlns:a16="http://schemas.microsoft.com/office/drawing/2014/main" id="{520BD187-D14D-492A-840F-18D6F9026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3240088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i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Cheryl Evans</a:t>
            </a:r>
          </a:p>
        </p:txBody>
      </p:sp>
      <p:sp>
        <p:nvSpPr>
          <p:cNvPr id="65541" name="Text Box 5">
            <a:extLst>
              <a:ext uri="{FF2B5EF4-FFF2-40B4-BE49-F238E27FC236}">
                <a16:creationId xmlns:a16="http://schemas.microsoft.com/office/drawing/2014/main" id="{62C2AFF3-CA27-4033-9DC2-69A90045E8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2400" i="0">
              <a:solidFill>
                <a:srgbClr val="FFFFFF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9222" name="Picture 6" descr="new-arklogo">
            <a:hlinkClick r:id="rId3"/>
            <a:extLst>
              <a:ext uri="{FF2B5EF4-FFF2-40B4-BE49-F238E27FC236}">
                <a16:creationId xmlns:a16="http://schemas.microsoft.com/office/drawing/2014/main" id="{06010C14-D9FC-404E-A6A8-00D35E1DA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th?&amp;id=HN">
            <a:extLst>
              <a:ext uri="{FF2B5EF4-FFF2-40B4-BE49-F238E27FC236}">
                <a16:creationId xmlns:a16="http://schemas.microsoft.com/office/drawing/2014/main" id="{9D15C175-43BA-4949-808E-80D9887F6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6553200" cy="49149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D6C2145-FF5E-4BAF-8C3B-543082A6FAB8}"/>
              </a:ext>
            </a:extLst>
          </p:cNvPr>
          <p:cNvSpPr txBox="1">
            <a:spLocks noChangeArrowheads="1"/>
          </p:cNvSpPr>
          <p:nvPr/>
        </p:nvSpPr>
        <p:spPr>
          <a:xfrm>
            <a:off x="609600" y="457200"/>
            <a:ext cx="7924800" cy="45720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SzPct val="85000"/>
              <a:defRPr/>
            </a:pPr>
            <a:r>
              <a:rPr lang="en-US" sz="3600" b="1" i="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“Come to me, all you that are weary and are carrying heavy burdens, and I will give you rest.  Take my yoke upon you and learn from me; for I am gentle and humble in heart, and you will find rest for your souls.  For my yoke is easy and my burden is light.”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85000"/>
              <a:defRPr/>
            </a:pPr>
            <a:r>
              <a:rPr lang="en-US" sz="3600" b="1" i="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					</a:t>
            </a: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Matthew 11:28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85000"/>
              <a:defRPr/>
            </a:pPr>
            <a:endParaRPr lang="en-US" sz="3600" b="1" i="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7769">
            <a:extLst>
              <a:ext uri="{FF2B5EF4-FFF2-40B4-BE49-F238E27FC236}">
                <a16:creationId xmlns:a16="http://schemas.microsoft.com/office/drawing/2014/main" id="{7D13582C-3997-4473-B909-88547F815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3" r="1266"/>
          <a:stretch>
            <a:fillRect/>
          </a:stretch>
        </p:blipFill>
        <p:spPr bwMode="auto">
          <a:xfrm>
            <a:off x="1600200" y="838200"/>
            <a:ext cx="5943600" cy="41148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zacchaeus">
            <a:extLst>
              <a:ext uri="{FF2B5EF4-FFF2-40B4-BE49-F238E27FC236}">
                <a16:creationId xmlns:a16="http://schemas.microsoft.com/office/drawing/2014/main" id="{40F349CB-3982-4EBF-9610-648491F05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1"/>
          <a:stretch>
            <a:fillRect/>
          </a:stretch>
        </p:blipFill>
        <p:spPr bwMode="auto">
          <a:xfrm>
            <a:off x="2667000" y="533400"/>
            <a:ext cx="3886200" cy="51054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245</Words>
  <Application>Microsoft Office PowerPoint</Application>
  <PresentationFormat>On-screen Show (4:3)</PresentationFormat>
  <Paragraphs>47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Lucida Handwriting</vt:lpstr>
      <vt:lpstr>Arial</vt:lpstr>
      <vt:lpstr>Times New Roman</vt:lpstr>
      <vt:lpstr>Wingdings</vt:lpstr>
      <vt:lpstr>Calibri</vt:lpstr>
      <vt:lpstr>1_Blue Diagonal</vt:lpstr>
      <vt:lpstr>1_Default Design</vt:lpstr>
      <vt:lpstr>2_Blue Diagonal</vt:lpstr>
      <vt:lpstr>3_Blue Diagonal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CHERYL</dc:creator>
  <cp:lastModifiedBy>Belinda</cp:lastModifiedBy>
  <cp:revision>10</cp:revision>
  <dcterms:created xsi:type="dcterms:W3CDTF">2014-05-29T18:24:16Z</dcterms:created>
  <dcterms:modified xsi:type="dcterms:W3CDTF">2018-03-06T16:40:53Z</dcterms:modified>
</cp:coreProperties>
</file>