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69" r:id="rId2"/>
    <p:sldMasterId id="2147483805" r:id="rId3"/>
  </p:sldMasterIdLst>
  <p:notesMasterIdLst>
    <p:notesMasterId r:id="rId17"/>
  </p:notesMasterIdLst>
  <p:sldIdLst>
    <p:sldId id="278" r:id="rId4"/>
    <p:sldId id="256" r:id="rId5"/>
    <p:sldId id="277" r:id="rId6"/>
    <p:sldId id="282" r:id="rId7"/>
    <p:sldId id="260" r:id="rId8"/>
    <p:sldId id="258" r:id="rId9"/>
    <p:sldId id="285" r:id="rId10"/>
    <p:sldId id="287" r:id="rId11"/>
    <p:sldId id="288" r:id="rId12"/>
    <p:sldId id="289" r:id="rId13"/>
    <p:sldId id="275" r:id="rId14"/>
    <p:sldId id="265" r:id="rId15"/>
    <p:sldId id="281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0C06"/>
    <a:srgbClr val="FF0000"/>
    <a:srgbClr val="FF0066"/>
    <a:srgbClr val="33CC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2458" autoAdjust="0"/>
  </p:normalViewPr>
  <p:slideViewPr>
    <p:cSldViewPr>
      <p:cViewPr varScale="1">
        <p:scale>
          <a:sx n="73" d="100"/>
          <a:sy n="73" d="100"/>
        </p:scale>
        <p:origin x="619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60AA7B6-4F43-4265-A130-F763C517051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8F2E5EC2-DD1C-4E5C-90CB-39323065427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E35F9BF7-B966-4EA4-AEAD-147CE782FD5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BE677E6D-EFE0-4DFA-A787-BE557A8178E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1DD7D2B7-3DAA-4A52-97EF-E3EA45DF71E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274413D5-766F-4A1C-ACFC-9A0FDA92CF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6970C0A-4B06-44DD-93B4-49176C5C84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350840F2-2946-4FB8-AF8C-7FA907F9E7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42F0672-4B3D-4B78-990E-C5B8BE4AE221}" type="slidenum">
              <a:rPr kumimoji="0" lang="en-US" altLang="en-US" smtClean="0"/>
              <a:pPr>
                <a:spcBef>
                  <a:spcPct val="0"/>
                </a:spcBef>
              </a:pPr>
              <a:t>1</a:t>
            </a:fld>
            <a:endParaRPr kumimoji="0" lang="en-US" altLang="en-US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CBBDEE7E-B4B8-4085-B004-EF69B2D69F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83A1A7B6-5BA2-41C0-87D9-923484925F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83E2A679-2FC8-4789-A9A0-DEC57B5B6F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651173-113E-4314-8D94-59149481C40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473CEC94-5840-4779-9134-1477FB2E34E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3A15DF58-2228-40D1-A29E-B51AAE084E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8178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CE76F33E-28BB-4CCF-AB8F-79864E00C5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A4D3E49-D92E-4A03-97F1-5F5D4674DAC2}" type="slidenum">
              <a:rPr kumimoji="0" lang="en-US" altLang="en-US" smtClean="0"/>
              <a:pPr>
                <a:spcBef>
                  <a:spcPct val="0"/>
                </a:spcBef>
              </a:pPr>
              <a:t>11</a:t>
            </a:fld>
            <a:endParaRPr kumimoji="0" lang="en-US" altLang="en-US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F714B06E-EDBC-4F65-8542-3AE7FD522B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CE18AA0C-B1F1-448E-916F-48D9D70856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A819E080-DE60-483B-A84E-C1AFE9C285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29EFA67-72B8-4078-BFBF-F4CEA3638DF6}" type="slidenum">
              <a:rPr kumimoji="0" lang="en-US" altLang="en-US" smtClean="0"/>
              <a:pPr>
                <a:spcBef>
                  <a:spcPct val="0"/>
                </a:spcBef>
              </a:pPr>
              <a:t>12</a:t>
            </a:fld>
            <a:endParaRPr kumimoji="0"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71E7ECF3-78EC-403E-AA5D-BB3BD1544F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407CA312-5221-41B9-A2CF-807709BBC7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449C6257-22A0-4679-8F57-F574E4D9F8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1E92F138-4C01-4839-8F0A-9CCA096110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37264F11-A388-4842-967E-9851C81CD7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9D40D9F-33CE-4324-9A02-4A10ED2D6E6C}" type="slidenum">
              <a:rPr kumimoji="0" lang="en-US" altLang="en-US" smtClean="0"/>
              <a:pPr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689B3EEE-A4F1-4042-BE43-6223876AEB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73A7F22A-6F9F-4427-A823-B69418F01E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4D0A53F3-060D-4818-8124-64CBA62590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A5AED76-C5E4-4BEE-9D73-3197B6DBBC22}" type="slidenum">
              <a:rPr kumimoji="0" lang="en-US" altLang="en-US" smtClean="0"/>
              <a:pPr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7B93EE3E-4675-4D66-AAB8-6E2546F04A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C01FDDA8-735D-4C2B-8A52-388FBF3662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78E53F7F-1508-4722-B358-6D42928C1D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1BE991F3-E0D7-454A-937C-A140D1516E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74010333-620D-4FCE-BA4D-C9492FDA71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A6DAEB1-C1F5-4D2E-94D5-DA9057A65BA3}" type="slidenum">
              <a:rPr kumimoji="0" lang="en-US" altLang="en-US" smtClean="0"/>
              <a:pPr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BC291975-94EA-48BE-883D-D3BF34EF09C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E9017E7B-E27A-4B21-B545-60A839C96E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08FEAC3B-1F14-47EB-8C35-216B3E0736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0CF2882-4477-4DFA-99AE-2A87E98F2734}" type="slidenum">
              <a:rPr kumimoji="0" lang="en-US" altLang="en-US" smtClean="0"/>
              <a:pPr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058A8BDD-F2A7-46B7-8D39-79FE9CEA32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29AA2141-9395-4355-8045-AF76100414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D82AF6F5-BC66-4B1A-B3E8-F5013FC58E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5B0733D-6A41-4232-9E76-F4AA716592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0DB14B3B-EB4D-42EB-8FB8-A8E43B55FA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60B5277-485B-40FC-A314-587C0FCB7758}" type="slidenum">
              <a:rPr kumimoji="0"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8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0EDAB6E8-BF8B-4BD0-A5C5-2C0708AA75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C1D40C94-7076-4BC5-B45A-128231E826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FC938574-4766-4FEA-AFD5-C277D99693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DE5701-9278-4685-8CD9-16ECAFB6182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57B06AAA-444D-4F8E-B6D5-1C96CA4153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C81F402F-51E1-4620-955A-091561058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260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3F732704-5D30-4ECF-AD10-61716742701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AD0B7CAF-D217-4594-8892-A50E28172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D9D12258-5E09-4CE7-8755-E10D59DA7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C13BFEE-7033-4BCA-BF03-F5C4CE68A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596FE46-72FC-4953-BA65-07F1CEF14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0076C556-E876-43A3-97B8-04D844C6E72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6D706882-2A3C-4310-9C3F-9138D36E1C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227CDA13-BD23-4CBA-BFF7-9EF267709F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5260A4B-0749-48CA-9B94-B350F752F1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21183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4BA1A170-8EDC-4E48-9510-17B7C78739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8263D65-F38A-4CB8-AC50-0C5358F1B3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A4E5B96-7944-489A-BC4C-5BF06423C7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763DF-56C9-47A7-8C64-DE13E1BF58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47355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75B5BB4-7FEE-469C-A8B6-EB292E8ECE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F0EA76D7-E82C-49C1-8D32-E651BD14D8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52D9E79D-E150-4E76-942E-263F0032B9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DCEBA-AB9D-416C-B7A5-9D9456AE48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913682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7442F910-9DB8-4402-96A6-CF6BBDE131A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CA049334-46E8-472F-941E-CEEF0408D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887B465D-50B9-4881-8602-1E080E685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F0E1610C-3681-4D4D-937C-006D17FA2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40143F9-13A9-4F1E-AA26-3797665BD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1C537033-3677-4DDA-A588-75521F53E99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BC2F5E4B-4BF7-4134-89DC-B0BD902777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68F8DA61-6D11-4D0D-9731-15B718F2D0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6F2806B-9BB6-43FE-9425-0AD456BBAC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518274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C0EDDBB-D335-4C94-8D31-9FC9D24B7E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F354D578-96A4-43BB-BE0A-EEA17612BF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40501E2F-EB44-4701-80A4-0302E06B06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84202-D7E2-40D0-8285-073F1FCC44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219005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40B33550-0B3C-4ED4-A82E-F1C517E905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E9D5E22-0B3F-43DA-B0B9-D3876C5AE9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F9E50AAE-FD70-4A47-99B9-032C16ABD4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22E13-2AF9-4B88-9E04-A0D57E7F0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288953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BCF01436-A24B-4B1D-A2FE-6883B1B452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205649A-A8D7-4148-ADB4-E18BFBAA81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B0FBBFE8-D080-4500-9B99-8D2692C6E3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7FDA8-1741-49F0-9D83-D70077D95E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80946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B27FD849-FBC5-4596-9373-8D622869D2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DCA33071-03E3-4944-A843-84A5ED2A22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9CF937CB-665F-468D-9A4C-F9FA3B0499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8F48-A725-41AE-B684-6A7B92618C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564387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E6C10526-56E8-458D-BC2E-170E41D620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D65F04FB-6E22-4062-B840-10C5F671FB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E607033A-5F87-4D24-B6AB-6C55F4D39C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10456-B6A8-46D6-8D2E-AACFA0947A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465418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F351F4C7-5DE5-4AB9-B4CC-07CA130C18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40F49A30-416F-44D5-8AC7-872604DD4D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17D55B08-BEBE-48C8-81EA-C6C586D4BC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E2FE7-7351-4740-95A2-63BBBA6304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53908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D92E1A5-3F79-4720-8054-4B58A6C3DC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EE269248-363E-4E61-97EE-F90C745610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8D53D700-F295-422F-90B2-DD6A751AA9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7C7EA-DCE8-4CE7-A2B0-80A93AC724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866825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93EBC1A-237E-4152-A619-EC82A6939C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28BEE23-0643-49EC-9A6B-8EACA65869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478BF60-9319-4173-B4D7-5E061F1F97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A7E54-DAF6-4E48-AB94-02185754A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85605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A97D9BC-0EBB-4CF1-A7E2-8DAD45BE77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61F611A6-4C82-4BF0-835C-36C242B20D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824850D0-9BB2-487F-86F2-DC9C099673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A7778-8738-4FF3-8EC2-2858AC9501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03495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5E2FC44-4642-4BFE-A9E3-305BD809EC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BEFBD0E-AED1-4D39-96E9-3CC33DF749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4CFBCAFC-8530-4CE1-8663-80E4B6732D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81036-622C-4FF6-9DE3-B43D6F1A2A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8775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F59FEEB-44A3-4158-92A2-D62711F6EC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8ACE0FE7-B53C-45D8-B7E5-84BBB9BA7F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F74CBB2A-FE00-48DC-B9C0-8EBAB890C9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27AB1-4859-4178-B0A0-4AD3EF024A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727682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992FA567-5158-4AAD-B3B2-05174A71546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5C9D2FE9-4C95-4E88-B5B1-928A36C1C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DFD90CC5-35B5-44F2-B276-D6BB34EBE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8E06923D-78A8-4EC4-9A7C-2E720257E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B412F8D-20B9-4BAF-A900-B9A5E7272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BA181DDB-01C2-492D-A969-A32751FB7D0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2E4C7A4D-D9C4-479C-90CF-52DF56A2E6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98F3F6B4-014D-4605-8C9B-7D05FDBA4D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7B9F3C2-9394-453F-BAD6-1B6C5F02DC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345914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9DE3CA9-10BC-4844-9F4F-E45476296A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F68E46B-E8FA-457A-98CD-1F3DB5EBB7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158886A0-3DA2-4426-BD89-A2CCA71B3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87EEA-8BEE-41CB-AB27-A58E689C22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392655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CBA7BC5B-DCBC-496C-A95D-C7740DF679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1EA833D-B52D-476D-8313-5B7218FDAE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212E7CC-D46A-446B-86D7-6A682BF12C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65029-A30B-4707-B837-C8537F1930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674506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9275CACD-A18B-4041-B18C-6F97C5833D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55A94C69-4B81-46E2-89D4-111F303D4C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983ABFB-7985-48DA-931D-FA272DA106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4C905-381E-486C-B130-03BA44370F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786267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3D709CA5-3DEC-4AA9-A30C-76EE7FC984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61519C74-340B-484E-9567-76DD083DCA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96CABC94-0F91-4B27-85F7-A98598E1D4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BC369-4800-45C8-B4A6-A3F5D73DF9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659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EAD6A3D0-2727-4B2B-A208-BC083CEF349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8AA70974-E887-4C55-85E1-4D01151AC9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CFBF82C3-F630-4FEB-B7C5-F80E730E77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B65FB-39A5-4F47-818A-BEB0CCF183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047900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AA741E3B-B7DE-491F-9E75-B9993C46A2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097293EA-F26C-41FB-97F4-B3AD76E52A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1BA1D287-778A-4AF9-91EF-4FC4F0FC1E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67A69-0DAE-4F2A-8875-5A45AB1BCC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621425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811930E3-2366-4EDF-A038-B0CA536D58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377AC86-28F1-4931-B535-2C7892DB9F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9473107-A46B-4130-9749-9363645624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F4098-7E34-4D39-BC60-031292A255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9080552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6AF6F999-1D40-4900-A734-B009042576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31C50FE-B245-4112-8700-D451ADF56E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E02F80F1-614D-4974-80CB-86BC8147AE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2F3A6-1049-46B6-811A-68F3B0C5E8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51978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2F995A2-810D-455C-BD26-ABEC88BDA8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88E627D-1D87-4193-A151-694F081B25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42CF822F-D714-4ED1-8AB4-B93FFAF82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B29C1-D75D-4E11-B3B4-F09639BF07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469204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D346DA31-935A-400C-A7E8-1863615804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5D2F124-2E50-4B05-A8FE-9B3C700D38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7A4D0C1-10B6-4C42-8594-5407512DE5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6CC8B-6571-417A-B397-1B4871E8D2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41870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4EFF759-E152-4D55-A099-EBA617DE41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AB9B9C9-C894-4940-8EE4-D8E3364120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EB0921F-6E01-4A07-8002-2612D412FD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C2E98-1768-47AA-A5BA-3AECDD1ACD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14823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2D9048C-0B44-47C2-AB92-4305515DFF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67BCB3D-CEB8-40DB-994F-F8B9B9DFAB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0B5A245-5952-4058-887B-C15A6FBD5B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0A11C-C3C0-4DDD-87F7-864BD90AC0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560067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CE7912EB-235D-415C-B487-48D4B61BFE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6EC2C171-B63A-498C-B247-93C2F7ABCE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9E511C75-89C9-4815-9BCD-F7677AFAF6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94991-BB85-436B-8003-C7922967AC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663939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398C6249-2C06-4EDF-AC22-8C277A3B56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E4C3F916-DF50-4F2B-AF40-CA35EB6FCC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32FD8CB7-19C8-4E48-917E-D4B7C72961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AE983-FB72-496C-89F2-B271E0B639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167396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8897FB73-E32A-41F1-8018-C5ED4EC962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26FE4B99-97B4-4A51-89B7-BCA2F28E39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F94AF55F-1464-4013-8DC0-A9702ADB32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322B1-D6B6-4731-AE97-D3CC76CE0E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757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0F05877-9A6B-4579-94EA-959534F692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4CB4584-A863-4DD1-9132-5C6E31EC62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36CF62E-B711-48F9-B009-B2A8DB9B9D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9D246-03AD-432C-93CD-E74ECBE174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05774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8A0011BA-6D30-4CC8-B701-65EB962B6D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93FFF5A-EA09-4ED2-80E7-7CE92FC74C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A980DC6-1402-42BA-8915-354BE42274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69E1F-003F-4CA2-9C6E-7CC97791B0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768404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E2EA84D4-9888-4ABB-BF93-235DC053BB8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6" name="Freeform 3">
              <a:extLst>
                <a:ext uri="{FF2B5EF4-FFF2-40B4-BE49-F238E27FC236}">
                  <a16:creationId xmlns:a16="http://schemas.microsoft.com/office/drawing/2014/main" id="{6018AE69-20EA-42F8-A1BD-D0B9EBD56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4">
              <a:extLst>
                <a:ext uri="{FF2B5EF4-FFF2-40B4-BE49-F238E27FC236}">
                  <a16:creationId xmlns:a16="http://schemas.microsoft.com/office/drawing/2014/main" id="{35728A75-451C-4CC2-87F8-3BB5EC056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7DA2490-F454-4371-A0A5-568EEFC34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83554E92-1D1A-4065-8BE0-D6FFFA798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08990657-1190-4DF9-84C7-1846F20B44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F346A33D-531F-4488-8F96-A832C6286BE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502C8E41-33EA-4804-944F-5E464101962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E34EF53B-E08C-446D-9C95-1EA71840A71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06436C50-634C-48E9-A071-5DD82AB554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A6327116-D847-4821-9209-AEEFBE07C9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3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717395C1-68C3-4D00-A0DD-F7AEE085633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80" name="Freeform 3">
              <a:extLst>
                <a:ext uri="{FF2B5EF4-FFF2-40B4-BE49-F238E27FC236}">
                  <a16:creationId xmlns:a16="http://schemas.microsoft.com/office/drawing/2014/main" id="{1E99A380-AA81-4852-A73F-E15253F40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Freeform 4">
              <a:extLst>
                <a:ext uri="{FF2B5EF4-FFF2-40B4-BE49-F238E27FC236}">
                  <a16:creationId xmlns:a16="http://schemas.microsoft.com/office/drawing/2014/main" id="{9CC6B912-38D7-4494-8BBC-2CEBF1E84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Freeform 5">
              <a:extLst>
                <a:ext uri="{FF2B5EF4-FFF2-40B4-BE49-F238E27FC236}">
                  <a16:creationId xmlns:a16="http://schemas.microsoft.com/office/drawing/2014/main" id="{ACD559A9-5C5F-458F-831C-B7A58C7E1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Freeform 6">
              <a:extLst>
                <a:ext uri="{FF2B5EF4-FFF2-40B4-BE49-F238E27FC236}">
                  <a16:creationId xmlns:a16="http://schemas.microsoft.com/office/drawing/2014/main" id="{CFD5617D-9372-4484-82AB-CC86FAF12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CEBB493-312F-437A-BD9A-1760704F0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6B90A4A-CD94-4DB5-B0B3-3E36BBF09BE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8F3FC0A-E239-4371-B2F0-95CDFA1C2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10463CE-A98C-44FC-8892-D56B13683F5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9A2CB59A-59DF-4383-9B6A-3D87D9800D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8F38B62-532D-4029-A469-74E3AF751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4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20EAFEEF-824D-4E98-BD68-73C4B6E84D0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6" name="Freeform 3">
              <a:extLst>
                <a:ext uri="{FF2B5EF4-FFF2-40B4-BE49-F238E27FC236}">
                  <a16:creationId xmlns:a16="http://schemas.microsoft.com/office/drawing/2014/main" id="{9357F7DE-A519-4977-93D9-7FCAE749D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4">
              <a:extLst>
                <a:ext uri="{FF2B5EF4-FFF2-40B4-BE49-F238E27FC236}">
                  <a16:creationId xmlns:a16="http://schemas.microsoft.com/office/drawing/2014/main" id="{FEA0826F-AF56-48BA-8226-96297CC81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D6FDE5F-339A-4EA3-AC75-B985A578D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6E8E6678-A432-4DF2-886E-4E71D594E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CEBB493-312F-437A-BD9A-1760704F0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6B90A4A-CD94-4DB5-B0B3-3E36BBF09BE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8F3FC0A-E239-4371-B2F0-95CDFA1C2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10463CE-A98C-44FC-8892-D56B13683F5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10EA32A7-FE88-4B7D-BE9C-C1C9A805A1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8F38B62-532D-4029-A469-74E3AF751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087236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931446DC-10DC-4618-8DA8-AFB56DD848B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6F33C966-C632-4B46-BA73-66DECEC2FE5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0C188B2D-EEFB-4E13-91CC-7390447248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>
            <a:extLst>
              <a:ext uri="{FF2B5EF4-FFF2-40B4-BE49-F238E27FC236}">
                <a16:creationId xmlns:a16="http://schemas.microsoft.com/office/drawing/2014/main" id="{C7FCBB0E-6279-479C-8F34-C1B7DF60A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5603" name="Text Box 3">
            <a:extLst>
              <a:ext uri="{FF2B5EF4-FFF2-40B4-BE49-F238E27FC236}">
                <a16:creationId xmlns:a16="http://schemas.microsoft.com/office/drawing/2014/main" id="{0833474A-F271-45BF-88BA-EAC129F90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4" name="Text Box 5">
            <a:extLst>
              <a:ext uri="{FF2B5EF4-FFF2-40B4-BE49-F238E27FC236}">
                <a16:creationId xmlns:a16="http://schemas.microsoft.com/office/drawing/2014/main" id="{E4F6116B-489E-4E8D-85B7-C8963C9EE9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4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 dirty="0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 dirty="0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 dirty="0">
              <a:solidFill>
                <a:schemeClr val="bg2"/>
              </a:solidFill>
            </a:endParaRPr>
          </a:p>
        </p:txBody>
      </p:sp>
      <p:sp>
        <p:nvSpPr>
          <p:cNvPr id="15" name="Text Box 6">
            <a:extLst>
              <a:ext uri="{FF2B5EF4-FFF2-40B4-BE49-F238E27FC236}">
                <a16:creationId xmlns:a16="http://schemas.microsoft.com/office/drawing/2014/main" id="{A367421C-A6B8-49ED-AF9B-75C678BE73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0773" y="2362200"/>
            <a:ext cx="6626224" cy="1331913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dirty="0">
              <a:solidFill>
                <a:schemeClr val="bg2"/>
              </a:solidFill>
            </a:endParaRPr>
          </a:p>
        </p:txBody>
      </p:sp>
      <p:sp>
        <p:nvSpPr>
          <p:cNvPr id="16" name="Line 14">
            <a:extLst>
              <a:ext uri="{FF2B5EF4-FFF2-40B4-BE49-F238E27FC236}">
                <a16:creationId xmlns:a16="http://schemas.microsoft.com/office/drawing/2014/main" id="{B5CC7013-A63B-4812-BFA4-46A135D279E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3048000"/>
            <a:ext cx="44958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6027" name="Text Box 11">
            <a:extLst>
              <a:ext uri="{FF2B5EF4-FFF2-40B4-BE49-F238E27FC236}">
                <a16:creationId xmlns:a16="http://schemas.microsoft.com/office/drawing/2014/main" id="{81B480B9-9251-4E6B-9EC5-1E99B79B4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14400"/>
            <a:ext cx="9144000" cy="5943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/>
        </p:spPr>
        <p:txBody>
          <a:bodyPr/>
          <a:lstStyle>
            <a:lvl1pPr marL="801688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801688" marR="0" lvl="0" indent="-45720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>
                <a:srgbClr val="FFFF00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In Christ we …</a:t>
            </a:r>
          </a:p>
          <a:p>
            <a:pPr marL="801688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FF00"/>
              </a:buClr>
              <a:buSzPct val="90000"/>
              <a:buFont typeface="Wingdings" pitchFamily="2" charset="2"/>
              <a:buAutoNum type="arabicPeriod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are reconciled to ourselves</a:t>
            </a:r>
          </a:p>
          <a:p>
            <a:pPr marL="801688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FF00"/>
              </a:buClr>
              <a:buSzPct val="90000"/>
              <a:buFont typeface="Wingdings" pitchFamily="2" charset="2"/>
              <a:buAutoNum type="arabicPeriod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become reconciled </a:t>
            </a:r>
            <a:r>
              <a: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our neighbors</a:t>
            </a:r>
          </a:p>
          <a:p>
            <a:pPr marL="801688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FF00"/>
              </a:buClr>
              <a:buSzPct val="90000"/>
              <a:buFont typeface="Wingdings" pitchFamily="2" charset="2"/>
              <a:buAutoNum type="arabicPeriod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seek spiritual guidance</a:t>
            </a:r>
          </a:p>
          <a:p>
            <a:pPr marL="801688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FF00"/>
              </a:buClr>
              <a:buSzPct val="90000"/>
              <a:buFont typeface="Wingdings" pitchFamily="2" charset="2"/>
              <a:buAutoNum type="arabicPeriod"/>
              <a:tabLst/>
              <a:defRPr/>
            </a:pPr>
            <a:r>
              <a: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articipate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in all the means of grace</a:t>
            </a:r>
          </a:p>
          <a:p>
            <a:pPr marL="801688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FF00"/>
              </a:buClr>
              <a:buSzPct val="90000"/>
              <a:buFont typeface="Wingdings" pitchFamily="2" charset="2"/>
              <a:buAutoNum type="arabicPeriod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pray for leaders</a:t>
            </a:r>
          </a:p>
          <a:p>
            <a:pPr marL="801688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FF00"/>
              </a:buClr>
              <a:buSzPct val="90000"/>
              <a:buFont typeface="Wingdings" pitchFamily="2" charset="2"/>
              <a:buAutoNum type="arabicPeriod"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love our enemies</a:t>
            </a:r>
            <a:r>
              <a:rPr lang="en-US" sz="3600" b="1" noProof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…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6029" name="Text Box 13">
            <a:extLst>
              <a:ext uri="{FF2B5EF4-FFF2-40B4-BE49-F238E27FC236}">
                <a16:creationId xmlns:a16="http://schemas.microsoft.com/office/drawing/2014/main" id="{5FF2950D-3F64-43F1-989F-19427C3A8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02797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Jesus restores our relationships with</a:t>
            </a:r>
          </a:p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ourselves and with others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ACAF40-5E6C-4538-A24C-875B842159D9}"/>
              </a:ext>
            </a:extLst>
          </p:cNvPr>
          <p:cNvSpPr txBox="1"/>
          <p:nvPr/>
        </p:nvSpPr>
        <p:spPr>
          <a:xfrm>
            <a:off x="4495800" y="4191000"/>
            <a:ext cx="4419600" cy="646331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marL="344488" lvl="0" eaLnBrk="1" hangingPunct="1">
              <a:spcBef>
                <a:spcPts val="0"/>
              </a:spcBef>
              <a:buClr>
                <a:srgbClr val="FFFF00"/>
              </a:buClr>
              <a:buSzPct val="90000"/>
              <a:tabLst>
                <a:tab pos="798513" algn="l"/>
              </a:tabLst>
              <a:defRPr/>
            </a:pPr>
            <a:r>
              <a: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and care for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5097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7" grpId="0" uiExpand="1" build="allAtOnce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8DDDE75-5044-470A-A344-19C027DA199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5603" name="Text Box 3">
            <a:extLst>
              <a:ext uri="{FF2B5EF4-FFF2-40B4-BE49-F238E27FC236}">
                <a16:creationId xmlns:a16="http://schemas.microsoft.com/office/drawing/2014/main" id="{7BC37ACF-11CA-4874-B09A-F47123229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1034BF3E-5F8E-453E-A8B5-0C51E0D086E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881F542C-DAF8-409C-AFAE-A3EA51F52C4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9220" name="Text Box 7">
            <a:extLst>
              <a:ext uri="{FF2B5EF4-FFF2-40B4-BE49-F238E27FC236}">
                <a16:creationId xmlns:a16="http://schemas.microsoft.com/office/drawing/2014/main" id="{52065D44-DEE2-49EC-B642-C0DA77181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985598DD-304C-4B99-9F03-4AFB4939616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43714772-37F6-41D1-B01E-F533C31635E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dirty="0">
                <a:cs typeface="Arial" charset="0"/>
              </a:rPr>
              <a:t>Obstacles to Grace</a:t>
            </a:r>
            <a:endParaRPr lang="en-US" dirty="0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137D69A4-CDC7-497D-A880-8C567FC2B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038600"/>
            <a:ext cx="4043363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Eva Marie Wolfe</a:t>
            </a:r>
          </a:p>
        </p:txBody>
      </p:sp>
      <p:sp>
        <p:nvSpPr>
          <p:cNvPr id="11269" name="Text Box 5">
            <a:extLst>
              <a:ext uri="{FF2B5EF4-FFF2-40B4-BE49-F238E27FC236}">
                <a16:creationId xmlns:a16="http://schemas.microsoft.com/office/drawing/2014/main" id="{CC2EEFF8-82E9-42D6-BB14-39E61C34A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11270" name="Picture 6" descr="new-arklogo">
            <a:hlinkClick r:id="rId3"/>
            <a:extLst>
              <a:ext uri="{FF2B5EF4-FFF2-40B4-BE49-F238E27FC236}">
                <a16:creationId xmlns:a16="http://schemas.microsoft.com/office/drawing/2014/main" id="{D0AA3ED6-7CE4-4C87-80CD-25A5BE254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539311D8-C180-4DBD-8031-7BE94EF01B1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92075"/>
            <a:ext cx="9144000" cy="822325"/>
          </a:xfrm>
        </p:spPr>
        <p:txBody>
          <a:bodyPr/>
          <a:lstStyle/>
          <a:p>
            <a:pPr>
              <a:defRPr/>
            </a:pPr>
            <a:r>
              <a:rPr lang="en-US" b="1" dirty="0"/>
              <a:t>Obstacles to grace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1DDE83EA-33C7-49B1-8FF3-6A69B3278375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990600"/>
            <a:ext cx="8610600" cy="4800600"/>
          </a:xfrm>
          <a:ln w="9525"/>
        </p:spPr>
        <p:txBody>
          <a:bodyPr/>
          <a:lstStyle/>
          <a:p>
            <a:pPr>
              <a:defRPr/>
            </a:pPr>
            <a:r>
              <a:rPr lang="en-US" sz="3600" b="1" dirty="0"/>
              <a:t>The Christian life takes place in a real world affected by the consequences of sin</a:t>
            </a:r>
          </a:p>
          <a:p>
            <a:pPr lvl="1" indent="-396875">
              <a:defRPr/>
            </a:pPr>
            <a:r>
              <a:rPr lang="en-US" sz="3600" b="1" dirty="0"/>
              <a:t>Obstacles to grace are common</a:t>
            </a:r>
          </a:p>
          <a:p>
            <a:pPr lvl="1" indent="-396875">
              <a:defRPr/>
            </a:pPr>
            <a:r>
              <a:rPr lang="en-US" sz="3600" b="1" dirty="0"/>
              <a:t>An obstacle to grace is </a:t>
            </a:r>
            <a:r>
              <a:rPr lang="en-US" sz="3600" b="1" i="1" dirty="0"/>
              <a:t>anything</a:t>
            </a:r>
            <a:r>
              <a:rPr lang="en-US" sz="3600" b="1" dirty="0"/>
              <a:t> that keeps us from a relationship with God through Christ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5293D729-B347-4F39-9772-FE235AFA4E8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914400"/>
            <a:ext cx="9144000" cy="14478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4400" b="1" dirty="0">
                <a:cs typeface="Times New Roman" pitchFamily="18" charset="0"/>
              </a:rPr>
              <a:t>Self-centeredness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4400" b="1" dirty="0">
                <a:cs typeface="Times New Roman" pitchFamily="18" charset="0"/>
              </a:rPr>
              <a:t>rather than God-centeredness</a:t>
            </a:r>
            <a:endParaRPr lang="en-US" sz="4400" b="1" dirty="0">
              <a:cs typeface="Arial" charset="0"/>
            </a:endParaRP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4F12C033-0784-4D05-B6DF-2C4F4BB26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2EF03EED-4EBF-41AA-92ED-FA12DE38D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4463"/>
            <a:ext cx="9144000" cy="7699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</a:t>
            </a:r>
          </a:p>
        </p:txBody>
      </p:sp>
      <p:sp>
        <p:nvSpPr>
          <p:cNvPr id="15365" name="Text Box 5">
            <a:extLst>
              <a:ext uri="{FF2B5EF4-FFF2-40B4-BE49-F238E27FC236}">
                <a16:creationId xmlns:a16="http://schemas.microsoft.com/office/drawing/2014/main" id="{9A60883F-3663-4C60-B7CD-AEEE817D4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2438400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600" b="1">
                <a:solidFill>
                  <a:schemeClr val="tx2"/>
                </a:solidFill>
              </a:rPr>
              <a:t>S</a:t>
            </a:r>
            <a:r>
              <a:rPr lang="en-US" altLang="en-US" sz="14000" b="1"/>
              <a:t>I</a:t>
            </a:r>
            <a:r>
              <a:rPr lang="en-US" altLang="en-US" sz="9600" b="1">
                <a:solidFill>
                  <a:schemeClr val="tx2"/>
                </a:solidFill>
              </a:rPr>
              <a:t>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1FB5FE3-7787-48D1-9FD4-A67FABFFA16D}"/>
              </a:ext>
            </a:extLst>
          </p:cNvPr>
          <p:cNvGrpSpPr/>
          <p:nvPr/>
        </p:nvGrpSpPr>
        <p:grpSpPr>
          <a:xfrm>
            <a:off x="2869391" y="1295400"/>
            <a:ext cx="4979209" cy="4293360"/>
            <a:chOff x="2869391" y="1295400"/>
            <a:chExt cx="4979209" cy="4293360"/>
          </a:xfrm>
        </p:grpSpPr>
        <p:sp>
          <p:nvSpPr>
            <p:cNvPr id="3" name="_s1028">
              <a:extLst>
                <a:ext uri="{FF2B5EF4-FFF2-40B4-BE49-F238E27FC236}">
                  <a16:creationId xmlns:a16="http://schemas.microsoft.com/office/drawing/2014/main" id="{45F79312-1005-4608-8152-2997F02E1C50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869391" y="2498264"/>
              <a:ext cx="3091167" cy="3090496"/>
            </a:xfrm>
            <a:custGeom>
              <a:avLst/>
              <a:gdLst>
                <a:gd name="G0" fmla="+- 3600 0 0"/>
                <a:gd name="G1" fmla="+- 21600 0 3600"/>
                <a:gd name="G2" fmla="+- 21600 0 36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600" y="10800"/>
                  </a:moveTo>
                  <a:cubicBezTo>
                    <a:pt x="3600" y="14776"/>
                    <a:pt x="6824" y="18000"/>
                    <a:pt x="10800" y="18000"/>
                  </a:cubicBezTo>
                  <a:cubicBezTo>
                    <a:pt x="14776" y="18000"/>
                    <a:pt x="18000" y="14776"/>
                    <a:pt x="18000" y="10800"/>
                  </a:cubicBezTo>
                  <a:cubicBezTo>
                    <a:pt x="18000" y="6824"/>
                    <a:pt x="14776" y="3600"/>
                    <a:pt x="10800" y="3600"/>
                  </a:cubicBezTo>
                  <a:cubicBezTo>
                    <a:pt x="6824" y="3600"/>
                    <a:pt x="3600" y="6824"/>
                    <a:pt x="3600" y="10800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_s1029">
              <a:extLst>
                <a:ext uri="{FF2B5EF4-FFF2-40B4-BE49-F238E27FC236}">
                  <a16:creationId xmlns:a16="http://schemas.microsoft.com/office/drawing/2014/main" id="{D75BA881-B464-4D5E-A28C-3E1519979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092" y="2668954"/>
              <a:ext cx="823508" cy="686777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759"/>
                <a:gd name="adj5" fmla="val 200000"/>
                <a:gd name="adj6" fmla="val -16042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5" name="_s1030">
              <a:extLst>
                <a:ext uri="{FF2B5EF4-FFF2-40B4-BE49-F238E27FC236}">
                  <a16:creationId xmlns:a16="http://schemas.microsoft.com/office/drawing/2014/main" id="{BD8E0544-DD71-41EB-8BD8-775DC06EAC25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3383582" y="3012343"/>
              <a:ext cx="2060778" cy="2060331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1031">
              <a:extLst>
                <a:ext uri="{FF2B5EF4-FFF2-40B4-BE49-F238E27FC236}">
                  <a16:creationId xmlns:a16="http://schemas.microsoft.com/office/drawing/2014/main" id="{2418B626-6F48-4B14-85BC-858C0E6D4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092" y="1982177"/>
              <a:ext cx="823508" cy="686777"/>
            </a:xfrm>
            <a:prstGeom prst="callout2">
              <a:avLst>
                <a:gd name="adj1" fmla="val 16630"/>
                <a:gd name="adj2" fmla="val -9269"/>
                <a:gd name="adj3" fmla="val 16630"/>
                <a:gd name="adj4" fmla="val -17759"/>
                <a:gd name="adj5" fmla="val 300000"/>
                <a:gd name="adj6" fmla="val -223167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7" name="_s1032">
              <a:extLst>
                <a:ext uri="{FF2B5EF4-FFF2-40B4-BE49-F238E27FC236}">
                  <a16:creationId xmlns:a16="http://schemas.microsoft.com/office/drawing/2014/main" id="{14672239-73E0-4BD7-B352-2B78170973CA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3899780" y="3528429"/>
              <a:ext cx="1030389" cy="103016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33">
              <a:extLst>
                <a:ext uri="{FF2B5EF4-FFF2-40B4-BE49-F238E27FC236}">
                  <a16:creationId xmlns:a16="http://schemas.microsoft.com/office/drawing/2014/main" id="{E04AD320-1D32-4BCB-8EA4-FA14895DE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092" y="1295400"/>
              <a:ext cx="823508" cy="686777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569"/>
                <a:gd name="adj5" fmla="val 400000"/>
                <a:gd name="adj6" fmla="val -31679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 dirty="0">
                  <a:ln>
                    <a:noFill/>
                  </a:ln>
                  <a:solidFill>
                    <a:srgbClr val="FA0C0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Will of God</a:t>
              </a:r>
            </a:p>
          </p:txBody>
        </p:sp>
      </p:grpSp>
      <p:sp>
        <p:nvSpPr>
          <p:cNvPr id="32770" name="Rectangle 2">
            <a:extLst>
              <a:ext uri="{FF2B5EF4-FFF2-40B4-BE49-F238E27FC236}">
                <a16:creationId xmlns:a16="http://schemas.microsoft.com/office/drawing/2014/main" id="{BA75249C-089A-46EA-B863-170521DC51E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49009" y="914400"/>
            <a:ext cx="6127991" cy="1295400"/>
          </a:xfrm>
        </p:spPr>
        <p:txBody>
          <a:bodyPr/>
          <a:lstStyle/>
          <a:p>
            <a:pPr algn="l" eaLnBrk="1" hangingPunct="1">
              <a:spcBef>
                <a:spcPts val="0"/>
              </a:spcBef>
              <a:defRPr/>
            </a:pPr>
            <a:r>
              <a:rPr lang="en-US" sz="3800" b="1" dirty="0">
                <a:cs typeface="Arial" charset="0"/>
              </a:rPr>
              <a:t>Hamartia: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3800" b="1" dirty="0">
                <a:cs typeface="Arial" charset="0"/>
              </a:rPr>
              <a:t>to miss the mark or target</a:t>
            </a:r>
          </a:p>
        </p:txBody>
      </p:sp>
      <p:sp>
        <p:nvSpPr>
          <p:cNvPr id="1035" name="Text Box 3">
            <a:extLst>
              <a:ext uri="{FF2B5EF4-FFF2-40B4-BE49-F238E27FC236}">
                <a16:creationId xmlns:a16="http://schemas.microsoft.com/office/drawing/2014/main" id="{81D72297-B1A0-4E7E-9C38-6DA330022C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4A7266B4-372B-4506-9367-4F5743588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4463"/>
            <a:ext cx="9144000" cy="7699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 is alienation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0AF2878D-03F0-4856-9F5E-A2C3831C7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990600"/>
            <a:ext cx="8534400" cy="4800600"/>
          </a:xfrm>
          <a:prstGeom prst="rect">
            <a:avLst/>
          </a:prstGeom>
          <a:noFill/>
          <a:ln w="9525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457200" indent="-457200">
              <a:defRPr/>
            </a:pPr>
            <a:r>
              <a:rPr lang="en-US" sz="3600" b="1" kern="0" dirty="0"/>
              <a:t>We can ‘miss the mark’ in any direction</a:t>
            </a:r>
          </a:p>
          <a:p>
            <a:pPr marL="457200" indent="-457200">
              <a:defRPr/>
            </a:pPr>
            <a:r>
              <a:rPr lang="en-US" sz="3600" b="1" kern="0" dirty="0"/>
              <a:t>Sin is anything that causes us to miss the target of God’s will for our lives</a:t>
            </a:r>
          </a:p>
          <a:p>
            <a:pPr marL="457200" indent="-457200">
              <a:defRPr/>
            </a:pPr>
            <a:r>
              <a:rPr lang="en-US" sz="3600" b="1" kern="0" dirty="0"/>
              <a:t>Sin is personal and can be different for each one of us</a:t>
            </a:r>
          </a:p>
          <a:p>
            <a:pPr marL="457200" indent="-457200">
              <a:defRPr/>
            </a:pPr>
            <a:r>
              <a:rPr lang="en-US" sz="3600" b="1" kern="0" dirty="0"/>
              <a:t>Sin is anything that diminishes life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4B3C7D72-5257-45DF-BCE4-DA9AA8FC75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4463"/>
            <a:ext cx="9144000" cy="7699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 is alienation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>
            <a:extLst>
              <a:ext uri="{FF2B5EF4-FFF2-40B4-BE49-F238E27FC236}">
                <a16:creationId xmlns:a16="http://schemas.microsoft.com/office/drawing/2014/main" id="{B7E7B80B-2FE9-4222-91F2-A5929E64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1242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Spiritual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Blindness</a:t>
            </a: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A420D51E-BFFC-4320-8759-D2BE79FCD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667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Bitterness</a:t>
            </a: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70D4C69E-5DCE-43E0-B728-6A8E63CC5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286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Lack of love</a:t>
            </a:r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830BD585-A775-4FF2-948B-52A9FE2D4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88C05D08-A23C-4752-8A2D-5E4C9B461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144463"/>
            <a:ext cx="9144000" cy="7699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  <p:sp>
        <p:nvSpPr>
          <p:cNvPr id="20487" name="Text Box 7">
            <a:extLst>
              <a:ext uri="{FF2B5EF4-FFF2-40B4-BE49-F238E27FC236}">
                <a16:creationId xmlns:a16="http://schemas.microsoft.com/office/drawing/2014/main" id="{32107B50-B3B4-4689-BF1E-B615AF105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8" name="Text Box 8">
            <a:extLst>
              <a:ext uri="{FF2B5EF4-FFF2-40B4-BE49-F238E27FC236}">
                <a16:creationId xmlns:a16="http://schemas.microsoft.com/office/drawing/2014/main" id="{F78DFDB3-60F1-44F6-8041-B57FEB695BB5}"/>
              </a:ext>
            </a:extLst>
          </p:cNvPr>
          <p:cNvSpPr txBox="1">
            <a:spLocks noChangeArrowheads="1"/>
          </p:cNvSpPr>
          <p:nvPr/>
        </p:nvSpPr>
        <p:spPr bwMode="auto">
          <a:xfrm rot="20712368">
            <a:off x="3605213" y="3730625"/>
            <a:ext cx="185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Ignoring God</a:t>
            </a:r>
          </a:p>
        </p:txBody>
      </p:sp>
      <p:sp>
        <p:nvSpPr>
          <p:cNvPr id="71689" name="Text Box 9">
            <a:extLst>
              <a:ext uri="{FF2B5EF4-FFF2-40B4-BE49-F238E27FC236}">
                <a16:creationId xmlns:a16="http://schemas.microsoft.com/office/drawing/2014/main" id="{D6B771A9-A332-4AFF-A9AE-0F72ACE1FB2A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917950" y="1066800"/>
            <a:ext cx="114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Idolatry</a:t>
            </a:r>
          </a:p>
        </p:txBody>
      </p:sp>
      <p:sp>
        <p:nvSpPr>
          <p:cNvPr id="71690" name="Text Box 10">
            <a:extLst>
              <a:ext uri="{FF2B5EF4-FFF2-40B4-BE49-F238E27FC236}">
                <a16:creationId xmlns:a16="http://schemas.microsoft.com/office/drawing/2014/main" id="{23F073EB-4A7F-470C-AF0D-E02130550F34}"/>
              </a:ext>
            </a:extLst>
          </p:cNvPr>
          <p:cNvSpPr txBox="1">
            <a:spLocks noChangeArrowheads="1"/>
          </p:cNvSpPr>
          <p:nvPr/>
        </p:nvSpPr>
        <p:spPr bwMode="auto">
          <a:xfrm rot="20532854">
            <a:off x="3746500" y="1447800"/>
            <a:ext cx="1554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Blasphemy</a:t>
            </a:r>
          </a:p>
        </p:txBody>
      </p:sp>
      <p:sp>
        <p:nvSpPr>
          <p:cNvPr id="71691" name="Text Box 11">
            <a:extLst>
              <a:ext uri="{FF2B5EF4-FFF2-40B4-BE49-F238E27FC236}">
                <a16:creationId xmlns:a16="http://schemas.microsoft.com/office/drawing/2014/main" id="{702CB5BC-CEE1-4A50-ADBB-A23BCDCC3A5B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600450" y="1827213"/>
            <a:ext cx="1936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Resisting God</a:t>
            </a:r>
          </a:p>
        </p:txBody>
      </p:sp>
      <p:sp>
        <p:nvSpPr>
          <p:cNvPr id="71692" name="Text Box 12">
            <a:extLst>
              <a:ext uri="{FF2B5EF4-FFF2-40B4-BE49-F238E27FC236}">
                <a16:creationId xmlns:a16="http://schemas.microsoft.com/office/drawing/2014/main" id="{9032C74B-C554-4804-8A41-7C0EE3F4D579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581400" y="4173538"/>
            <a:ext cx="184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Disobedience</a:t>
            </a:r>
          </a:p>
        </p:txBody>
      </p:sp>
      <p:sp>
        <p:nvSpPr>
          <p:cNvPr id="71693" name="Text Box 13">
            <a:extLst>
              <a:ext uri="{FF2B5EF4-FFF2-40B4-BE49-F238E27FC236}">
                <a16:creationId xmlns:a16="http://schemas.microsoft.com/office/drawing/2014/main" id="{16F9CEE5-91D8-43D8-8588-09041C06A09B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894138" y="4572000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Unbelief</a:t>
            </a:r>
          </a:p>
        </p:txBody>
      </p:sp>
      <p:sp>
        <p:nvSpPr>
          <p:cNvPr id="71694" name="Text Box 14">
            <a:extLst>
              <a:ext uri="{FF2B5EF4-FFF2-40B4-BE49-F238E27FC236}">
                <a16:creationId xmlns:a16="http://schemas.microsoft.com/office/drawing/2014/main" id="{6B1A1F63-4C9C-4E05-A108-5145C69657B3}"/>
              </a:ext>
            </a:extLst>
          </p:cNvPr>
          <p:cNvSpPr txBox="1">
            <a:spLocks noChangeArrowheads="1"/>
          </p:cNvSpPr>
          <p:nvPr/>
        </p:nvSpPr>
        <p:spPr bwMode="auto">
          <a:xfrm rot="20758627">
            <a:off x="3844925" y="4953000"/>
            <a:ext cx="140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Ignorance</a:t>
            </a:r>
          </a:p>
        </p:txBody>
      </p:sp>
      <p:sp>
        <p:nvSpPr>
          <p:cNvPr id="71695" name="Text Box 15">
            <a:extLst>
              <a:ext uri="{FF2B5EF4-FFF2-40B4-BE49-F238E27FC236}">
                <a16:creationId xmlns:a16="http://schemas.microsoft.com/office/drawing/2014/main" id="{F338F414-46AC-4DBB-8A1A-9FA634B479FC}"/>
              </a:ext>
            </a:extLst>
          </p:cNvPr>
          <p:cNvSpPr txBox="1">
            <a:spLocks noChangeArrowheads="1"/>
          </p:cNvSpPr>
          <p:nvPr/>
        </p:nvSpPr>
        <p:spPr bwMode="auto">
          <a:xfrm rot="-864366">
            <a:off x="4114800" y="54102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Pride</a:t>
            </a:r>
          </a:p>
        </p:txBody>
      </p:sp>
      <p:sp>
        <p:nvSpPr>
          <p:cNvPr id="71696" name="Text Box 16">
            <a:extLst>
              <a:ext uri="{FF2B5EF4-FFF2-40B4-BE49-F238E27FC236}">
                <a16:creationId xmlns:a16="http://schemas.microsoft.com/office/drawing/2014/main" id="{D7401D1D-D727-4DB0-A979-38F5CAAC6EE8}"/>
              </a:ext>
            </a:extLst>
          </p:cNvPr>
          <p:cNvSpPr txBox="1">
            <a:spLocks noChangeArrowheads="1"/>
          </p:cNvSpPr>
          <p:nvPr/>
        </p:nvSpPr>
        <p:spPr bwMode="auto">
          <a:xfrm rot="-884547">
            <a:off x="3581400" y="5789613"/>
            <a:ext cx="19621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Unforgiveness</a:t>
            </a:r>
          </a:p>
        </p:txBody>
      </p:sp>
      <p:sp>
        <p:nvSpPr>
          <p:cNvPr id="71697" name="Text Box 17">
            <a:extLst>
              <a:ext uri="{FF2B5EF4-FFF2-40B4-BE49-F238E27FC236}">
                <a16:creationId xmlns:a16="http://schemas.microsoft.com/office/drawing/2014/main" id="{0410958B-7D06-416E-BF94-050D6E668708}"/>
              </a:ext>
            </a:extLst>
          </p:cNvPr>
          <p:cNvSpPr txBox="1">
            <a:spLocks noChangeArrowheads="1"/>
          </p:cNvSpPr>
          <p:nvPr/>
        </p:nvSpPr>
        <p:spPr bwMode="auto">
          <a:xfrm rot="18818818">
            <a:off x="950119" y="2840832"/>
            <a:ext cx="1189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Murder</a:t>
            </a:r>
          </a:p>
        </p:txBody>
      </p:sp>
      <p:sp>
        <p:nvSpPr>
          <p:cNvPr id="71698" name="Text Box 18">
            <a:extLst>
              <a:ext uri="{FF2B5EF4-FFF2-40B4-BE49-F238E27FC236}">
                <a16:creationId xmlns:a16="http://schemas.microsoft.com/office/drawing/2014/main" id="{45E19EE6-6C94-47AF-AD6D-AED2EBC5964B}"/>
              </a:ext>
            </a:extLst>
          </p:cNvPr>
          <p:cNvSpPr txBox="1">
            <a:spLocks noChangeArrowheads="1"/>
          </p:cNvSpPr>
          <p:nvPr/>
        </p:nvSpPr>
        <p:spPr bwMode="auto">
          <a:xfrm rot="18881823">
            <a:off x="1524000" y="2778125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Addiction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 &amp; Abuse</a:t>
            </a:r>
          </a:p>
        </p:txBody>
      </p:sp>
      <p:sp>
        <p:nvSpPr>
          <p:cNvPr id="71699" name="Text Box 19">
            <a:extLst>
              <a:ext uri="{FF2B5EF4-FFF2-40B4-BE49-F238E27FC236}">
                <a16:creationId xmlns:a16="http://schemas.microsoft.com/office/drawing/2014/main" id="{672F4C4A-020B-4087-80D8-DE45E51124A1}"/>
              </a:ext>
            </a:extLst>
          </p:cNvPr>
          <p:cNvSpPr txBox="1">
            <a:spLocks noChangeArrowheads="1"/>
          </p:cNvSpPr>
          <p:nvPr/>
        </p:nvSpPr>
        <p:spPr bwMode="auto">
          <a:xfrm rot="18737603">
            <a:off x="2221707" y="2921794"/>
            <a:ext cx="957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Lying</a:t>
            </a:r>
          </a:p>
        </p:txBody>
      </p:sp>
      <p:sp>
        <p:nvSpPr>
          <p:cNvPr id="71700" name="Text Box 20">
            <a:extLst>
              <a:ext uri="{FF2B5EF4-FFF2-40B4-BE49-F238E27FC236}">
                <a16:creationId xmlns:a16="http://schemas.microsoft.com/office/drawing/2014/main" id="{91DA867B-4EAD-4085-8324-41E1BC3721AF}"/>
              </a:ext>
            </a:extLst>
          </p:cNvPr>
          <p:cNvSpPr txBox="1">
            <a:spLocks noChangeArrowheads="1"/>
          </p:cNvSpPr>
          <p:nvPr/>
        </p:nvSpPr>
        <p:spPr bwMode="auto">
          <a:xfrm rot="18773972">
            <a:off x="2743200" y="2792413"/>
            <a:ext cx="13636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Gossip /</a:t>
            </a:r>
          </a:p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Slander</a:t>
            </a:r>
          </a:p>
        </p:txBody>
      </p:sp>
      <p:sp>
        <p:nvSpPr>
          <p:cNvPr id="71701" name="Text Box 21">
            <a:extLst>
              <a:ext uri="{FF2B5EF4-FFF2-40B4-BE49-F238E27FC236}">
                <a16:creationId xmlns:a16="http://schemas.microsoft.com/office/drawing/2014/main" id="{CA580BEB-D706-4EF5-A96C-971FD90E056E}"/>
              </a:ext>
            </a:extLst>
          </p:cNvPr>
          <p:cNvSpPr txBox="1">
            <a:spLocks noChangeArrowheads="1"/>
          </p:cNvSpPr>
          <p:nvPr/>
        </p:nvSpPr>
        <p:spPr bwMode="auto">
          <a:xfrm rot="-2856080">
            <a:off x="5124450" y="2800350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Stealing</a:t>
            </a:r>
          </a:p>
        </p:txBody>
      </p:sp>
      <p:sp>
        <p:nvSpPr>
          <p:cNvPr id="71702" name="Text Box 22">
            <a:extLst>
              <a:ext uri="{FF2B5EF4-FFF2-40B4-BE49-F238E27FC236}">
                <a16:creationId xmlns:a16="http://schemas.microsoft.com/office/drawing/2014/main" id="{44B8962A-A6C8-45C2-9E8B-B52394257F9D}"/>
              </a:ext>
            </a:extLst>
          </p:cNvPr>
          <p:cNvSpPr txBox="1">
            <a:spLocks noChangeArrowheads="1"/>
          </p:cNvSpPr>
          <p:nvPr/>
        </p:nvSpPr>
        <p:spPr bwMode="auto">
          <a:xfrm rot="-2851170">
            <a:off x="5522118" y="2783682"/>
            <a:ext cx="1300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Coveting</a:t>
            </a:r>
          </a:p>
        </p:txBody>
      </p:sp>
      <p:sp>
        <p:nvSpPr>
          <p:cNvPr id="71703" name="Text Box 23">
            <a:extLst>
              <a:ext uri="{FF2B5EF4-FFF2-40B4-BE49-F238E27FC236}">
                <a16:creationId xmlns:a16="http://schemas.microsoft.com/office/drawing/2014/main" id="{611EF94F-0B69-4101-AA65-C72391FB2A1F}"/>
              </a:ext>
            </a:extLst>
          </p:cNvPr>
          <p:cNvSpPr txBox="1">
            <a:spLocks noChangeArrowheads="1"/>
          </p:cNvSpPr>
          <p:nvPr/>
        </p:nvSpPr>
        <p:spPr bwMode="auto">
          <a:xfrm rot="-2775309">
            <a:off x="6004718" y="2834482"/>
            <a:ext cx="124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Laziness</a:t>
            </a:r>
          </a:p>
        </p:txBody>
      </p:sp>
      <p:sp>
        <p:nvSpPr>
          <p:cNvPr id="71704" name="Text Box 24">
            <a:extLst>
              <a:ext uri="{FF2B5EF4-FFF2-40B4-BE49-F238E27FC236}">
                <a16:creationId xmlns:a16="http://schemas.microsoft.com/office/drawing/2014/main" id="{5DC73406-7C86-41B3-A20B-2BFF6DDFE95B}"/>
              </a:ext>
            </a:extLst>
          </p:cNvPr>
          <p:cNvSpPr txBox="1">
            <a:spLocks noChangeArrowheads="1"/>
          </p:cNvSpPr>
          <p:nvPr/>
        </p:nvSpPr>
        <p:spPr bwMode="auto">
          <a:xfrm rot="-2924612">
            <a:off x="6503193" y="2793207"/>
            <a:ext cx="1319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Dishonor</a:t>
            </a:r>
          </a:p>
        </p:txBody>
      </p:sp>
      <p:sp>
        <p:nvSpPr>
          <p:cNvPr id="71705" name="Line 25">
            <a:extLst>
              <a:ext uri="{FF2B5EF4-FFF2-40B4-BE49-F238E27FC236}">
                <a16:creationId xmlns:a16="http://schemas.microsoft.com/office/drawing/2014/main" id="{FE16A43E-5C4E-41FA-9339-7611521FDF7D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914400"/>
            <a:ext cx="0" cy="129540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6" name="Line 26">
            <a:extLst>
              <a:ext uri="{FF2B5EF4-FFF2-40B4-BE49-F238E27FC236}">
                <a16:creationId xmlns:a16="http://schemas.microsoft.com/office/drawing/2014/main" id="{C16A7DBA-A1D5-48CA-9B1E-8896B99B44A3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209800"/>
            <a:ext cx="1600200" cy="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7" name="Text Box 27">
            <a:extLst>
              <a:ext uri="{FF2B5EF4-FFF2-40B4-BE49-F238E27FC236}">
                <a16:creationId xmlns:a16="http://schemas.microsoft.com/office/drawing/2014/main" id="{BEE3D367-BDF6-4D58-A4E4-E4AF53328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91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relationships with others </a:t>
            </a:r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74B9BE0C-8875-4043-B43D-02AEA8EF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93345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God</a:t>
            </a:r>
          </a:p>
        </p:txBody>
      </p:sp>
      <p:sp>
        <p:nvSpPr>
          <p:cNvPr id="71709" name="Text Box 29">
            <a:extLst>
              <a:ext uri="{FF2B5EF4-FFF2-40B4-BE49-F238E27FC236}">
                <a16:creationId xmlns:a16="http://schemas.microsoft.com/office/drawing/2014/main" id="{549BC758-06B9-43C7-BF2A-360DEA483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5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71710" name="Text Box 30">
            <a:extLst>
              <a:ext uri="{FF2B5EF4-FFF2-40B4-BE49-F238E27FC236}">
                <a16:creationId xmlns:a16="http://schemas.microsoft.com/office/drawing/2014/main" id="{65007ACB-8ABD-4B1C-B177-57EE1DF2B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362200"/>
            <a:ext cx="6626225" cy="1331913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1711" name="Text Box 31">
            <a:extLst>
              <a:ext uri="{FF2B5EF4-FFF2-40B4-BE49-F238E27FC236}">
                <a16:creationId xmlns:a16="http://schemas.microsoft.com/office/drawing/2014/main" id="{6851691B-9112-4990-91A0-237080D17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72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self</a:t>
            </a:r>
          </a:p>
        </p:txBody>
      </p:sp>
      <p:pic>
        <p:nvPicPr>
          <p:cNvPr id="71712" name="Picture 32">
            <a:extLst>
              <a:ext uri="{FF2B5EF4-FFF2-40B4-BE49-F238E27FC236}">
                <a16:creationId xmlns:a16="http://schemas.microsoft.com/office/drawing/2014/main" id="{198C140F-53E9-4407-85CA-EC4D83A97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038600"/>
            <a:ext cx="1066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B1D24D16-1C72-483F-A5A1-4EE4CFEC3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9161463" cy="6858001"/>
          </a:xfrm>
          <a:prstGeom prst="rect">
            <a:avLst/>
          </a:prstGeom>
          <a:solidFill>
            <a:schemeClr val="tx1">
              <a:alpha val="7607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1713" name="Text Box 33">
            <a:extLst>
              <a:ext uri="{FF2B5EF4-FFF2-40B4-BE49-F238E27FC236}">
                <a16:creationId xmlns:a16="http://schemas.microsoft.com/office/drawing/2014/main" id="{C14AAA27-0398-486E-BADB-0629BB875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438400"/>
            <a:ext cx="6626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Through Jesus Christ we can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overcome the obstacles to grace.</a:t>
            </a:r>
            <a:endParaRPr lang="en-US" altLang="en-US" sz="28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/>
      <p:bldP spid="71684" grpId="0"/>
      <p:bldP spid="71688" grpId="0"/>
      <p:bldP spid="71689" grpId="0"/>
      <p:bldP spid="71690" grpId="0"/>
      <p:bldP spid="71691" grpId="0"/>
      <p:bldP spid="71692" grpId="0"/>
      <p:bldP spid="71693" grpId="0"/>
      <p:bldP spid="71694" grpId="0"/>
      <p:bldP spid="71695" grpId="0"/>
      <p:bldP spid="71696" grpId="0"/>
      <p:bldP spid="71699" grpId="0"/>
      <p:bldP spid="71702" grpId="0" build="allAtOnce"/>
      <p:bldP spid="71703" grpId="0"/>
      <p:bldP spid="71704" grpId="0"/>
      <p:bldP spid="71707" grpId="0"/>
      <p:bldP spid="71707" grpId="1"/>
      <p:bldP spid="71707" grpId="2"/>
      <p:bldP spid="71708" grpId="0"/>
      <p:bldP spid="71709" grpId="0" animBg="1"/>
      <p:bldP spid="71710" grpId="0" animBg="1"/>
      <p:bldP spid="71711" grpId="0"/>
      <p:bldP spid="71711" grpId="1"/>
      <p:bldP spid="71711" grpId="2"/>
      <p:bldP spid="34" grpId="0" animBg="1"/>
      <p:bldP spid="34" grpId="1" animBg="1"/>
      <p:bldP spid="717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>
            <a:extLst>
              <a:ext uri="{FF2B5EF4-FFF2-40B4-BE49-F238E27FC236}">
                <a16:creationId xmlns:a16="http://schemas.microsoft.com/office/drawing/2014/main" id="{3727A349-49B4-4B2F-9CF3-74D8CFD20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3555" name="Text Box 4">
            <a:extLst>
              <a:ext uri="{FF2B5EF4-FFF2-40B4-BE49-F238E27FC236}">
                <a16:creationId xmlns:a16="http://schemas.microsoft.com/office/drawing/2014/main" id="{8FC31D39-70BC-4663-9EA6-9C558390E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3738" name="Text Box 10">
            <a:extLst>
              <a:ext uri="{FF2B5EF4-FFF2-40B4-BE49-F238E27FC236}">
                <a16:creationId xmlns:a16="http://schemas.microsoft.com/office/drawing/2014/main" id="{1D83F5E7-D2F0-41DD-8030-F72316FFD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701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Jesus restores our relationship with God</a:t>
            </a:r>
          </a:p>
        </p:txBody>
      </p:sp>
      <p:sp>
        <p:nvSpPr>
          <p:cNvPr id="16" name="Text Box 5">
            <a:extLst>
              <a:ext uri="{FF2B5EF4-FFF2-40B4-BE49-F238E27FC236}">
                <a16:creationId xmlns:a16="http://schemas.microsoft.com/office/drawing/2014/main" id="{AB493F9C-ACAA-42C0-B69B-1369E220F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4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 dirty="0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 dirty="0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 dirty="0">
              <a:solidFill>
                <a:schemeClr val="bg2"/>
              </a:solidFill>
            </a:endParaRP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959A1FD0-5B31-4AF2-A3A5-774183D82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0773" y="2362200"/>
            <a:ext cx="6626224" cy="1331913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dirty="0">
              <a:solidFill>
                <a:schemeClr val="bg2"/>
              </a:solidFill>
            </a:endParaRPr>
          </a:p>
        </p:txBody>
      </p:sp>
      <p:sp>
        <p:nvSpPr>
          <p:cNvPr id="23562" name="Line 13">
            <a:extLst>
              <a:ext uri="{FF2B5EF4-FFF2-40B4-BE49-F238E27FC236}">
                <a16:creationId xmlns:a16="http://schemas.microsoft.com/office/drawing/2014/main" id="{FC4E3532-3268-4953-A34E-1A6507CA11E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1412875"/>
            <a:ext cx="0" cy="4724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3742" name="Text Box 14">
            <a:extLst>
              <a:ext uri="{FF2B5EF4-FFF2-40B4-BE49-F238E27FC236}">
                <a16:creationId xmlns:a16="http://schemas.microsoft.com/office/drawing/2014/main" id="{A5AA5661-6DFB-4BEE-B6BB-13E4B078D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14400"/>
            <a:ext cx="9144000" cy="5943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/>
        </p:spPr>
        <p:txBody>
          <a:bodyPr/>
          <a:lstStyle>
            <a:lvl1pPr marL="801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14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 Christ we …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remember our reconciliation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remember our baptism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recover our identity as children of God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receive the power to walk in the Spirit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resist evil and renounce the forces of the evil one</a:t>
            </a:r>
          </a:p>
        </p:txBody>
      </p:sp>
    </p:spTree>
    <p:extLst>
      <p:ext uri="{BB962C8B-B14F-4D97-AF65-F5344CB8AC3E}">
        <p14:creationId xmlns:p14="http://schemas.microsoft.com/office/powerpoint/2010/main" val="17147444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2" grpId="0" build="allAtOnce" animBg="1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1543</TotalTime>
  <Words>356</Words>
  <Application>Microsoft Office PowerPoint</Application>
  <PresentationFormat>On-screen Show (4:3)</PresentationFormat>
  <Paragraphs>117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Times New Roman</vt:lpstr>
      <vt:lpstr>Wingdings</vt:lpstr>
      <vt:lpstr>Blue Diagonal</vt:lpstr>
      <vt:lpstr>1_Blue Diagonal</vt:lpstr>
      <vt:lpstr>2_Blue Diagonal</vt:lpstr>
      <vt:lpstr>Holy Spirit, Thou Art Welcome</vt:lpstr>
      <vt:lpstr> </vt:lpstr>
      <vt:lpstr> </vt:lpstr>
      <vt:lpstr>Obstacles to grace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115</cp:revision>
  <cp:lastPrinted>1601-01-01T00:00:00Z</cp:lastPrinted>
  <dcterms:created xsi:type="dcterms:W3CDTF">2002-09-23T01:58:48Z</dcterms:created>
  <dcterms:modified xsi:type="dcterms:W3CDTF">2018-03-13T17:42:12Z</dcterms:modified>
</cp:coreProperties>
</file>