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1" r:id="rId2"/>
  </p:sldMasterIdLst>
  <p:notesMasterIdLst>
    <p:notesMasterId r:id="rId21"/>
  </p:notesMasterIdLst>
  <p:sldIdLst>
    <p:sldId id="288" r:id="rId3"/>
    <p:sldId id="278" r:id="rId4"/>
    <p:sldId id="256" r:id="rId5"/>
    <p:sldId id="279" r:id="rId6"/>
    <p:sldId id="272" r:id="rId7"/>
    <p:sldId id="273" r:id="rId8"/>
    <p:sldId id="280" r:id="rId9"/>
    <p:sldId id="282" r:id="rId10"/>
    <p:sldId id="258" r:id="rId11"/>
    <p:sldId id="286" r:id="rId12"/>
    <p:sldId id="283" r:id="rId13"/>
    <p:sldId id="284" r:id="rId14"/>
    <p:sldId id="285" r:id="rId15"/>
    <p:sldId id="287" r:id="rId16"/>
    <p:sldId id="271" r:id="rId17"/>
    <p:sldId id="289" r:id="rId18"/>
    <p:sldId id="265" r:id="rId19"/>
    <p:sldId id="270" r:id="rId2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7" autoAdjust="0"/>
    <p:restoredTop sz="94657" autoAdjust="0"/>
  </p:normalViewPr>
  <p:slideViewPr>
    <p:cSldViewPr>
      <p:cViewPr varScale="1">
        <p:scale>
          <a:sx n="75" d="100"/>
          <a:sy n="75" d="100"/>
        </p:scale>
        <p:origin x="1104" y="5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2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>
            <a:extLst>
              <a:ext uri="{FF2B5EF4-FFF2-40B4-BE49-F238E27FC236}">
                <a16:creationId xmlns:a16="http://schemas.microsoft.com/office/drawing/2014/main" id="{34B6AC64-1267-44C1-B2F6-077144288461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5" name="Rectangle 3">
            <a:extLst>
              <a:ext uri="{FF2B5EF4-FFF2-40B4-BE49-F238E27FC236}">
                <a16:creationId xmlns:a16="http://schemas.microsoft.com/office/drawing/2014/main" id="{A6F54DFC-7245-4F7E-B654-D9783CB36710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460" name="Rectangle 4">
            <a:extLst>
              <a:ext uri="{FF2B5EF4-FFF2-40B4-BE49-F238E27FC236}">
                <a16:creationId xmlns:a16="http://schemas.microsoft.com/office/drawing/2014/main" id="{449BC1AA-DDBF-428F-93EB-0C2621FC1737}"/>
              </a:ext>
            </a:extLst>
          </p:cNvPr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7" name="Rectangle 5">
            <a:extLst>
              <a:ext uri="{FF2B5EF4-FFF2-40B4-BE49-F238E27FC236}">
                <a16:creationId xmlns:a16="http://schemas.microsoft.com/office/drawing/2014/main" id="{B61A7A63-05BD-49CA-8A8C-DC91736A558A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3798" name="Rectangle 6">
            <a:extLst>
              <a:ext uri="{FF2B5EF4-FFF2-40B4-BE49-F238E27FC236}">
                <a16:creationId xmlns:a16="http://schemas.microsoft.com/office/drawing/2014/main" id="{276BE352-9A68-416F-8A78-E8B15D9F826F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9" name="Rectangle 7">
            <a:extLst>
              <a:ext uri="{FF2B5EF4-FFF2-40B4-BE49-F238E27FC236}">
                <a16:creationId xmlns:a16="http://schemas.microsoft.com/office/drawing/2014/main" id="{6931AC23-DC6F-4041-8A89-FF92A7311A1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40AF2C5-5422-47BD-B097-86036D739A1A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C7E6F42B-9848-4011-9377-A7DF04DE154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F97ED731-063C-476A-8543-CEC93729A80C}" type="slidenum">
              <a:rPr lang="en-US" altLang="en-US" sz="1200"/>
              <a:pPr eaLnBrk="1" hangingPunct="1"/>
              <a:t>2</a:t>
            </a:fld>
            <a:endParaRPr lang="en-US" altLang="en-US" sz="1200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0986E8D0-9042-4448-ACC7-7B4234E1EAA9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4B04E1B9-4457-4005-938D-8A21D2E7C2E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>
            <a:extLst>
              <a:ext uri="{FF2B5EF4-FFF2-40B4-BE49-F238E27FC236}">
                <a16:creationId xmlns:a16="http://schemas.microsoft.com/office/drawing/2014/main" id="{F099A72E-2649-45BE-A1F9-0096704DCE8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65AF4B15-EFBF-4094-81FE-58FAD08F8FE4}" type="slidenum">
              <a:rPr lang="en-US" altLang="en-US" sz="1200"/>
              <a:pPr eaLnBrk="1" hangingPunct="1"/>
              <a:t>12</a:t>
            </a:fld>
            <a:endParaRPr lang="en-US" altLang="en-US" sz="1200"/>
          </a:p>
        </p:txBody>
      </p:sp>
      <p:sp>
        <p:nvSpPr>
          <p:cNvPr id="29699" name="Rectangle 2">
            <a:extLst>
              <a:ext uri="{FF2B5EF4-FFF2-40B4-BE49-F238E27FC236}">
                <a16:creationId xmlns:a16="http://schemas.microsoft.com/office/drawing/2014/main" id="{438AE854-E798-4CCF-A22C-80C847B5674C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>
            <a:extLst>
              <a:ext uri="{FF2B5EF4-FFF2-40B4-BE49-F238E27FC236}">
                <a16:creationId xmlns:a16="http://schemas.microsoft.com/office/drawing/2014/main" id="{0F3020C9-6AB5-4C9C-98B1-4F24585DBEE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>
            <a:extLst>
              <a:ext uri="{FF2B5EF4-FFF2-40B4-BE49-F238E27FC236}">
                <a16:creationId xmlns:a16="http://schemas.microsoft.com/office/drawing/2014/main" id="{BB3FF0ED-F2AE-433F-9E8B-13DA26B3934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D4A7E59C-BE7D-4C62-91EA-748B4179D54D}" type="slidenum">
              <a:rPr lang="en-US" altLang="en-US" sz="1200"/>
              <a:pPr eaLnBrk="1" hangingPunct="1"/>
              <a:t>13</a:t>
            </a:fld>
            <a:endParaRPr lang="en-US" altLang="en-US" sz="1200"/>
          </a:p>
        </p:txBody>
      </p:sp>
      <p:sp>
        <p:nvSpPr>
          <p:cNvPr id="30723" name="Rectangle 2">
            <a:extLst>
              <a:ext uri="{FF2B5EF4-FFF2-40B4-BE49-F238E27FC236}">
                <a16:creationId xmlns:a16="http://schemas.microsoft.com/office/drawing/2014/main" id="{D0624853-460C-48BA-BCF0-5E96FF076BA9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>
            <a:extLst>
              <a:ext uri="{FF2B5EF4-FFF2-40B4-BE49-F238E27FC236}">
                <a16:creationId xmlns:a16="http://schemas.microsoft.com/office/drawing/2014/main" id="{B6B87F7B-E4CC-43D9-A923-708D67AF947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>
            <a:extLst>
              <a:ext uri="{FF2B5EF4-FFF2-40B4-BE49-F238E27FC236}">
                <a16:creationId xmlns:a16="http://schemas.microsoft.com/office/drawing/2014/main" id="{677A8DF2-E831-4F75-9027-E37BB50CEA2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56897726-D512-4972-84AF-D8EFA0758C3F}" type="slidenum">
              <a:rPr lang="en-US" altLang="en-US" sz="1200"/>
              <a:pPr eaLnBrk="1" hangingPunct="1"/>
              <a:t>15</a:t>
            </a:fld>
            <a:endParaRPr lang="en-US" altLang="en-US" sz="1200"/>
          </a:p>
        </p:txBody>
      </p:sp>
      <p:sp>
        <p:nvSpPr>
          <p:cNvPr id="31747" name="Rectangle 2">
            <a:extLst>
              <a:ext uri="{FF2B5EF4-FFF2-40B4-BE49-F238E27FC236}">
                <a16:creationId xmlns:a16="http://schemas.microsoft.com/office/drawing/2014/main" id="{80168612-FA9E-4DE1-BF5D-8E5C0D8C9A90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>
            <a:extLst>
              <a:ext uri="{FF2B5EF4-FFF2-40B4-BE49-F238E27FC236}">
                <a16:creationId xmlns:a16="http://schemas.microsoft.com/office/drawing/2014/main" id="{6C97E16D-8466-42DD-AE5F-AD26FF5FECE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>
            <a:extLst>
              <a:ext uri="{FF2B5EF4-FFF2-40B4-BE49-F238E27FC236}">
                <a16:creationId xmlns:a16="http://schemas.microsoft.com/office/drawing/2014/main" id="{1F7EE768-607B-4D46-A3D3-029F132D8F2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3DECA09E-7405-4797-B878-EFFF874E7E4B}" type="slidenum">
              <a:rPr lang="en-US" altLang="en-US" sz="1200"/>
              <a:pPr eaLnBrk="1" hangingPunct="1"/>
              <a:t>17</a:t>
            </a:fld>
            <a:endParaRPr lang="en-US" altLang="en-US" sz="1200"/>
          </a:p>
        </p:txBody>
      </p:sp>
      <p:sp>
        <p:nvSpPr>
          <p:cNvPr id="32771" name="Rectangle 2">
            <a:extLst>
              <a:ext uri="{FF2B5EF4-FFF2-40B4-BE49-F238E27FC236}">
                <a16:creationId xmlns:a16="http://schemas.microsoft.com/office/drawing/2014/main" id="{57B93C9A-6E82-4FC1-BA9F-B145CCBB6D2E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>
            <a:extLst>
              <a:ext uri="{FF2B5EF4-FFF2-40B4-BE49-F238E27FC236}">
                <a16:creationId xmlns:a16="http://schemas.microsoft.com/office/drawing/2014/main" id="{E06CED02-AB2B-4027-9121-7368C323959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>
            <a:extLst>
              <a:ext uri="{FF2B5EF4-FFF2-40B4-BE49-F238E27FC236}">
                <a16:creationId xmlns:a16="http://schemas.microsoft.com/office/drawing/2014/main" id="{5885AF02-62BC-48CB-944E-59757F92F04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94342544-8FE0-4DFB-B5D9-DCC281731265}" type="slidenum">
              <a:rPr lang="en-US" altLang="en-US" sz="1200"/>
              <a:pPr eaLnBrk="1" hangingPunct="1"/>
              <a:t>18</a:t>
            </a:fld>
            <a:endParaRPr lang="en-US" altLang="en-US" sz="1200"/>
          </a:p>
        </p:txBody>
      </p:sp>
      <p:sp>
        <p:nvSpPr>
          <p:cNvPr id="33795" name="Rectangle 2">
            <a:extLst>
              <a:ext uri="{FF2B5EF4-FFF2-40B4-BE49-F238E27FC236}">
                <a16:creationId xmlns:a16="http://schemas.microsoft.com/office/drawing/2014/main" id="{EE084ECD-704D-4FD9-A347-4419D6AB5750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>
            <a:extLst>
              <a:ext uri="{FF2B5EF4-FFF2-40B4-BE49-F238E27FC236}">
                <a16:creationId xmlns:a16="http://schemas.microsoft.com/office/drawing/2014/main" id="{20D78FBB-5430-417C-A1C7-2F25F17D4EF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>
            <a:extLst>
              <a:ext uri="{FF2B5EF4-FFF2-40B4-BE49-F238E27FC236}">
                <a16:creationId xmlns:a16="http://schemas.microsoft.com/office/drawing/2014/main" id="{93153CF4-7575-4731-8FC2-0D271CBC911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A60C18F2-192B-4CEF-A186-C2D7301D628B}" type="slidenum">
              <a:rPr lang="en-US" altLang="en-US" sz="1200"/>
              <a:pPr eaLnBrk="1" hangingPunct="1"/>
              <a:t>3</a:t>
            </a:fld>
            <a:endParaRPr lang="en-US" altLang="en-US" sz="1200"/>
          </a:p>
        </p:txBody>
      </p:sp>
      <p:sp>
        <p:nvSpPr>
          <p:cNvPr id="21507" name="Rectangle 2">
            <a:extLst>
              <a:ext uri="{FF2B5EF4-FFF2-40B4-BE49-F238E27FC236}">
                <a16:creationId xmlns:a16="http://schemas.microsoft.com/office/drawing/2014/main" id="{6452F7A1-1564-4FC0-B9EA-B211C77DA42F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>
            <a:extLst>
              <a:ext uri="{FF2B5EF4-FFF2-40B4-BE49-F238E27FC236}">
                <a16:creationId xmlns:a16="http://schemas.microsoft.com/office/drawing/2014/main" id="{223C6621-0437-410F-BF1B-C33342F2EF8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>
            <a:extLst>
              <a:ext uri="{FF2B5EF4-FFF2-40B4-BE49-F238E27FC236}">
                <a16:creationId xmlns:a16="http://schemas.microsoft.com/office/drawing/2014/main" id="{76FF8999-4E84-41EE-ADFD-88D20C8A85D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2472EADF-C14D-4E92-B819-241B9161041C}" type="slidenum">
              <a:rPr lang="en-US" altLang="en-US" sz="1200"/>
              <a:pPr eaLnBrk="1" hangingPunct="1"/>
              <a:t>5</a:t>
            </a:fld>
            <a:endParaRPr lang="en-US" altLang="en-US" sz="1200"/>
          </a:p>
        </p:txBody>
      </p:sp>
      <p:sp>
        <p:nvSpPr>
          <p:cNvPr id="22531" name="Rectangle 2">
            <a:extLst>
              <a:ext uri="{FF2B5EF4-FFF2-40B4-BE49-F238E27FC236}">
                <a16:creationId xmlns:a16="http://schemas.microsoft.com/office/drawing/2014/main" id="{1CF49E3B-A30A-4B19-B54F-BCBA57D14A1D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>
            <a:extLst>
              <a:ext uri="{FF2B5EF4-FFF2-40B4-BE49-F238E27FC236}">
                <a16:creationId xmlns:a16="http://schemas.microsoft.com/office/drawing/2014/main" id="{9E027732-9599-4DE4-80EF-1B08868C5F7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>
            <a:extLst>
              <a:ext uri="{FF2B5EF4-FFF2-40B4-BE49-F238E27FC236}">
                <a16:creationId xmlns:a16="http://schemas.microsoft.com/office/drawing/2014/main" id="{B4FDF3DB-BF10-4599-BCCD-C1540F34BF4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C686BF2A-BCB4-44A9-9FC1-2F76359F14E9}" type="slidenum">
              <a:rPr lang="en-US" altLang="en-US" sz="1200"/>
              <a:pPr eaLnBrk="1" hangingPunct="1"/>
              <a:t>6</a:t>
            </a:fld>
            <a:endParaRPr lang="en-US" altLang="en-US" sz="1200"/>
          </a:p>
        </p:txBody>
      </p:sp>
      <p:sp>
        <p:nvSpPr>
          <p:cNvPr id="23555" name="Rectangle 2">
            <a:extLst>
              <a:ext uri="{FF2B5EF4-FFF2-40B4-BE49-F238E27FC236}">
                <a16:creationId xmlns:a16="http://schemas.microsoft.com/office/drawing/2014/main" id="{959C47A7-CEC7-4492-9184-E4BAFA640236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>
            <a:extLst>
              <a:ext uri="{FF2B5EF4-FFF2-40B4-BE49-F238E27FC236}">
                <a16:creationId xmlns:a16="http://schemas.microsoft.com/office/drawing/2014/main" id="{00A50C2F-EC71-47F8-9CDB-4BA5C5CAFFC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>
            <a:extLst>
              <a:ext uri="{FF2B5EF4-FFF2-40B4-BE49-F238E27FC236}">
                <a16:creationId xmlns:a16="http://schemas.microsoft.com/office/drawing/2014/main" id="{59E2E70E-594A-4D8C-8D0E-AA918C7ECAE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09520386-529E-47E6-8FB0-AD7F071E8512}" type="slidenum">
              <a:rPr lang="en-US" altLang="en-US" sz="1200"/>
              <a:pPr eaLnBrk="1" hangingPunct="1"/>
              <a:t>7</a:t>
            </a:fld>
            <a:endParaRPr lang="en-US" altLang="en-US" sz="1200"/>
          </a:p>
        </p:txBody>
      </p:sp>
      <p:sp>
        <p:nvSpPr>
          <p:cNvPr id="24579" name="Rectangle 2">
            <a:extLst>
              <a:ext uri="{FF2B5EF4-FFF2-40B4-BE49-F238E27FC236}">
                <a16:creationId xmlns:a16="http://schemas.microsoft.com/office/drawing/2014/main" id="{99A12F3C-BACA-49B3-BD3E-1567189710F8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>
            <a:extLst>
              <a:ext uri="{FF2B5EF4-FFF2-40B4-BE49-F238E27FC236}">
                <a16:creationId xmlns:a16="http://schemas.microsoft.com/office/drawing/2014/main" id="{34B24C24-3063-4C7E-B5E6-DDF28A82A0A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>
            <a:extLst>
              <a:ext uri="{FF2B5EF4-FFF2-40B4-BE49-F238E27FC236}">
                <a16:creationId xmlns:a16="http://schemas.microsoft.com/office/drawing/2014/main" id="{8E07AFBE-73DC-4638-AF66-25A30F1BA6F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88BD0441-7E7D-4D79-A453-7CE0A5F14239}" type="slidenum">
              <a:rPr lang="en-US" altLang="en-US" sz="1200"/>
              <a:pPr eaLnBrk="1" hangingPunct="1"/>
              <a:t>8</a:t>
            </a:fld>
            <a:endParaRPr lang="en-US" altLang="en-US" sz="1200"/>
          </a:p>
        </p:txBody>
      </p:sp>
      <p:sp>
        <p:nvSpPr>
          <p:cNvPr id="25603" name="Rectangle 2">
            <a:extLst>
              <a:ext uri="{FF2B5EF4-FFF2-40B4-BE49-F238E27FC236}">
                <a16:creationId xmlns:a16="http://schemas.microsoft.com/office/drawing/2014/main" id="{AD23443C-B4C1-4AF9-8929-CB9367838ABA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>
            <a:extLst>
              <a:ext uri="{FF2B5EF4-FFF2-40B4-BE49-F238E27FC236}">
                <a16:creationId xmlns:a16="http://schemas.microsoft.com/office/drawing/2014/main" id="{268BC9D7-D28C-4AE5-AC56-F5D51B47F84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>
            <a:extLst>
              <a:ext uri="{FF2B5EF4-FFF2-40B4-BE49-F238E27FC236}">
                <a16:creationId xmlns:a16="http://schemas.microsoft.com/office/drawing/2014/main" id="{94F9FDD6-A0A0-432D-9C68-3D96C980411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D7B0B1C3-04CA-4734-91BF-979DC28902BF}" type="slidenum">
              <a:rPr lang="en-US" altLang="en-US" sz="1200"/>
              <a:pPr eaLnBrk="1" hangingPunct="1"/>
              <a:t>9</a:t>
            </a:fld>
            <a:endParaRPr lang="en-US" altLang="en-US" sz="1200"/>
          </a:p>
        </p:txBody>
      </p:sp>
      <p:sp>
        <p:nvSpPr>
          <p:cNvPr id="26627" name="Rectangle 2">
            <a:extLst>
              <a:ext uri="{FF2B5EF4-FFF2-40B4-BE49-F238E27FC236}">
                <a16:creationId xmlns:a16="http://schemas.microsoft.com/office/drawing/2014/main" id="{55F8F460-3034-4EDC-90F4-8F86D9C723D1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>
            <a:extLst>
              <a:ext uri="{FF2B5EF4-FFF2-40B4-BE49-F238E27FC236}">
                <a16:creationId xmlns:a16="http://schemas.microsoft.com/office/drawing/2014/main" id="{942B7B1E-8B1E-4C77-9B61-6B067CE7FEE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>
            <a:extLst>
              <a:ext uri="{FF2B5EF4-FFF2-40B4-BE49-F238E27FC236}">
                <a16:creationId xmlns:a16="http://schemas.microsoft.com/office/drawing/2014/main" id="{8264B86B-6F21-4294-9321-357EED89E2E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F5F5355E-0C4B-4F1B-9693-8E57F6473B96}" type="slidenum">
              <a:rPr lang="en-US" altLang="en-US" sz="1200"/>
              <a:pPr eaLnBrk="1" hangingPunct="1"/>
              <a:t>10</a:t>
            </a:fld>
            <a:endParaRPr lang="en-US" altLang="en-US" sz="1200"/>
          </a:p>
        </p:txBody>
      </p:sp>
      <p:sp>
        <p:nvSpPr>
          <p:cNvPr id="27651" name="Rectangle 2">
            <a:extLst>
              <a:ext uri="{FF2B5EF4-FFF2-40B4-BE49-F238E27FC236}">
                <a16:creationId xmlns:a16="http://schemas.microsoft.com/office/drawing/2014/main" id="{D9886884-2D0D-40ED-BED2-CD32088B0564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>
            <a:extLst>
              <a:ext uri="{FF2B5EF4-FFF2-40B4-BE49-F238E27FC236}">
                <a16:creationId xmlns:a16="http://schemas.microsoft.com/office/drawing/2014/main" id="{3227C548-CF66-4E8A-8EBE-578C8AA83F3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>
            <a:extLst>
              <a:ext uri="{FF2B5EF4-FFF2-40B4-BE49-F238E27FC236}">
                <a16:creationId xmlns:a16="http://schemas.microsoft.com/office/drawing/2014/main" id="{93D3E60A-D809-468D-BD6E-13291DE11BC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D95D564F-B5D9-4EB8-BD16-14C6E5642C6F}" type="slidenum">
              <a:rPr lang="en-US" altLang="en-US" sz="1200"/>
              <a:pPr eaLnBrk="1" hangingPunct="1"/>
              <a:t>11</a:t>
            </a:fld>
            <a:endParaRPr lang="en-US" altLang="en-US" sz="1200"/>
          </a:p>
        </p:txBody>
      </p:sp>
      <p:sp>
        <p:nvSpPr>
          <p:cNvPr id="28675" name="Rectangle 2">
            <a:extLst>
              <a:ext uri="{FF2B5EF4-FFF2-40B4-BE49-F238E27FC236}">
                <a16:creationId xmlns:a16="http://schemas.microsoft.com/office/drawing/2014/main" id="{22BB42D9-9584-4FB0-AAF2-E5481D93D352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>
            <a:extLst>
              <a:ext uri="{FF2B5EF4-FFF2-40B4-BE49-F238E27FC236}">
                <a16:creationId xmlns:a16="http://schemas.microsoft.com/office/drawing/2014/main" id="{8B44513B-065B-4408-AE0B-AEF958C79E1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14A874CC-34E9-4F9C-B600-53D75573CC3F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FEF35789-73B8-468B-9ABD-A16B9CC1A3FF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" name="Freeform 4">
              <a:extLst>
                <a:ext uri="{FF2B5EF4-FFF2-40B4-BE49-F238E27FC236}">
                  <a16:creationId xmlns:a16="http://schemas.microsoft.com/office/drawing/2014/main" id="{6F28558C-7B89-414D-95E8-89DC3EBF1339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3E5DC2D3-E73C-4D53-9924-97FEF30D7C5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A8F6AB65-4BD7-4A10-9866-202950E0E4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3079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143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2819400"/>
            <a:ext cx="6400800" cy="1752600"/>
          </a:xfrm>
          <a:extLst/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/>
              <a:t>Click to edit Master subtitle style</a:t>
            </a:r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D3B13B78-11DA-4D81-B451-C4709F524FE4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10">
            <a:extLst>
              <a:ext uri="{FF2B5EF4-FFF2-40B4-BE49-F238E27FC236}">
                <a16:creationId xmlns:a16="http://schemas.microsoft.com/office/drawing/2014/main" id="{555FA565-83A5-48DC-8CDA-C5AF5C9F49C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11">
            <a:extLst>
              <a:ext uri="{FF2B5EF4-FFF2-40B4-BE49-F238E27FC236}">
                <a16:creationId xmlns:a16="http://schemas.microsoft.com/office/drawing/2014/main" id="{5D6F94B6-DF96-4C39-BD0F-F885D021D5E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824999C-DB82-4A77-8A84-282D2EB3AAC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55244521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DC3E430F-3231-4C32-AA57-7EEE2C993E1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D380C7DB-5171-4A9A-B137-687D5DCCC36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878211D5-9E7D-4655-B74D-99F09D72BA4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E8D44A9-F368-4D5A-916C-8B291BC1B64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59276300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867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867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E16BFE79-C3FE-49F3-A7CE-1A2F526547B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01332B18-BA09-43B1-8EAF-8E362D916C2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62C504EC-A5B4-4E6D-858D-A66D5769DC8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166C22F-9971-4372-9BEF-808AEA35CF4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99793563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C4012CC1-B84A-4ACA-B91E-8D6ACF32964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710EFBE-0443-4CE0-9470-4009469847D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7EC16BD4-F761-4A75-9D11-6652A23F827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13C3F6-84D6-4B3D-8279-5A51C46F746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139023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A1F7A234-F057-46EE-B5DA-D8068631029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E6DCFF48-0341-4005-B3B0-F51C87D1309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BA5B5D1E-CE9E-440F-92BC-870D4A439A7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0B69EC2-75F8-4CEE-858C-CFB595361BD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266203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A7CA7673-1C8F-469D-BA0C-28A57D510E9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B19EB85D-E51E-4A48-94B7-776F27EA86B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5971EECF-F74D-4811-B93E-F9B8D403E7D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3B66B65-1EC1-4DDC-BED4-EC05982B6C5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884790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EB3034A-4CE7-4A62-8E4F-68F29AC50D1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AC2B2E0-2054-4B51-8F5E-2B5872CF66C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4E0ABD9-2A2E-4A07-839D-5988E323168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772F21-31A9-438B-9013-E3E7D4B83EC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990180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660FA015-03CB-470D-84DD-B7B343AA196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D411C419-7EBA-4504-9C5D-3763AED518C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A9122E14-A55D-4A57-9B65-7B46716AB6B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4D978A-7F58-4DD5-AD8B-F28D0999956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960195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9651BBA3-873A-4145-900C-7FDB72A806D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8AEEF630-A96B-4658-BFC5-D456B38C889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17D25BE5-3B8A-4B2F-8EB0-71DE0B23F42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8C64597-63D8-4963-B8FC-C3DB2672FE8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149276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8C3965D9-63EA-49D5-B425-0FB38D4F435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82294A4F-996E-4614-8C01-6F9C6C0EAD4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FE7D853D-3239-4FB7-8396-3ECC1D08139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686DFE8-8E1F-4C20-84F6-853D3CA5DE1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283990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364DD5D-E37C-45B2-A593-C68AF58CDBA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2CB8EEF-7A57-4D0B-BF78-F46EF057E11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BE4584D-90F9-4AE4-934D-2978DA1C27B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C18EE0-ECFB-49F2-9AD5-BCE8A1D5779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940068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01FD247E-B79A-4E73-9DBD-1FC2A9D0DB3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4F09D09D-A65A-41DC-A6E0-250E3A28452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72E07ACB-1DC2-41DE-8B1F-22C8C23F777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DF0EEB2-DC08-437D-9E5C-1812289B106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92925526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246F7D3-585D-4981-93B5-7EBCA50FDA8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D80182C-D8EB-416F-810A-6757CD441DB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1FBC8D7-3D84-4329-B95B-3C2521BF29D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CEBB1A1-1029-4704-812E-7D817A49F29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9549671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3647AF40-6337-44CE-B5C0-AB166B30F7F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B2F756D1-EA49-4A46-97DD-8AB13B41E98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DED4E978-D97C-4E63-B92E-825B907B37C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384A49A-E784-4484-AF92-D05027BAA4D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41890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884E26C6-A500-4130-AB11-06E9AC488ED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15D38105-85AF-4C55-A728-F7047D40C00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88A31E0B-8B2B-4824-885F-7D77CCFD10B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3A35E5B-9E4B-48B7-AD1C-3CC42B0099F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037162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8B454D26-D815-4868-AB7A-6D65EF86974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18AB75F6-6D2F-47C5-B6B6-E918E3F0220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2B75B217-7414-48BF-A232-AFE8D705367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554E84F-F4DE-40C9-A3CF-7C903AD2419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25941300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41475"/>
            <a:ext cx="38100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1475"/>
            <a:ext cx="38100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265D802B-4187-4EAD-88E8-2395B112C11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81600ACD-7749-49E8-8F4F-2A062BBF79A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7C773587-A297-471E-A0CA-B893B147FE5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40063A-022D-485A-8EF0-E742A52E62A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9533041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9">
            <a:extLst>
              <a:ext uri="{FF2B5EF4-FFF2-40B4-BE49-F238E27FC236}">
                <a16:creationId xmlns:a16="http://schemas.microsoft.com/office/drawing/2014/main" id="{9AC8C8C6-25A8-408E-A801-A44999B8B1C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">
            <a:extLst>
              <a:ext uri="{FF2B5EF4-FFF2-40B4-BE49-F238E27FC236}">
                <a16:creationId xmlns:a16="http://schemas.microsoft.com/office/drawing/2014/main" id="{19A7E19C-6FAA-4515-B667-0117B6A4BF2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E277DD08-B53C-4EA0-AD27-54045B2B356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C757DF3-4B84-49D8-83D9-564FFA8B9CD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80968454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9">
            <a:extLst>
              <a:ext uri="{FF2B5EF4-FFF2-40B4-BE49-F238E27FC236}">
                <a16:creationId xmlns:a16="http://schemas.microsoft.com/office/drawing/2014/main" id="{9935F0D7-CA31-40B2-B807-B033F03B881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">
            <a:extLst>
              <a:ext uri="{FF2B5EF4-FFF2-40B4-BE49-F238E27FC236}">
                <a16:creationId xmlns:a16="http://schemas.microsoft.com/office/drawing/2014/main" id="{948BB805-F2C7-4AF2-9ECE-7257A0BCC35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>
            <a:extLst>
              <a:ext uri="{FF2B5EF4-FFF2-40B4-BE49-F238E27FC236}">
                <a16:creationId xmlns:a16="http://schemas.microsoft.com/office/drawing/2014/main" id="{FEE583EA-97DB-46EE-9E0B-460668FD93F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7ACAEE-A71A-472E-B2C3-16569C1835A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78681164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>
            <a:extLst>
              <a:ext uri="{FF2B5EF4-FFF2-40B4-BE49-F238E27FC236}">
                <a16:creationId xmlns:a16="http://schemas.microsoft.com/office/drawing/2014/main" id="{A7A4A89E-BA35-4FFC-B59B-3CFA9813591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">
            <a:extLst>
              <a:ext uri="{FF2B5EF4-FFF2-40B4-BE49-F238E27FC236}">
                <a16:creationId xmlns:a16="http://schemas.microsoft.com/office/drawing/2014/main" id="{251E8FDA-B873-469F-BB4A-6398EF301B5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1">
            <a:extLst>
              <a:ext uri="{FF2B5EF4-FFF2-40B4-BE49-F238E27FC236}">
                <a16:creationId xmlns:a16="http://schemas.microsoft.com/office/drawing/2014/main" id="{D63774C8-2D7F-48A6-B8DB-A09EA77A95C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EBDE64E-CC1C-41D6-802E-65273EB0555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91467279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CBE62F25-F484-4493-90FE-3F015604597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51DC3E65-03B8-40AF-9ACB-DC2B343BDED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A28C48E9-DC35-456D-915F-8022F37915A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AC0BFD-CB9B-4EB5-8046-CC13DF41E02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35891728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1D52A902-A8E7-4368-A370-5FFCFAF7012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2684CE92-7F8B-44B0-B6AD-F8BCE255A84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C61D4134-22D1-425D-BE93-A5AA914A17E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6D11E5B-E4B8-4F38-B151-B7FD43FAE0B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55013788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>
            <a:extLst>
              <a:ext uri="{FF2B5EF4-FFF2-40B4-BE49-F238E27FC236}">
                <a16:creationId xmlns:a16="http://schemas.microsoft.com/office/drawing/2014/main" id="{4E4FBC5F-4D51-450C-AA9F-33D0215019F4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1032" name="Freeform 3">
              <a:extLst>
                <a:ext uri="{FF2B5EF4-FFF2-40B4-BE49-F238E27FC236}">
                  <a16:creationId xmlns:a16="http://schemas.microsoft.com/office/drawing/2014/main" id="{345F6429-207A-41C8-A3EE-8F12336ABDED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33" name="Freeform 4">
              <a:extLst>
                <a:ext uri="{FF2B5EF4-FFF2-40B4-BE49-F238E27FC236}">
                  <a16:creationId xmlns:a16="http://schemas.microsoft.com/office/drawing/2014/main" id="{2BE1C8DB-C661-47FE-969D-42AFCA70FB4B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34" name="Freeform 5">
              <a:extLst>
                <a:ext uri="{FF2B5EF4-FFF2-40B4-BE49-F238E27FC236}">
                  <a16:creationId xmlns:a16="http://schemas.microsoft.com/office/drawing/2014/main" id="{7D90B4C0-4FA9-4D6F-AE3E-A7701EFF39B8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35" name="Freeform 6">
              <a:extLst>
                <a:ext uri="{FF2B5EF4-FFF2-40B4-BE49-F238E27FC236}">
                  <a16:creationId xmlns:a16="http://schemas.microsoft.com/office/drawing/2014/main" id="{26FC43DF-C22C-4FAB-960C-651405D7719D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2055" name="Rectangle 7">
            <a:extLst>
              <a:ext uri="{FF2B5EF4-FFF2-40B4-BE49-F238E27FC236}">
                <a16:creationId xmlns:a16="http://schemas.microsoft.com/office/drawing/2014/main" id="{DD0B6B26-1640-48EC-BA70-DF77DDB8858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219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57" name="Rectangle 9">
            <a:extLst>
              <a:ext uri="{FF2B5EF4-FFF2-40B4-BE49-F238E27FC236}">
                <a16:creationId xmlns:a16="http://schemas.microsoft.com/office/drawing/2014/main" id="{5B373A8B-2F97-4C23-BB85-F27F287D910D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8" name="Rectangle 10">
            <a:extLst>
              <a:ext uri="{FF2B5EF4-FFF2-40B4-BE49-F238E27FC236}">
                <a16:creationId xmlns:a16="http://schemas.microsoft.com/office/drawing/2014/main" id="{4BFD4E21-6C0F-4017-B5D6-5F5430320FF7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9" name="Rectangle 11">
            <a:extLst>
              <a:ext uri="{FF2B5EF4-FFF2-40B4-BE49-F238E27FC236}">
                <a16:creationId xmlns:a16="http://schemas.microsoft.com/office/drawing/2014/main" id="{C5EC0206-5A7B-48F8-9DE9-B5415D67296D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/>
            </a:lvl1pPr>
          </a:lstStyle>
          <a:p>
            <a:fld id="{6D06AEBC-0B8F-4C15-B9C7-A98B912C8C79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2060" name="Rectangle 12">
            <a:extLst>
              <a:ext uri="{FF2B5EF4-FFF2-40B4-BE49-F238E27FC236}">
                <a16:creationId xmlns:a16="http://schemas.microsoft.com/office/drawing/2014/main" id="{00A90609-A1DD-4B0B-8CC2-639E28BBD3B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41475"/>
            <a:ext cx="7772400" cy="44545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41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»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52993B6F-A296-46C3-AE76-5BE521F858A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id="{06347C8C-7332-4179-9C45-174DA638F4F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79876" name="Rectangle 4">
            <a:extLst>
              <a:ext uri="{FF2B5EF4-FFF2-40B4-BE49-F238E27FC236}">
                <a16:creationId xmlns:a16="http://schemas.microsoft.com/office/drawing/2014/main" id="{C7268540-36B0-4A7B-B810-21D84A054802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9877" name="Rectangle 5">
            <a:extLst>
              <a:ext uri="{FF2B5EF4-FFF2-40B4-BE49-F238E27FC236}">
                <a16:creationId xmlns:a16="http://schemas.microsoft.com/office/drawing/2014/main" id="{C59EF163-33F0-4BA9-99B0-99F172B565FA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9878" name="Rectangle 6">
            <a:extLst>
              <a:ext uri="{FF2B5EF4-FFF2-40B4-BE49-F238E27FC236}">
                <a16:creationId xmlns:a16="http://schemas.microsoft.com/office/drawing/2014/main" id="{BE8EA6F8-74BC-44B6-B4CB-B8BDA9D7A4C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anose="020B0604020202020204" pitchFamily="34" charset="0"/>
              </a:defRPr>
            </a:lvl1pPr>
          </a:lstStyle>
          <a:p>
            <a:fld id="{7AB870BA-6E0B-4B1F-916E-929490196D6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ew-arkemmaus.org/index.htm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>
            <a:extLst>
              <a:ext uri="{FF2B5EF4-FFF2-40B4-BE49-F238E27FC236}">
                <a16:creationId xmlns:a16="http://schemas.microsoft.com/office/drawing/2014/main" id="{694A1821-79BB-4674-986D-9B1F3C76A9AE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52400" y="1371600"/>
            <a:ext cx="1143000" cy="3276600"/>
          </a:xfrm>
        </p:spPr>
        <p:txBody>
          <a:bodyPr/>
          <a:lstStyle/>
          <a:p>
            <a:pPr algn="l" eaLnBrk="1" hangingPunct="1">
              <a:buFont typeface="Wingdings" pitchFamily="2" charset="2"/>
              <a:buChar char="n"/>
              <a:defRPr/>
            </a:pPr>
            <a:r>
              <a:rPr lang="en-US" sz="3600" b="1" dirty="0">
                <a:cs typeface="Arial" charset="0"/>
              </a:rPr>
              <a:t> </a:t>
            </a:r>
            <a:r>
              <a:rPr lang="en-US" sz="3600" b="1" dirty="0">
                <a:solidFill>
                  <a:schemeClr val="tx2"/>
                </a:solidFill>
                <a:cs typeface="Arial" charset="0"/>
              </a:rPr>
              <a:t>R</a:t>
            </a:r>
          </a:p>
          <a:p>
            <a:pPr algn="l" eaLnBrk="1" hangingPunct="1">
              <a:buFont typeface="Wingdings" pitchFamily="2" charset="2"/>
              <a:buChar char="n"/>
              <a:defRPr/>
            </a:pPr>
            <a:endParaRPr lang="en-US" sz="3600" b="1" dirty="0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12291" name="Text Box 3">
            <a:extLst>
              <a:ext uri="{FF2B5EF4-FFF2-40B4-BE49-F238E27FC236}">
                <a16:creationId xmlns:a16="http://schemas.microsoft.com/office/drawing/2014/main" id="{AA623E23-86DD-4F60-911E-BF5DBC1A60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9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2772" name="Text Box 4">
            <a:extLst>
              <a:ext uri="{FF2B5EF4-FFF2-40B4-BE49-F238E27FC236}">
                <a16:creationId xmlns:a16="http://schemas.microsoft.com/office/drawing/2014/main" id="{BFD24DB5-50A2-499B-8780-CF8CF408F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15557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Sanctifying Grace makes us</a:t>
            </a:r>
          </a:p>
          <a:p>
            <a:pPr algn="ctr">
              <a:defRPr/>
            </a:pPr>
            <a:r>
              <a:rPr lang="en-US" sz="4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RIPE for glory</a:t>
            </a:r>
          </a:p>
        </p:txBody>
      </p:sp>
      <p:sp>
        <p:nvSpPr>
          <p:cNvPr id="32775" name="Rectangle 7">
            <a:extLst>
              <a:ext uri="{FF2B5EF4-FFF2-40B4-BE49-F238E27FC236}">
                <a16:creationId xmlns:a16="http://schemas.microsoft.com/office/drawing/2014/main" id="{0213F591-C87C-4F49-BF26-E64207045D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0600" y="1371600"/>
            <a:ext cx="6705600" cy="13716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2075" tIns="46038" rIns="92075" bIns="46038"/>
          <a:lstStyle/>
          <a:p>
            <a:pPr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None/>
              <a:defRPr/>
            </a:pPr>
            <a:r>
              <a:rPr lang="en-US" sz="3600" b="1" dirty="0" err="1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estoring</a:t>
            </a:r>
            <a:r>
              <a:rPr lang="en-US" sz="3600" b="1" dirty="0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 </a:t>
            </a:r>
            <a:r>
              <a:rPr lang="en-US" sz="3200" b="1" dirty="0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our relationship with God and others</a:t>
            </a:r>
            <a:endParaRPr lang="en-US" sz="3600" b="1" dirty="0"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  <a:p>
            <a:pPr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None/>
              <a:defRPr/>
            </a:pPr>
            <a:endParaRPr lang="en-US" sz="3600" b="1" dirty="0"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pic>
        <p:nvPicPr>
          <p:cNvPr id="12294" name="Picture 6" descr="SG Grape Vine.wmf">
            <a:extLst>
              <a:ext uri="{FF2B5EF4-FFF2-40B4-BE49-F238E27FC236}">
                <a16:creationId xmlns:a16="http://schemas.microsoft.com/office/drawing/2014/main" id="{B88A62B1-A672-46AF-8C7E-5467D4D920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914400"/>
            <a:ext cx="5638800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9DE11E5-733C-455E-8BE1-5D0950C722FC}"/>
              </a:ext>
            </a:extLst>
          </p:cNvPr>
          <p:cNvSpPr txBox="1"/>
          <p:nvPr/>
        </p:nvSpPr>
        <p:spPr>
          <a:xfrm>
            <a:off x="1828800" y="2438400"/>
            <a:ext cx="4305300" cy="10779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Knowing whose we are </a:t>
            </a:r>
          </a:p>
          <a:p>
            <a:pPr>
              <a:defRPr/>
            </a:pP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changes who we are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>
            <a:extLst>
              <a:ext uri="{FF2B5EF4-FFF2-40B4-BE49-F238E27FC236}">
                <a16:creationId xmlns:a16="http://schemas.microsoft.com/office/drawing/2014/main" id="{4C5543C2-C569-4EB8-835F-67918D0BC6A5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52400" y="1371600"/>
            <a:ext cx="1143000" cy="3276600"/>
          </a:xfrm>
        </p:spPr>
        <p:txBody>
          <a:bodyPr/>
          <a:lstStyle/>
          <a:p>
            <a:pPr algn="l" eaLnBrk="1" hangingPunct="1">
              <a:buFont typeface="Wingdings" pitchFamily="2" charset="2"/>
              <a:buChar char="n"/>
              <a:defRPr/>
            </a:pPr>
            <a:r>
              <a:rPr lang="en-US" sz="3600" b="1" dirty="0">
                <a:cs typeface="Arial" charset="0"/>
              </a:rPr>
              <a:t> </a:t>
            </a:r>
            <a:r>
              <a:rPr lang="en-US" sz="3600" b="1" dirty="0">
                <a:solidFill>
                  <a:schemeClr val="tx2"/>
                </a:solidFill>
                <a:cs typeface="Arial" charset="0"/>
              </a:rPr>
              <a:t>R</a:t>
            </a:r>
          </a:p>
          <a:p>
            <a:pPr algn="l" eaLnBrk="1" hangingPunct="1">
              <a:buFont typeface="Wingdings" pitchFamily="2" charset="2"/>
              <a:buChar char="n"/>
              <a:defRPr/>
            </a:pPr>
            <a:r>
              <a:rPr lang="en-US" sz="3600" b="1" dirty="0">
                <a:cs typeface="Arial" charset="0"/>
              </a:rPr>
              <a:t> </a:t>
            </a:r>
            <a:r>
              <a:rPr lang="en-US" sz="3600" b="1" dirty="0">
                <a:solidFill>
                  <a:schemeClr val="tx2"/>
                </a:solidFill>
                <a:cs typeface="Arial" charset="0"/>
              </a:rPr>
              <a:t>I</a:t>
            </a:r>
          </a:p>
          <a:p>
            <a:pPr algn="l" eaLnBrk="1" hangingPunct="1">
              <a:buFont typeface="Wingdings" pitchFamily="2" charset="2"/>
              <a:buChar char="n"/>
              <a:defRPr/>
            </a:pPr>
            <a:endParaRPr lang="en-US" sz="3600" b="1" dirty="0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13315" name="Text Box 3">
            <a:extLst>
              <a:ext uri="{FF2B5EF4-FFF2-40B4-BE49-F238E27FC236}">
                <a16:creationId xmlns:a16="http://schemas.microsoft.com/office/drawing/2014/main" id="{30319CC0-4F1E-492C-B38A-543DECD54C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9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2772" name="Text Box 4">
            <a:extLst>
              <a:ext uri="{FF2B5EF4-FFF2-40B4-BE49-F238E27FC236}">
                <a16:creationId xmlns:a16="http://schemas.microsoft.com/office/drawing/2014/main" id="{4FCF114A-3ADA-4887-AA0A-EE2C7A5C3E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15557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Sanctifying Grace makes us</a:t>
            </a:r>
          </a:p>
          <a:p>
            <a:pPr algn="ctr">
              <a:defRPr/>
            </a:pPr>
            <a:r>
              <a:rPr lang="en-US" sz="4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RIPE for glory</a:t>
            </a:r>
          </a:p>
        </p:txBody>
      </p:sp>
      <p:sp>
        <p:nvSpPr>
          <p:cNvPr id="32775" name="Rectangle 7">
            <a:extLst>
              <a:ext uri="{FF2B5EF4-FFF2-40B4-BE49-F238E27FC236}">
                <a16:creationId xmlns:a16="http://schemas.microsoft.com/office/drawing/2014/main" id="{9D48A33B-830A-4941-9ED9-EB7F91B2CF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4400" y="1371600"/>
            <a:ext cx="6705600" cy="32766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2075" tIns="46038" rIns="92075" bIns="46038"/>
          <a:lstStyle/>
          <a:p>
            <a:pPr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None/>
              <a:defRPr/>
            </a:pPr>
            <a:r>
              <a:rPr lang="en-US" sz="3600" b="1" dirty="0" err="1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estoring</a:t>
            </a:r>
            <a:endParaRPr lang="en-US" sz="3600" b="1" dirty="0"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  <a:p>
            <a:pPr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None/>
              <a:defRPr/>
            </a:pPr>
            <a:r>
              <a:rPr lang="en-US" sz="3600" b="1" dirty="0" err="1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mparting</a:t>
            </a:r>
            <a:r>
              <a:rPr lang="en-US" sz="3600" b="1" dirty="0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 new life, new light, new strength, and a new heart.</a:t>
            </a:r>
          </a:p>
        </p:txBody>
      </p:sp>
      <p:pic>
        <p:nvPicPr>
          <p:cNvPr id="13318" name="Picture 6" descr="SG Grape Vine.wmf">
            <a:extLst>
              <a:ext uri="{FF2B5EF4-FFF2-40B4-BE49-F238E27FC236}">
                <a16:creationId xmlns:a16="http://schemas.microsoft.com/office/drawing/2014/main" id="{DCE49B82-354B-4235-9061-70C4260400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914400"/>
            <a:ext cx="5638800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>
            <a:extLst>
              <a:ext uri="{FF2B5EF4-FFF2-40B4-BE49-F238E27FC236}">
                <a16:creationId xmlns:a16="http://schemas.microsoft.com/office/drawing/2014/main" id="{F41F34AC-E117-4F90-B1C3-0658B693D55E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52400" y="1371600"/>
            <a:ext cx="1143000" cy="3276600"/>
          </a:xfrm>
        </p:spPr>
        <p:txBody>
          <a:bodyPr/>
          <a:lstStyle/>
          <a:p>
            <a:pPr algn="l" eaLnBrk="1" hangingPunct="1">
              <a:buFont typeface="Wingdings" pitchFamily="2" charset="2"/>
              <a:buChar char="n"/>
              <a:defRPr/>
            </a:pPr>
            <a:r>
              <a:rPr lang="en-US" sz="3600" b="1" dirty="0">
                <a:cs typeface="Arial" charset="0"/>
              </a:rPr>
              <a:t> </a:t>
            </a:r>
            <a:r>
              <a:rPr lang="en-US" sz="3600" b="1" dirty="0">
                <a:solidFill>
                  <a:schemeClr val="tx2"/>
                </a:solidFill>
                <a:cs typeface="Arial" charset="0"/>
              </a:rPr>
              <a:t>R</a:t>
            </a:r>
          </a:p>
          <a:p>
            <a:pPr algn="l" eaLnBrk="1" hangingPunct="1">
              <a:buFont typeface="Wingdings" pitchFamily="2" charset="2"/>
              <a:buChar char="n"/>
              <a:defRPr/>
            </a:pPr>
            <a:r>
              <a:rPr lang="en-US" sz="3600" b="1" dirty="0">
                <a:cs typeface="Arial" charset="0"/>
              </a:rPr>
              <a:t> </a:t>
            </a:r>
            <a:r>
              <a:rPr lang="en-US" sz="3600" b="1" dirty="0">
                <a:solidFill>
                  <a:schemeClr val="tx2"/>
                </a:solidFill>
                <a:cs typeface="Arial" charset="0"/>
              </a:rPr>
              <a:t>I</a:t>
            </a:r>
          </a:p>
          <a:p>
            <a:pPr algn="l" eaLnBrk="1" hangingPunct="1">
              <a:buFont typeface="Wingdings" pitchFamily="2" charset="2"/>
              <a:buChar char="n"/>
              <a:defRPr/>
            </a:pPr>
            <a:r>
              <a:rPr lang="en-US" sz="3600" b="1" dirty="0">
                <a:cs typeface="Arial" charset="0"/>
              </a:rPr>
              <a:t> </a:t>
            </a:r>
            <a:r>
              <a:rPr lang="en-US" sz="3600" b="1" dirty="0">
                <a:solidFill>
                  <a:schemeClr val="tx2"/>
                </a:solidFill>
                <a:cs typeface="Arial" charset="0"/>
              </a:rPr>
              <a:t>P</a:t>
            </a:r>
          </a:p>
          <a:p>
            <a:pPr algn="l" eaLnBrk="1" hangingPunct="1">
              <a:buFont typeface="Wingdings" pitchFamily="2" charset="2"/>
              <a:buChar char="n"/>
              <a:defRPr/>
            </a:pPr>
            <a:endParaRPr lang="en-US" sz="3600" b="1" dirty="0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14339" name="Text Box 3">
            <a:extLst>
              <a:ext uri="{FF2B5EF4-FFF2-40B4-BE49-F238E27FC236}">
                <a16:creationId xmlns:a16="http://schemas.microsoft.com/office/drawing/2014/main" id="{7369A9B2-7C00-419D-BDE4-C08190A478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9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2772" name="Text Box 4">
            <a:extLst>
              <a:ext uri="{FF2B5EF4-FFF2-40B4-BE49-F238E27FC236}">
                <a16:creationId xmlns:a16="http://schemas.microsoft.com/office/drawing/2014/main" id="{C897AAB0-C4FF-46DF-85AA-8E5BE93926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15557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Sanctifying Grace makes us</a:t>
            </a:r>
          </a:p>
          <a:p>
            <a:pPr algn="ctr">
              <a:defRPr/>
            </a:pPr>
            <a:r>
              <a:rPr lang="en-US" sz="4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RIPE for glory</a:t>
            </a:r>
          </a:p>
        </p:txBody>
      </p:sp>
      <p:sp>
        <p:nvSpPr>
          <p:cNvPr id="32775" name="Rectangle 7">
            <a:extLst>
              <a:ext uri="{FF2B5EF4-FFF2-40B4-BE49-F238E27FC236}">
                <a16:creationId xmlns:a16="http://schemas.microsoft.com/office/drawing/2014/main" id="{48FDD55A-16A4-49FD-BE59-0D3AF59BA5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4400" y="1371600"/>
            <a:ext cx="6705600" cy="36576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2075" tIns="46038" rIns="92075" bIns="46038"/>
          <a:lstStyle/>
          <a:p>
            <a:pPr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None/>
              <a:defRPr/>
            </a:pPr>
            <a:r>
              <a:rPr lang="en-US" sz="3600" b="1" dirty="0" err="1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estoring</a:t>
            </a:r>
            <a:r>
              <a:rPr lang="en-US" sz="3600" b="1" dirty="0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 </a:t>
            </a:r>
          </a:p>
          <a:p>
            <a:pPr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None/>
              <a:defRPr/>
            </a:pPr>
            <a:r>
              <a:rPr lang="en-US" sz="3600" b="1" dirty="0" err="1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mparting</a:t>
            </a:r>
            <a:endParaRPr lang="en-US" sz="3600" b="1" dirty="0"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  <a:p>
            <a:pPr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None/>
              <a:defRPr/>
            </a:pPr>
            <a:r>
              <a:rPr lang="en-US" sz="3600" b="1" dirty="0" err="1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erfecting</a:t>
            </a:r>
            <a:r>
              <a:rPr lang="en-US" sz="3600" b="1" dirty="0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 us in the image of God and the likeness of Jesus Christ </a:t>
            </a:r>
          </a:p>
        </p:txBody>
      </p:sp>
      <p:pic>
        <p:nvPicPr>
          <p:cNvPr id="14342" name="Picture 6" descr="SG Grape Vine.wmf">
            <a:extLst>
              <a:ext uri="{FF2B5EF4-FFF2-40B4-BE49-F238E27FC236}">
                <a16:creationId xmlns:a16="http://schemas.microsoft.com/office/drawing/2014/main" id="{3EF73704-10B7-46E4-A1D0-EDB1B12E16D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914400"/>
            <a:ext cx="5638800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6" descr="SG Grape Vine.wmf">
            <a:extLst>
              <a:ext uri="{FF2B5EF4-FFF2-40B4-BE49-F238E27FC236}">
                <a16:creationId xmlns:a16="http://schemas.microsoft.com/office/drawing/2014/main" id="{91680560-88A0-4F71-BAC2-F15DBB490D9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914400"/>
            <a:ext cx="5638800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0" name="Rectangle 2">
            <a:extLst>
              <a:ext uri="{FF2B5EF4-FFF2-40B4-BE49-F238E27FC236}">
                <a16:creationId xmlns:a16="http://schemas.microsoft.com/office/drawing/2014/main" id="{FFD05CD8-FD63-4CD2-843A-A4273C393BCE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52400" y="1371600"/>
            <a:ext cx="1143000" cy="3276600"/>
          </a:xfrm>
        </p:spPr>
        <p:txBody>
          <a:bodyPr/>
          <a:lstStyle/>
          <a:p>
            <a:pPr algn="l" eaLnBrk="1" hangingPunct="1">
              <a:buFont typeface="Wingdings" pitchFamily="2" charset="2"/>
              <a:buChar char="n"/>
              <a:defRPr/>
            </a:pPr>
            <a:r>
              <a:rPr lang="en-US" sz="3600" b="1" dirty="0">
                <a:cs typeface="Arial" charset="0"/>
              </a:rPr>
              <a:t> </a:t>
            </a:r>
            <a:r>
              <a:rPr lang="en-US" sz="3600" b="1" dirty="0">
                <a:solidFill>
                  <a:schemeClr val="tx2"/>
                </a:solidFill>
                <a:cs typeface="Arial" charset="0"/>
              </a:rPr>
              <a:t>R</a:t>
            </a:r>
          </a:p>
          <a:p>
            <a:pPr algn="l" eaLnBrk="1" hangingPunct="1">
              <a:buFont typeface="Wingdings" pitchFamily="2" charset="2"/>
              <a:buChar char="n"/>
              <a:defRPr/>
            </a:pPr>
            <a:r>
              <a:rPr lang="en-US" sz="3600" b="1" dirty="0">
                <a:cs typeface="Arial" charset="0"/>
              </a:rPr>
              <a:t> </a:t>
            </a:r>
            <a:r>
              <a:rPr lang="en-US" sz="3600" b="1" dirty="0">
                <a:solidFill>
                  <a:schemeClr val="tx2"/>
                </a:solidFill>
                <a:cs typeface="Arial" charset="0"/>
              </a:rPr>
              <a:t>I</a:t>
            </a:r>
          </a:p>
          <a:p>
            <a:pPr algn="l" eaLnBrk="1" hangingPunct="1">
              <a:buFont typeface="Wingdings" pitchFamily="2" charset="2"/>
              <a:buChar char="n"/>
              <a:defRPr/>
            </a:pPr>
            <a:r>
              <a:rPr lang="en-US" sz="3600" b="1" dirty="0">
                <a:cs typeface="Arial" charset="0"/>
              </a:rPr>
              <a:t> </a:t>
            </a:r>
            <a:r>
              <a:rPr lang="en-US" sz="3600" b="1" dirty="0">
                <a:solidFill>
                  <a:schemeClr val="tx2"/>
                </a:solidFill>
                <a:cs typeface="Arial" charset="0"/>
              </a:rPr>
              <a:t>P</a:t>
            </a:r>
          </a:p>
          <a:p>
            <a:pPr algn="l" eaLnBrk="1" hangingPunct="1">
              <a:buFont typeface="Wingdings" pitchFamily="2" charset="2"/>
              <a:buChar char="n"/>
              <a:defRPr/>
            </a:pPr>
            <a:r>
              <a:rPr lang="en-US" sz="3600" b="1" dirty="0">
                <a:cs typeface="Arial" charset="0"/>
              </a:rPr>
              <a:t> </a:t>
            </a:r>
            <a:r>
              <a:rPr lang="en-US" sz="3600" b="1" dirty="0">
                <a:solidFill>
                  <a:schemeClr val="tx2"/>
                </a:solidFill>
                <a:cs typeface="Arial" charset="0"/>
              </a:rPr>
              <a:t>E</a:t>
            </a:r>
          </a:p>
        </p:txBody>
      </p:sp>
      <p:sp>
        <p:nvSpPr>
          <p:cNvPr id="15364" name="Text Box 3">
            <a:extLst>
              <a:ext uri="{FF2B5EF4-FFF2-40B4-BE49-F238E27FC236}">
                <a16:creationId xmlns:a16="http://schemas.microsoft.com/office/drawing/2014/main" id="{89F2D187-A66B-43A2-A1B0-8BE6E78DBB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9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2772" name="Text Box 4">
            <a:extLst>
              <a:ext uri="{FF2B5EF4-FFF2-40B4-BE49-F238E27FC236}">
                <a16:creationId xmlns:a16="http://schemas.microsoft.com/office/drawing/2014/main" id="{E4CE8BB8-C89B-4CA2-B6CB-4C750574F3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15557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Sanctifying Grace makes us</a:t>
            </a:r>
          </a:p>
          <a:p>
            <a:pPr algn="ctr">
              <a:defRPr/>
            </a:pPr>
            <a:r>
              <a:rPr lang="en-US" sz="4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RIPE for glory</a:t>
            </a:r>
          </a:p>
        </p:txBody>
      </p:sp>
      <p:sp>
        <p:nvSpPr>
          <p:cNvPr id="32775" name="Rectangle 7">
            <a:extLst>
              <a:ext uri="{FF2B5EF4-FFF2-40B4-BE49-F238E27FC236}">
                <a16:creationId xmlns:a16="http://schemas.microsoft.com/office/drawing/2014/main" id="{6A45595B-8020-4CF6-B6C4-506E49CD0B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4400" y="1371600"/>
            <a:ext cx="6705600" cy="32766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2075" tIns="46038" rIns="92075" bIns="46038"/>
          <a:lstStyle/>
          <a:p>
            <a:pPr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None/>
              <a:defRPr/>
            </a:pPr>
            <a:r>
              <a:rPr lang="en-US" sz="3600" b="1" dirty="0" err="1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estoring</a:t>
            </a:r>
            <a:r>
              <a:rPr lang="en-US" sz="3600" b="1" dirty="0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 </a:t>
            </a:r>
          </a:p>
          <a:p>
            <a:pPr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None/>
              <a:defRPr/>
            </a:pPr>
            <a:r>
              <a:rPr lang="en-US" sz="3600" b="1" dirty="0" err="1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mparting</a:t>
            </a:r>
            <a:endParaRPr lang="en-US" sz="3600" b="1" dirty="0"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  <a:p>
            <a:pPr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None/>
              <a:defRPr/>
            </a:pPr>
            <a:r>
              <a:rPr lang="en-US" sz="3600" b="1" dirty="0" err="1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erfecting</a:t>
            </a:r>
            <a:endParaRPr lang="en-US" sz="3600" b="1" dirty="0"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  <a:p>
            <a:pPr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None/>
              <a:defRPr/>
            </a:pPr>
            <a:r>
              <a:rPr lang="en-US" sz="3600" b="1" dirty="0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quipping us to do the work of Christ in the World- to be the hands and feet of Christ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A16C52-0269-482C-B5A7-ACACE33529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b="1" dirty="0"/>
              <a:t>The Holy Spirit also gifts us to obey the Great Commandment and the Great Commission</a:t>
            </a:r>
            <a:r>
              <a:rPr lang="en-US" dirty="0"/>
              <a:t>. </a:t>
            </a: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>
            <a:extLst>
              <a:ext uri="{FF2B5EF4-FFF2-40B4-BE49-F238E27FC236}">
                <a16:creationId xmlns:a16="http://schemas.microsoft.com/office/drawing/2014/main" id="{5DA4B281-EBC7-40D2-BBFF-EDB19C2593DC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228600" y="1524000"/>
            <a:ext cx="8686800" cy="4495800"/>
          </a:xfrm>
        </p:spPr>
        <p:txBody>
          <a:bodyPr/>
          <a:lstStyle/>
          <a:p>
            <a:pPr algn="l" eaLnBrk="1" hangingPunct="1">
              <a:spcBef>
                <a:spcPct val="10000"/>
              </a:spcBef>
              <a:buFont typeface="Wingdings" pitchFamily="2" charset="2"/>
              <a:buChar char="n"/>
              <a:defRPr/>
            </a:pPr>
            <a:r>
              <a:rPr lang="en-US" sz="3600" b="1" dirty="0">
                <a:cs typeface="Arial" charset="0"/>
              </a:rPr>
              <a:t> Growth in grace is a natural process</a:t>
            </a:r>
          </a:p>
          <a:p>
            <a:pPr marL="457200" lvl="1" indent="0" eaLnBrk="1" hangingPunct="1">
              <a:spcBef>
                <a:spcPct val="10000"/>
              </a:spcBef>
              <a:defRPr/>
            </a:pPr>
            <a:r>
              <a:rPr lang="en-US" sz="3600" b="1" dirty="0">
                <a:cs typeface="Arial" charset="0"/>
              </a:rPr>
              <a:t> Prayer and Worship</a:t>
            </a:r>
          </a:p>
          <a:p>
            <a:pPr marL="457200" lvl="1" indent="0" eaLnBrk="1" hangingPunct="1">
              <a:spcBef>
                <a:spcPct val="10000"/>
              </a:spcBef>
              <a:defRPr/>
            </a:pPr>
            <a:r>
              <a:rPr lang="en-US" sz="3600" b="1" dirty="0">
                <a:cs typeface="Arial" charset="0"/>
              </a:rPr>
              <a:t> Study</a:t>
            </a:r>
          </a:p>
          <a:p>
            <a:pPr marL="457200" lvl="1" indent="0" eaLnBrk="1" hangingPunct="1">
              <a:spcBef>
                <a:spcPct val="10000"/>
              </a:spcBef>
              <a:defRPr/>
            </a:pPr>
            <a:r>
              <a:rPr lang="en-US" sz="3600" b="1" dirty="0">
                <a:cs typeface="Arial" charset="0"/>
              </a:rPr>
              <a:t> Action</a:t>
            </a:r>
          </a:p>
          <a:p>
            <a:pPr algn="l" eaLnBrk="1" hangingPunct="1">
              <a:spcBef>
                <a:spcPct val="10000"/>
              </a:spcBef>
              <a:buFont typeface="Wingdings" pitchFamily="2" charset="2"/>
              <a:buChar char="n"/>
              <a:defRPr/>
            </a:pPr>
            <a:r>
              <a:rPr lang="en-US" sz="3600" b="1" dirty="0">
                <a:cs typeface="Arial" charset="0"/>
              </a:rPr>
              <a:t> We open our hearts to receive grace</a:t>
            </a:r>
          </a:p>
          <a:p>
            <a:pPr algn="l" eaLnBrk="1" hangingPunct="1">
              <a:spcBef>
                <a:spcPct val="10000"/>
              </a:spcBef>
              <a:defRPr/>
            </a:pPr>
            <a:r>
              <a:rPr lang="en-US" sz="3600" b="1" dirty="0">
                <a:cs typeface="Arial" charset="0"/>
              </a:rPr>
              <a:t>	as a gift</a:t>
            </a:r>
          </a:p>
        </p:txBody>
      </p:sp>
      <p:sp>
        <p:nvSpPr>
          <p:cNvPr id="17411" name="Text Box 3">
            <a:extLst>
              <a:ext uri="{FF2B5EF4-FFF2-40B4-BE49-F238E27FC236}">
                <a16:creationId xmlns:a16="http://schemas.microsoft.com/office/drawing/2014/main" id="{83C245DF-EA11-41B7-9103-4D52043F7A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9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6324" name="Text Box 4">
            <a:extLst>
              <a:ext uri="{FF2B5EF4-FFF2-40B4-BE49-F238E27FC236}">
                <a16:creationId xmlns:a16="http://schemas.microsoft.com/office/drawing/2014/main" id="{1B2847A1-487A-4B40-86FB-E8CB81197E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15557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How Do We Grow in</a:t>
            </a:r>
          </a:p>
          <a:p>
            <a:pPr algn="ctr">
              <a:defRPr/>
            </a:pPr>
            <a:r>
              <a:rPr lang="en-US" sz="4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Sanctifying Grace?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>
            <a:extLst>
              <a:ext uri="{FF2B5EF4-FFF2-40B4-BE49-F238E27FC236}">
                <a16:creationId xmlns:a16="http://schemas.microsoft.com/office/drawing/2014/main" id="{3F4343B6-ACDE-4D5E-AA84-BA757C21BE56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2286000"/>
            <a:ext cx="9144000" cy="1219200"/>
          </a:xfrm>
        </p:spPr>
        <p:txBody>
          <a:bodyPr/>
          <a:lstStyle/>
          <a:p>
            <a:pPr eaLnBrk="1" hangingPunct="1">
              <a:defRPr/>
            </a:pPr>
            <a:r>
              <a:rPr lang="en-US" sz="6000" b="1" i="1">
                <a:solidFill>
                  <a:schemeClr val="tx2"/>
                </a:solidFill>
                <a:cs typeface="Times New Roman" pitchFamily="18" charset="0"/>
              </a:rPr>
              <a:t>De Colores!</a:t>
            </a:r>
            <a:endParaRPr lang="en-US" sz="6000" b="1" i="1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18435" name="Text Box 3">
            <a:extLst>
              <a:ext uri="{FF2B5EF4-FFF2-40B4-BE49-F238E27FC236}">
                <a16:creationId xmlns:a16="http://schemas.microsoft.com/office/drawing/2014/main" id="{CF9FB016-C573-450C-9704-5E43A7746D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>
            <a:extLst>
              <a:ext uri="{FF2B5EF4-FFF2-40B4-BE49-F238E27FC236}">
                <a16:creationId xmlns:a16="http://schemas.microsoft.com/office/drawing/2014/main" id="{B713D1F9-E05F-4A7C-8C15-207D67069F2E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b="1"/>
              <a:t>Holy Spirit, Thou Art Welcome</a:t>
            </a:r>
            <a:endParaRPr lang="en-US" b="1">
              <a:cs typeface="Times New Roman" pitchFamily="18" charset="0"/>
            </a:endParaRPr>
          </a:p>
        </p:txBody>
      </p:sp>
      <p:sp>
        <p:nvSpPr>
          <p:cNvPr id="76803" name="Rectangle 3">
            <a:extLst>
              <a:ext uri="{FF2B5EF4-FFF2-40B4-BE49-F238E27FC236}">
                <a16:creationId xmlns:a16="http://schemas.microsoft.com/office/drawing/2014/main" id="{0E38E99A-EB95-494F-9820-B0D7469E9304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1066800"/>
            <a:ext cx="9144000" cy="3962400"/>
          </a:xfrm>
        </p:spPr>
        <p:txBody>
          <a:bodyPr/>
          <a:lstStyle/>
          <a:p>
            <a:pPr eaLnBrk="1" hangingPunct="1">
              <a:spcBef>
                <a:spcPct val="10000"/>
              </a:spcBef>
              <a:defRPr/>
            </a:pPr>
            <a:r>
              <a:rPr lang="en-US" sz="3400" b="1">
                <a:latin typeface="Arial" charset="0"/>
                <a:cs typeface="Arial" charset="0"/>
              </a:rPr>
              <a:t>Holy Spirit, Thou art welcome in this place;</a:t>
            </a:r>
            <a:endParaRPr lang="en-US" sz="3400" b="1" i="1">
              <a:latin typeface="Arial" charset="0"/>
              <a:cs typeface="Times New Roman" pitchFamily="18" charset="0"/>
            </a:endParaRPr>
          </a:p>
          <a:p>
            <a:pPr eaLnBrk="1" hangingPunct="1">
              <a:spcBef>
                <a:spcPct val="10000"/>
              </a:spcBef>
              <a:defRPr/>
            </a:pPr>
            <a:r>
              <a:rPr lang="en-US" sz="3400" b="1">
                <a:latin typeface="Arial" charset="0"/>
                <a:cs typeface="Times New Roman" pitchFamily="18" charset="0"/>
              </a:rPr>
              <a:t>Holy Spirit, Thou art welcome in this place.</a:t>
            </a:r>
          </a:p>
          <a:p>
            <a:pPr eaLnBrk="1" hangingPunct="1">
              <a:spcBef>
                <a:spcPct val="10000"/>
              </a:spcBef>
              <a:defRPr/>
            </a:pPr>
            <a:r>
              <a:rPr lang="en-US" sz="3400" b="1">
                <a:latin typeface="Arial" charset="0"/>
                <a:cs typeface="Times New Roman" pitchFamily="18" charset="0"/>
              </a:rPr>
              <a:t>Omnipotent Father of mercy and grace, </a:t>
            </a:r>
          </a:p>
          <a:p>
            <a:pPr eaLnBrk="1" hangingPunct="1">
              <a:spcBef>
                <a:spcPct val="10000"/>
              </a:spcBef>
              <a:defRPr/>
            </a:pPr>
            <a:r>
              <a:rPr lang="en-US" sz="3400" b="1">
                <a:latin typeface="Arial" charset="0"/>
                <a:cs typeface="Times New Roman" pitchFamily="18" charset="0"/>
              </a:rPr>
              <a:t>Thou art welcome in this place.</a:t>
            </a:r>
          </a:p>
        </p:txBody>
      </p:sp>
      <p:sp>
        <p:nvSpPr>
          <p:cNvPr id="76804" name="Text Box 4">
            <a:extLst>
              <a:ext uri="{FF2B5EF4-FFF2-40B4-BE49-F238E27FC236}">
                <a16:creationId xmlns:a16="http://schemas.microsoft.com/office/drawing/2014/main" id="{588DED8F-A496-4D41-B492-34A21244B3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096000"/>
            <a:ext cx="9144000" cy="2746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Dottie Rambo / David </a:t>
            </a:r>
            <a:r>
              <a:rPr lang="en-US" sz="1200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Huntsinger</a:t>
            </a:r>
            <a:r>
              <a:rPr lang="en-US" sz="12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 © 1977  John T Benson Publishing Co   (ASCAP) - CCLI#11082353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AE7AF0D7-D9AC-4775-9CE9-3CBC5526265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br>
              <a:rPr lang="en-US" altLang="en-US"/>
            </a:br>
            <a:endParaRPr lang="en-US" altLang="en-US" sz="1000" b="1">
              <a:cs typeface="Times New Roman" panose="02020603050405020304" pitchFamily="18" charset="0"/>
            </a:endParaRPr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2D0BE5E3-A822-4156-8FB2-38F49942DE83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2667000"/>
            <a:ext cx="9144000" cy="2514600"/>
          </a:xfrm>
        </p:spPr>
        <p:txBody>
          <a:bodyPr/>
          <a:lstStyle/>
          <a:p>
            <a:pPr eaLnBrk="1" hangingPunct="1"/>
            <a:endParaRPr lang="en-US" altLang="en-US" sz="7200">
              <a:cs typeface="Times New Roman" panose="02020603050405020304" pitchFamily="18" charset="0"/>
            </a:endParaRPr>
          </a:p>
          <a:p>
            <a:pPr eaLnBrk="1" hangingPunct="1"/>
            <a:endParaRPr lang="en-US" altLang="en-US">
              <a:cs typeface="Times New Roman" panose="02020603050405020304" pitchFamily="18" charset="0"/>
            </a:endParaRPr>
          </a:p>
          <a:p>
            <a:pPr eaLnBrk="1" hangingPunct="1"/>
            <a:endParaRPr lang="en-US" altLang="en-US"/>
          </a:p>
        </p:txBody>
      </p:sp>
      <p:sp>
        <p:nvSpPr>
          <p:cNvPr id="5124" name="Text Box 7">
            <a:extLst>
              <a:ext uri="{FF2B5EF4-FFF2-40B4-BE49-F238E27FC236}">
                <a16:creationId xmlns:a16="http://schemas.microsoft.com/office/drawing/2014/main" id="{90320F56-80FF-4C8E-814D-5FFB52DA48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Content Placeholder 3" descr="SG Corrie Ten Boom.jpg">
            <a:extLst>
              <a:ext uri="{FF2B5EF4-FFF2-40B4-BE49-F238E27FC236}">
                <a16:creationId xmlns:a16="http://schemas.microsoft.com/office/drawing/2014/main" id="{7E55BF2F-20E0-405F-BF08-C7EFAD07804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048000" y="381000"/>
            <a:ext cx="3581400" cy="4970463"/>
          </a:xfrm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>
            <a:extLst>
              <a:ext uri="{FF2B5EF4-FFF2-40B4-BE49-F238E27FC236}">
                <a16:creationId xmlns:a16="http://schemas.microsoft.com/office/drawing/2014/main" id="{D27D5876-AEE3-45B7-8605-E806B6DF7C4E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br>
              <a:rPr lang="en-US"/>
            </a:br>
            <a:endParaRPr lang="en-US" sz="1000" b="1">
              <a:cs typeface="Times New Roman" pitchFamily="18" charset="0"/>
            </a:endParaRPr>
          </a:p>
        </p:txBody>
      </p:sp>
      <p:sp>
        <p:nvSpPr>
          <p:cNvPr id="64515" name="Rectangle 3">
            <a:extLst>
              <a:ext uri="{FF2B5EF4-FFF2-40B4-BE49-F238E27FC236}">
                <a16:creationId xmlns:a16="http://schemas.microsoft.com/office/drawing/2014/main" id="{FCBB6B52-BA29-465F-B99B-D2FB66BD35BB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1600200"/>
            <a:ext cx="9144000" cy="1447800"/>
          </a:xfrm>
        </p:spPr>
        <p:txBody>
          <a:bodyPr/>
          <a:lstStyle/>
          <a:p>
            <a:pPr eaLnBrk="1" hangingPunct="1">
              <a:defRPr/>
            </a:pPr>
            <a:r>
              <a:rPr lang="en-US" sz="7200">
                <a:cs typeface="Arial" charset="0"/>
              </a:rPr>
              <a:t>Sanctifying Grace</a:t>
            </a:r>
            <a:endParaRPr lang="en-US"/>
          </a:p>
        </p:txBody>
      </p:sp>
      <p:sp>
        <p:nvSpPr>
          <p:cNvPr id="64516" name="Text Box 4">
            <a:extLst>
              <a:ext uri="{FF2B5EF4-FFF2-40B4-BE49-F238E27FC236}">
                <a16:creationId xmlns:a16="http://schemas.microsoft.com/office/drawing/2014/main" id="{A3B5C87D-9D37-44C1-8C98-07C268FEF9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00600" y="3962400"/>
            <a:ext cx="3303588" cy="7699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Rick </a:t>
            </a:r>
            <a:r>
              <a:rPr lang="en-US" sz="44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Stuhmer</a:t>
            </a:r>
            <a:endParaRPr lang="en-US" sz="44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7173" name="Text Box 5">
            <a:extLst>
              <a:ext uri="{FF2B5EF4-FFF2-40B4-BE49-F238E27FC236}">
                <a16:creationId xmlns:a16="http://schemas.microsoft.com/office/drawing/2014/main" id="{C9AD8E95-171A-4252-B99C-0B37F8FEE4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pic>
        <p:nvPicPr>
          <p:cNvPr id="7174" name="Picture 6" descr="new-arklogo">
            <a:hlinkClick r:id="rId3"/>
            <a:extLst>
              <a:ext uri="{FF2B5EF4-FFF2-40B4-BE49-F238E27FC236}">
                <a16:creationId xmlns:a16="http://schemas.microsoft.com/office/drawing/2014/main" id="{81DC9DB8-BAD3-4595-B055-33012DA41F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457200"/>
            <a:ext cx="285750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>
            <a:extLst>
              <a:ext uri="{FF2B5EF4-FFF2-40B4-BE49-F238E27FC236}">
                <a16:creationId xmlns:a16="http://schemas.microsoft.com/office/drawing/2014/main" id="{7131FEE8-2CC5-4BE8-A1D7-7C5964CAC360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09600" y="2209800"/>
            <a:ext cx="7924800" cy="3200400"/>
          </a:xfrm>
        </p:spPr>
        <p:txBody>
          <a:bodyPr/>
          <a:lstStyle/>
          <a:p>
            <a:pPr algn="l">
              <a:buSzPct val="125000"/>
              <a:buFont typeface="Wingdings" pitchFamily="2" charset="2"/>
              <a:buChar char="§"/>
              <a:defRPr/>
            </a:pPr>
            <a:r>
              <a:rPr lang="en-US" sz="4000" b="1" dirty="0"/>
              <a:t>Prevenient Grace</a:t>
            </a:r>
          </a:p>
          <a:p>
            <a:pPr algn="l">
              <a:buSzPct val="125000"/>
              <a:buFont typeface="Wingdings" pitchFamily="2" charset="2"/>
              <a:buChar char="§"/>
              <a:defRPr/>
            </a:pPr>
            <a:r>
              <a:rPr lang="en-US" sz="4000" b="1" dirty="0"/>
              <a:t>Justifying Grace</a:t>
            </a:r>
          </a:p>
          <a:p>
            <a:pPr algn="l">
              <a:buSzPct val="125000"/>
              <a:buFont typeface="Wingdings" pitchFamily="2" charset="2"/>
              <a:buChar char="§"/>
              <a:defRPr/>
            </a:pPr>
            <a:r>
              <a:rPr lang="en-US" sz="4000" b="1" dirty="0"/>
              <a:t>Means of Grace</a:t>
            </a:r>
          </a:p>
          <a:p>
            <a:pPr algn="l">
              <a:buSzPct val="125000"/>
              <a:buFont typeface="Wingdings" pitchFamily="2" charset="2"/>
              <a:buChar char="§"/>
              <a:defRPr/>
            </a:pPr>
            <a:r>
              <a:rPr lang="en-US" sz="4000" b="1" dirty="0"/>
              <a:t>Obstacles to Grace</a:t>
            </a:r>
          </a:p>
        </p:txBody>
      </p:sp>
      <p:sp>
        <p:nvSpPr>
          <p:cNvPr id="8195" name="Text Box 3">
            <a:extLst>
              <a:ext uri="{FF2B5EF4-FFF2-40B4-BE49-F238E27FC236}">
                <a16:creationId xmlns:a16="http://schemas.microsoft.com/office/drawing/2014/main" id="{BEF45E5F-4122-4EAC-BF96-3C36736947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66564" name="Text Box 4">
            <a:extLst>
              <a:ext uri="{FF2B5EF4-FFF2-40B4-BE49-F238E27FC236}">
                <a16:creationId xmlns:a16="http://schemas.microsoft.com/office/drawing/2014/main" id="{381A3A8D-AB86-47BE-841D-884FD2A7DE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8239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All Grace is God’s Grace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2DEA563-D4A2-4084-85C6-D149C213257D}"/>
              </a:ext>
            </a:extLst>
          </p:cNvPr>
          <p:cNvSpPr txBox="1"/>
          <p:nvPr/>
        </p:nvSpPr>
        <p:spPr>
          <a:xfrm>
            <a:off x="228600" y="914400"/>
            <a:ext cx="8020050" cy="13239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0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We experience the one grace of God</a:t>
            </a:r>
          </a:p>
          <a:p>
            <a:pPr>
              <a:defRPr/>
            </a:pPr>
            <a:r>
              <a:rPr lang="en-US" sz="40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many different ways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2" grpId="0" build="p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>
            <a:extLst>
              <a:ext uri="{FF2B5EF4-FFF2-40B4-BE49-F238E27FC236}">
                <a16:creationId xmlns:a16="http://schemas.microsoft.com/office/drawing/2014/main" id="{B3FD390A-C782-464E-9C9E-2EB625B1E899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533400" y="1066800"/>
            <a:ext cx="8153400" cy="3962400"/>
          </a:xfrm>
        </p:spPr>
        <p:txBody>
          <a:bodyPr/>
          <a:lstStyle/>
          <a:p>
            <a:pPr algn="l" eaLnBrk="1" hangingPunct="1">
              <a:buFont typeface="Wingdings" pitchFamily="2" charset="2"/>
              <a:buChar char="n"/>
              <a:defRPr/>
            </a:pPr>
            <a:r>
              <a:rPr lang="en-US" sz="4400" b="1" dirty="0">
                <a:cs typeface="Times New Roman" pitchFamily="18" charset="0"/>
              </a:rPr>
              <a:t> </a:t>
            </a:r>
            <a:r>
              <a:rPr lang="en-US" sz="4000" b="1" dirty="0">
                <a:cs typeface="Times New Roman" pitchFamily="18" charset="0"/>
              </a:rPr>
              <a:t>the gift of God providing the desire and the power to grow in our relationship with God – forever.</a:t>
            </a:r>
          </a:p>
          <a:p>
            <a:pPr algn="l" eaLnBrk="1" hangingPunct="1">
              <a:buFont typeface="Wingdings" pitchFamily="2" charset="2"/>
              <a:buChar char="n"/>
              <a:defRPr/>
            </a:pPr>
            <a:r>
              <a:rPr lang="en-US" sz="4000" b="1" dirty="0">
                <a:cs typeface="Times New Roman" pitchFamily="18" charset="0"/>
              </a:rPr>
              <a:t>Growth in Grace</a:t>
            </a:r>
            <a:endParaRPr lang="en-US" sz="4000" b="1" dirty="0">
              <a:cs typeface="Arial" charset="0"/>
            </a:endParaRPr>
          </a:p>
        </p:txBody>
      </p:sp>
      <p:sp>
        <p:nvSpPr>
          <p:cNvPr id="9219" name="Text Box 3">
            <a:extLst>
              <a:ext uri="{FF2B5EF4-FFF2-40B4-BE49-F238E27FC236}">
                <a16:creationId xmlns:a16="http://schemas.microsoft.com/office/drawing/2014/main" id="{B81B4145-1884-48E9-B8AC-59B5A91845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68612" name="Text Box 4">
            <a:extLst>
              <a:ext uri="{FF2B5EF4-FFF2-40B4-BE49-F238E27FC236}">
                <a16:creationId xmlns:a16="http://schemas.microsoft.com/office/drawing/2014/main" id="{4B10FCD2-C89A-48E3-ABF5-A687D7B4C9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8239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Sanctifying Grace is …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0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>
            <a:extLst>
              <a:ext uri="{FF2B5EF4-FFF2-40B4-BE49-F238E27FC236}">
                <a16:creationId xmlns:a16="http://schemas.microsoft.com/office/drawing/2014/main" id="{4D82DE94-5C5E-411B-AD01-F33A89ACA1B1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304800" y="914400"/>
            <a:ext cx="8534400" cy="4191000"/>
          </a:xfrm>
        </p:spPr>
        <p:txBody>
          <a:bodyPr/>
          <a:lstStyle/>
          <a:p>
            <a:pPr marL="742950" indent="-742950" algn="l" eaLnBrk="1" hangingPunct="1">
              <a:buFont typeface="+mj-lt"/>
              <a:buAutoNum type="arabicPeriod"/>
              <a:defRPr/>
            </a:pPr>
            <a:r>
              <a:rPr lang="en-US" sz="4000" b="1" dirty="0">
                <a:cs typeface="Times New Roman" pitchFamily="18" charset="0"/>
              </a:rPr>
              <a:t> </a:t>
            </a:r>
            <a:r>
              <a:rPr lang="en-US" sz="3600" b="1" dirty="0">
                <a:cs typeface="Times New Roman" pitchFamily="18" charset="0"/>
              </a:rPr>
              <a:t>Grace is God’s active love-toward me.</a:t>
            </a:r>
          </a:p>
          <a:p>
            <a:pPr marL="742950" indent="-742950" algn="l" eaLnBrk="1" hangingPunct="1">
              <a:buFont typeface="+mj-lt"/>
              <a:buAutoNum type="arabicPeriod"/>
              <a:defRPr/>
            </a:pPr>
            <a:r>
              <a:rPr lang="en-US" sz="3600" b="1" dirty="0">
                <a:cs typeface="Times New Roman" pitchFamily="18" charset="0"/>
              </a:rPr>
              <a:t>Grace is God’s love in action- toward others and toward the world God created.</a:t>
            </a:r>
          </a:p>
          <a:p>
            <a:pPr marL="742950" indent="-742950" algn="l" eaLnBrk="1" hangingPunct="1">
              <a:buFont typeface="+mj-lt"/>
              <a:buAutoNum type="arabicPeriod"/>
              <a:defRPr/>
            </a:pPr>
            <a:r>
              <a:rPr lang="en-US" sz="3600" b="1" dirty="0">
                <a:cs typeface="Times New Roman" pitchFamily="18" charset="0"/>
              </a:rPr>
              <a:t>Our response to Grace involves both love and action</a:t>
            </a:r>
            <a:endParaRPr lang="en-US" sz="3600" b="1" dirty="0">
              <a:cs typeface="Arial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1E5F377A-2F30-4A98-9C76-3354E71D47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68612" name="Text Box 4">
            <a:extLst>
              <a:ext uri="{FF2B5EF4-FFF2-40B4-BE49-F238E27FC236}">
                <a16:creationId xmlns:a16="http://schemas.microsoft.com/office/drawing/2014/main" id="{9820A769-9163-40FF-9188-43F7C83B3A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8239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Sanctifying Grace is …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0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>
            <a:extLst>
              <a:ext uri="{FF2B5EF4-FFF2-40B4-BE49-F238E27FC236}">
                <a16:creationId xmlns:a16="http://schemas.microsoft.com/office/drawing/2014/main" id="{B0279D4F-FFFA-4F9F-9AFE-6270100A8300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52400" y="1371600"/>
            <a:ext cx="1143000" cy="3276600"/>
          </a:xfrm>
        </p:spPr>
        <p:txBody>
          <a:bodyPr/>
          <a:lstStyle/>
          <a:p>
            <a:pPr algn="l" eaLnBrk="1" hangingPunct="1">
              <a:buFont typeface="Wingdings" pitchFamily="2" charset="2"/>
              <a:buChar char="n"/>
              <a:defRPr/>
            </a:pPr>
            <a:r>
              <a:rPr lang="en-US" sz="3600" b="1" dirty="0">
                <a:cs typeface="Arial" charset="0"/>
              </a:rPr>
              <a:t> </a:t>
            </a:r>
            <a:r>
              <a:rPr lang="en-US" sz="3600" b="1" dirty="0">
                <a:solidFill>
                  <a:schemeClr val="tx2"/>
                </a:solidFill>
                <a:cs typeface="Arial" charset="0"/>
              </a:rPr>
              <a:t>R</a:t>
            </a:r>
          </a:p>
          <a:p>
            <a:pPr algn="l" eaLnBrk="1" hangingPunct="1">
              <a:buFont typeface="Wingdings" pitchFamily="2" charset="2"/>
              <a:buChar char="n"/>
              <a:defRPr/>
            </a:pPr>
            <a:r>
              <a:rPr lang="en-US" sz="3600" b="1" dirty="0">
                <a:cs typeface="Arial" charset="0"/>
              </a:rPr>
              <a:t> </a:t>
            </a:r>
            <a:r>
              <a:rPr lang="en-US" sz="3600" b="1" dirty="0">
                <a:solidFill>
                  <a:schemeClr val="tx2"/>
                </a:solidFill>
                <a:cs typeface="Arial" charset="0"/>
              </a:rPr>
              <a:t>I</a:t>
            </a:r>
          </a:p>
          <a:p>
            <a:pPr algn="l" eaLnBrk="1" hangingPunct="1">
              <a:buFont typeface="Wingdings" pitchFamily="2" charset="2"/>
              <a:buChar char="n"/>
              <a:defRPr/>
            </a:pPr>
            <a:r>
              <a:rPr lang="en-US" sz="3600" b="1" dirty="0">
                <a:cs typeface="Arial" charset="0"/>
              </a:rPr>
              <a:t> </a:t>
            </a:r>
            <a:r>
              <a:rPr lang="en-US" sz="3600" b="1" dirty="0">
                <a:solidFill>
                  <a:schemeClr val="tx2"/>
                </a:solidFill>
                <a:cs typeface="Arial" charset="0"/>
              </a:rPr>
              <a:t>P</a:t>
            </a:r>
          </a:p>
          <a:p>
            <a:pPr algn="l" eaLnBrk="1" hangingPunct="1">
              <a:buFont typeface="Wingdings" pitchFamily="2" charset="2"/>
              <a:buChar char="n"/>
              <a:defRPr/>
            </a:pPr>
            <a:r>
              <a:rPr lang="en-US" sz="3600" b="1" dirty="0">
                <a:cs typeface="Arial" charset="0"/>
              </a:rPr>
              <a:t> </a:t>
            </a:r>
            <a:r>
              <a:rPr lang="en-US" sz="3600" b="1" dirty="0">
                <a:solidFill>
                  <a:schemeClr val="tx2"/>
                </a:solidFill>
                <a:cs typeface="Arial" charset="0"/>
              </a:rPr>
              <a:t>E</a:t>
            </a:r>
          </a:p>
        </p:txBody>
      </p:sp>
      <p:sp>
        <p:nvSpPr>
          <p:cNvPr id="11267" name="Text Box 3">
            <a:extLst>
              <a:ext uri="{FF2B5EF4-FFF2-40B4-BE49-F238E27FC236}">
                <a16:creationId xmlns:a16="http://schemas.microsoft.com/office/drawing/2014/main" id="{706A9435-FA28-4D50-BFBE-2E35A6C7E4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9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2772" name="Text Box 4">
            <a:extLst>
              <a:ext uri="{FF2B5EF4-FFF2-40B4-BE49-F238E27FC236}">
                <a16:creationId xmlns:a16="http://schemas.microsoft.com/office/drawing/2014/main" id="{82318AB7-2906-4C6E-B0AA-5DBB7850B9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15557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Sanctifying Grace makes us</a:t>
            </a:r>
          </a:p>
          <a:p>
            <a:pPr algn="ctr">
              <a:defRPr/>
            </a:pPr>
            <a:r>
              <a:rPr lang="en-US" sz="4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RIPE for glory</a:t>
            </a:r>
          </a:p>
        </p:txBody>
      </p:sp>
      <p:pic>
        <p:nvPicPr>
          <p:cNvPr id="11269" name="Picture 6" descr="SG Grape Vine.wmf">
            <a:extLst>
              <a:ext uri="{FF2B5EF4-FFF2-40B4-BE49-F238E27FC236}">
                <a16:creationId xmlns:a16="http://schemas.microsoft.com/office/drawing/2014/main" id="{1D37F936-F1BC-42B2-AF5F-309B87F689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914400"/>
            <a:ext cx="5638800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theme/theme1.xml><?xml version="1.0" encoding="utf-8"?>
<a:theme xmlns:a="http://schemas.openxmlformats.org/drawingml/2006/main" name="Blue Diagonal">
  <a:themeElements>
    <a:clrScheme name="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4568"/>
      </a:hlink>
      <a:folHlink>
        <a:srgbClr val="CCECFF"/>
      </a:folHlink>
    </a:clrScheme>
    <a:fontScheme name="Blue Diag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4568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Designs\Blue Diagonal.pot</Template>
  <TotalTime>819</TotalTime>
  <Words>349</Words>
  <Application>Microsoft Office PowerPoint</Application>
  <PresentationFormat>On-screen Show (4:3)</PresentationFormat>
  <Paragraphs>85</Paragraphs>
  <Slides>18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Times New Roman</vt:lpstr>
      <vt:lpstr>Arial</vt:lpstr>
      <vt:lpstr>Wingdings</vt:lpstr>
      <vt:lpstr>Blue Diagonal</vt:lpstr>
      <vt:lpstr>Default Design</vt:lpstr>
      <vt:lpstr>PowerPoint Presentation</vt:lpstr>
      <vt:lpstr>Holy Spirit, Thou Art Welcome</vt:lpstr>
      <vt:lpstr> </vt:lpstr>
      <vt:lpstr>PowerPoint Presentation</vt:lpstr>
      <vt:lpstr>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Amazing Grace</dc:title>
  <dc:creator>Kirk Paisley</dc:creator>
  <cp:lastModifiedBy>Belinda</cp:lastModifiedBy>
  <cp:revision>61</cp:revision>
  <cp:lastPrinted>1601-01-01T00:00:00Z</cp:lastPrinted>
  <dcterms:created xsi:type="dcterms:W3CDTF">2002-09-23T01:58:48Z</dcterms:created>
  <dcterms:modified xsi:type="dcterms:W3CDTF">2018-03-06T17:02:34Z</dcterms:modified>
</cp:coreProperties>
</file>