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73" r:id="rId3"/>
  </p:sldMasterIdLst>
  <p:notesMasterIdLst>
    <p:notesMasterId r:id="rId18"/>
  </p:notesMasterIdLst>
  <p:sldIdLst>
    <p:sldId id="278" r:id="rId4"/>
    <p:sldId id="256" r:id="rId5"/>
    <p:sldId id="277" r:id="rId6"/>
    <p:sldId id="281" r:id="rId7"/>
    <p:sldId id="279" r:id="rId8"/>
    <p:sldId id="260" r:id="rId9"/>
    <p:sldId id="258" r:id="rId10"/>
    <p:sldId id="285" r:id="rId11"/>
    <p:sldId id="276" r:id="rId12"/>
    <p:sldId id="280" r:id="rId13"/>
    <p:sldId id="283" r:id="rId14"/>
    <p:sldId id="284" r:id="rId15"/>
    <p:sldId id="265" r:id="rId16"/>
    <p:sldId id="282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3B3BFB08-7937-4532-945C-72D81F3D34B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82C33939-DB71-4897-8643-00B074FB900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FEBEAEBE-CF2A-40D9-9A83-6096FB3903DB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C6EEC458-0A30-4698-BB90-96D49B55738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615CDC4C-1AF2-446F-BA6C-FC7681C5AE7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34BBE9A8-248F-48E3-8750-6C60B94A38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C9363FE-1132-4828-AF49-10D1AC5F78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DDB63349-EDED-48C6-885F-3B4BDD96ED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1BF68161-E84B-46BA-AF05-8AB64AEE5BCD}" type="slidenum">
              <a:rPr lang="en-US" altLang="en-US" sz="1200"/>
              <a:pPr algn="r"/>
              <a:t>1</a:t>
            </a:fld>
            <a:endParaRPr lang="en-US" altLang="en-US" sz="1200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A60BE0DB-22A4-462B-9D4C-FEF52B280E6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7257285B-1C23-48AF-9B77-6F21384754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2601075C-DBDD-4952-8E03-A1DE071668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E5E5FE75-EEDC-4DDF-9D12-3A870D848036}" type="slidenum">
              <a:rPr lang="en-US" altLang="en-US" sz="1200"/>
              <a:pPr algn="r"/>
              <a:t>10</a:t>
            </a:fld>
            <a:endParaRPr lang="en-US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80A5CFCC-656F-4A2E-8AA0-2B7967556B6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BE01D8AD-C5A9-4F2B-ACF1-FFC02CC4C2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E8C21E00-6853-4F04-9AE8-8F65EBA73E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317CF275-6458-45CF-BB97-97ED0C517C5A}" type="slidenum">
              <a:rPr lang="en-US" altLang="en-US" sz="1200"/>
              <a:pPr algn="r"/>
              <a:t>11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1ED9E784-1150-4D77-B674-13A062D3726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EAA9067-78E5-4AB0-B39B-2BDC4FAF88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FEB5859F-230D-4D35-A6F2-CDAFB98B37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59DA4676-580C-40F5-AE00-61FDE24886F0}" type="slidenum">
              <a:rPr lang="en-US" altLang="en-US" sz="1200"/>
              <a:pPr algn="r"/>
              <a:t>12</a:t>
            </a:fld>
            <a:endParaRPr lang="en-US" altLang="en-US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AB5256E7-0552-49C3-B357-FC25B8D35CC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7549C223-1CFD-4ABB-A62C-CA8EC0CF32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D4D3C09B-F352-4017-A61D-6EF9354AEF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ABE40477-A2AB-4B3D-91FF-26E8A81FE908}" type="slidenum">
              <a:rPr lang="en-US" altLang="en-US" sz="1200"/>
              <a:pPr algn="r"/>
              <a:t>13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57624F8C-E408-42D9-AF9E-F337B35923F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39106489-4738-4D9C-A6F0-C095E772F6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C5719B71-C052-439E-9DB9-4C2AE62F9A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DDB1BA6C-8298-45DA-9AF9-B36946FD2AE1}" type="slidenum">
              <a:rPr lang="en-US" altLang="en-US" sz="1200"/>
              <a:pPr algn="r"/>
              <a:t>14</a:t>
            </a:fld>
            <a:endParaRPr lang="en-US" altLang="en-US" sz="12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70DC8FAF-65C5-423F-953D-3E836DFFCBC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66E0A2CD-5FF9-4892-8BC3-B8C50B3A10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B9AE5AF5-E5C2-466F-980A-3E12F383A7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69C57E66-F8BE-49D4-B7B5-616E5B1F5E3F}" type="slidenum">
              <a:rPr lang="en-US" altLang="en-US" sz="1200"/>
              <a:pPr algn="r"/>
              <a:t>2</a:t>
            </a:fld>
            <a:endParaRPr lang="en-US" altLang="en-US" sz="1200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E9C46DE-168F-4AD5-A092-57631ACC0CE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13E0FC97-523E-48A0-A66A-E91EDE6318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1256BFFB-608E-4279-8AFF-E22D08E6D0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745A53C0-EEF6-42FF-B684-AB0E8764DF40}" type="slidenum">
              <a:rPr lang="en-US" altLang="en-US" sz="1200"/>
              <a:pPr algn="r"/>
              <a:t>3</a:t>
            </a:fld>
            <a:endParaRPr lang="en-US" altLang="en-US" sz="12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F9DC3C8-E66A-4AAB-A1F1-CBAF7514AC5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85EB954C-6534-4A6E-809F-9130B5BBA1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7FCA5C2A-9BFF-4648-9E1B-FD9614A50C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6AB50963-86F5-4884-9BF3-73ABC95E314D}" type="slidenum">
              <a:rPr lang="en-US" altLang="en-US" sz="1200"/>
              <a:pPr algn="r"/>
              <a:t>4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E853CECC-CA90-44E4-A271-BD975266D3B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7018225-092C-4882-B59A-9C41C44F5B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42CF84BA-F014-4667-B08C-34497CA354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2EB1790A-0088-49B0-85E2-9FF43AEF300B}" type="slidenum">
              <a:rPr lang="en-US" altLang="en-US" sz="1200"/>
              <a:pPr algn="r"/>
              <a:t>5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BCABBA81-0E3A-42B9-887A-6390F8F7780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7A13707D-10E5-4141-B3C1-C553DD6398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3B53DB0A-C2DF-4EFF-B573-822CCD64E2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EECB0822-93C0-4E59-B928-49BF1FC1F585}" type="slidenum">
              <a:rPr lang="en-US" altLang="en-US" sz="1200"/>
              <a:pPr algn="r"/>
              <a:t>6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C5C225A1-D4B7-48E6-8F68-E4FAC1C74E8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50ADB0D9-7833-4C8B-9169-A9FB062FD6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53CD84B2-A3DC-4BCD-A8C9-C3A9997188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9885C33C-A27A-4690-85B1-DF622BB22D78}" type="slidenum">
              <a:rPr lang="en-US" altLang="en-US" sz="1200"/>
              <a:pPr algn="r"/>
              <a:t>7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53E894A-28D8-48C2-ABEB-E9CDA0CD539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643B6F8B-BCA0-4CEB-8522-8961B1EB11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900ABB15-0532-4319-9724-138D7AD0A3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215A48-BCC7-4259-8585-9B8A97AA5969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B9666D49-5DC7-41F8-BA53-59CA31F82D3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09C7D4D-6443-4147-BA2A-E3A9B0559F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391CB058-3129-4E2C-9756-3153312C71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A86F5C8B-69AD-4EA1-BC91-CFDD1147F9C9}" type="slidenum">
              <a:rPr lang="en-US" altLang="en-US" sz="1200"/>
              <a:pPr algn="r"/>
              <a:t>9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3DD59021-13D0-4BA0-9BEA-3037F11AEE7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96B77719-6C94-4CFA-9422-E370045570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7F51910-D030-4728-A069-B0E0799F356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F2A862A4-94DB-41BC-8C1E-3096A92A9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5B762E2D-3168-46BC-830C-E2CED050B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5B89A25-5EB6-444B-8D4F-FCEF8A194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7E14A50-0F80-4E58-915D-17C549B2A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>
            <a:extLst>
              <a:ext uri="{FF2B5EF4-FFF2-40B4-BE49-F238E27FC236}">
                <a16:creationId xmlns:a16="http://schemas.microsoft.com/office/drawing/2014/main" id="{4097FED1-3A9F-4E82-B4D4-AF9CC230006D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8F525DB3-B5FF-42E2-880B-3C1D6CECFA02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FDD9C05-D45A-401C-A556-FBCFA317740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FF6559E-E8B3-4B66-92C3-EE086CFC25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177A9DA8-A51A-4436-A6BC-94F1F1C7CB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A07F5F1-B6F4-4A39-8A24-72E0E9305E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513902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982AD-9A6F-465C-8962-AC1B9E571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4BC618-B113-49D6-B9A5-85A56E27BF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64BA608-98A3-421F-AB0A-517EE0C668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32E3F8D-97DC-40BF-95B4-0E2F635D98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B8C1BBC-79FB-4218-8470-46BF0748B5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735A0-CC54-473B-BE94-F3B10876BC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701431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937C93-28E2-43A8-8BB6-C1D069920F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E394B1-435A-4BEF-B5FA-1AC2FFE22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506CE69-FAB9-4925-B67E-6DCB642616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557523C-52F9-42C8-9DBF-306606FB32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97B41C4-74AF-4EB5-9800-EDF9D91E83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E1256-8915-49CF-8942-B2DD1C231F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768700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3F6B3-B032-4395-91F5-D027C80D6C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D1AB84-9553-4905-831F-71F37A1C4B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F9DE7B-EDC9-43CE-832C-8C3AAC1B1B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FFE7973-8D34-4FED-9395-FD44F9BE97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B8B4F4E-AF9A-4FC7-ADB5-9F52CD6C2F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D6343-EB2D-402D-83B5-A32D84D8EE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192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FFAC5-DA7A-4E28-AA4D-1306E8641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35A36-4E37-42EC-9036-A24FE4659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C403D9-1DE8-40BE-B1FF-FCACBCA23C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4BE81F-E3FB-497E-A4E2-3BBE8C1509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0DF417C-E72B-4235-866D-9E0776D9B1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F962D-ED55-4FF8-B4E8-C3E4ECA139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399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541E0-417D-4792-9293-91B10802C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ED7DF-9DD2-4844-B11E-734691640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F880E42-3918-4A69-8B2E-AA3B6EC110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2174521-3863-459F-BA0C-EB8B7F67A9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5A0F514-8784-4B79-9875-AE59DD0696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C09A5-C119-4B29-82AD-0E4E89E71D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633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06FFC-4241-47CA-BB3A-10E7B902A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D7BBD-69F0-4017-9D54-A7A565221E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F5CDEF-2037-42A0-9C41-419D973A8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814FD6-C2E8-47B0-99E8-B455FA0412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1D3BF3-0DF1-4834-9808-C779B7E87D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CF2359-F6BD-49B3-B21C-EB4BD7FA78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6E4D4-C48C-4C07-B99F-DBB2D033B7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3277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6354B-1BB3-4411-B2BF-947C4EFD0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6971D-3BD2-4697-8DFB-10CC44C24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7DB212-6C74-42DD-8AEF-7EE38D59E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3ACDF8-5787-4011-B311-941700AD68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7EB3C3-A264-49E1-AB76-0B512F6B9D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E45BB9D-6C34-4BEF-9BB5-47572B6144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C26C298-508B-43FF-B545-33B1D5D42E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617FD4-907D-4134-B0CE-F295E09B96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110E9-3323-4C63-BC06-29F6A63993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094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E4E1D-1724-44A5-8A12-5371E4784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33C9707-5367-4245-875C-D3A427792B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8B10220-6C10-4F3A-B639-414A3AE1F2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32F5857-3C43-4D14-86E7-C832881DB9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30926-870D-4D3E-90B2-10BBE43A9C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36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810C80E-F267-43DE-8B78-977E2805E8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95B9427-5A26-4355-BE39-45847F05F8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7DA5561-7FE3-4385-B901-CF0AAFA624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22E1F-EA2D-4693-9A20-C2B05EB1F8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5544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143E2-FD63-4E53-8779-00A64EF6C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E4BD7-C6D0-4C07-84E7-57D4DFC48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5743B5-5D57-4005-BB4F-37E37AF03B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D3EF09-9130-4A8B-9208-BB41B407CC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F5A84B-16D3-4A7F-A902-15141D4FBB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FF6F12-CF10-4F0F-AFBE-8ADC0280AA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8164D-4B84-41B5-B38B-177A79D426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2690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5B297-56C4-4A8E-A4B4-3135309BB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70E4C-03AE-4C68-8C37-C67A7B691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73BDD6B-E4EA-4BE6-87AA-7A9C8975B2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DB980FE-A938-449A-AA45-4B72C68332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ADA52DE-6F61-4A4C-B72D-57600FEDA1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CF8F9-CAEC-48AE-B124-B23C0F1B55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4236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4A7EB-BF2C-4FAA-9123-38080DED8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962548-C813-4890-84B5-17B21F4068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B8DAEF-174E-44F6-BBA5-D1CDE3FDA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6BDBC0-55A1-41E2-8431-8AA883FBFB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243091-2291-499D-9106-5010C8FD47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55EDDB-DB37-4635-9F84-2678527C53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64F83-2F5B-4663-A2DE-26F17E28A0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148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598A5-9CD0-471E-B207-D8011F953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6ECB49-AC2F-477D-A7B7-E06A590B99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FB9FC2-6512-422A-B6EE-B8D2D0B90E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503265F-0C08-466A-B581-02A601853C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D11DF45-D383-405E-B86A-977A1E7498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2E90A-0E50-4AE0-A12A-0D33A060D4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9303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3C2BFB-66E1-4FD6-83DB-415BC6CAB5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EF93F-93CF-4D6B-A1A1-ED32D44BA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7D0F6F6-6199-4E52-A1C3-AF2946F033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8F07B0-08EC-4824-A6D3-2691C3F97D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E52604-70DB-4799-8BED-90891E908E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D8B03-195E-4F5B-95DD-D6784E646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7959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5EBA1AF1-C080-499A-BB5F-5B4F3D164EF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87B3054D-46F2-4B58-9B1C-B3A21B090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BEB29F24-9DDB-4BC9-8B9C-937D14B7D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AFF9E08D-242C-4BB3-9D98-97E5A5B50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F5352BF-CE79-408F-A6C2-C35B4E57B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9818268-70B4-41D1-B55B-E0EC2223592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7479809A-0DF8-41B1-BCD2-35AB383C47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D49E293-F201-4B9B-A464-042BFC99AE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3D6AD15-81FD-4CB7-9443-4CC0380E24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32299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31C5D65-9A82-421C-900A-81FB24506B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0641D3B-5009-4CF2-BAAC-D8DCF4E23F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C7A2BD1-F713-4223-964F-D1D52F522D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C55DE-B755-405F-B904-45E505EF2E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93753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0191822-8060-4916-84F8-C1E0494FDF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EBC6918-78D5-4063-B462-0F4B96928B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CB76C8F-B647-40D4-A2DD-75CEB3900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24F65-0A15-46E7-939F-D18C951BC2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24200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E8CCA3A-77AB-49B5-8018-5EE0E0A000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949D7BA-A61A-4250-A54D-42909BE464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126FD95-7AF5-415C-94C4-A171C64ACD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B9DEE-A22E-4BFE-99CE-3E65B2E97C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9173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0087D25-D11E-448B-AEA3-30F27582AD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258B93F4-D422-4B70-9C37-6648F04F07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1AB0FB3E-0306-4AF4-AE11-1D665C626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73A39-F994-4F1F-B0A8-ADAE58A540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62520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7DF11ADF-9F70-41A4-AB8F-2A79A42D23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7AD519B2-0282-4F24-A994-123DBEF614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6E37DB6A-4304-4E4A-B041-63E812C5B7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08DF1-C824-4BE3-B4A3-56164E505E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27605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D97698B5-C609-44A4-80B3-87F018959D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C70E66E9-92BD-4E21-A0EF-ECC7C48DF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2D7D878D-C62A-4F89-A5DF-6385D4BD73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8B9CC-A3C0-465B-8764-904B5C1B02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27810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71D9C-C693-4D87-8FB5-1FC717B3D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9C602C-FE55-4918-A138-77E44BF3D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22110F1-8324-402C-AE8E-DDF220ABB7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13F5B09-B125-49C7-B5B3-0BA80AFFEF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67A4968-BC6D-460D-85F7-AD9C0D9A75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259A0-52D6-4B88-8991-1E311E2D4B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083614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9BDA493-61B6-4C8A-8E2A-8309F26D57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9B60EAE-31DB-4CAC-931A-2DACE70CD6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4E01258-DD92-4A4B-8524-951B69379F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D2B61-B9B0-4345-9A6C-E651E95ED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455691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D1C3531-1005-48AC-95B4-06E129554B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073C7AF-AB4A-47C6-A0EC-0F404BA430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361D875-9517-42C0-BD94-A8BE7AE184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42BAB-36F0-4EDA-84FE-491A8BDBC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64564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E680069-C207-4E68-8F9C-983E73D9D2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8CAF461-DEFB-4A6B-A1A1-E8EC3F0435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F7C6CB3-98CB-4B3E-B127-247EE79ECA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B8391-5718-495D-9EE0-A17AB21FD1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797031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FB5CC89-1203-4958-8D22-7826D1BC8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48E5D26-BC40-4B88-9D27-D5BBCC128E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0462944-6C74-4D96-BDDD-0A2BF9F18E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C820E-4D66-4D46-931F-606D4DDCCA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42576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BB925-E6C5-4DCF-9F30-830B568AA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03578-5632-4285-A938-75979E2D21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2B709-8A47-4BCF-8936-A4941851A2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44666A5-A366-49CC-850E-34EA26D117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7E2A607-BD49-4199-903E-08496D6143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DD88147-506D-4454-A601-8B8C69066A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9791-0C41-40B6-AFA4-56EDE381A8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091202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AAE1A-12B6-4E76-B101-19BBA8582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20FFB-9DD1-49ED-85B5-674B01A5E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8DFF03-4DAB-4879-812D-49EC9E7BF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1699D6-B4AD-4F20-B54B-71D1FAC66A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701076-CC47-46A7-A68C-6A65584685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469BD151-AE48-4BA9-9EAA-EEFFB4C716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FC93B56D-0877-40DF-8982-C135F87705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BC4C1A3C-DD03-45A6-BBFA-41CB618248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B4549-BC56-44EC-A92F-BC1B1ADC52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19351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9F0D7-182C-4D2D-8DAD-6749574E3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67F90BB5-2B73-4314-B12F-837A97BE01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1CB08510-D208-4AA2-B554-B331B50222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8AF816E3-40A8-4DC0-8F98-2E76D58F16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D26F1-9CFF-43D5-B383-0FCB09FC78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50272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6C7D24E-C291-42F9-93BA-F52A9065D6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BA7E899D-F966-437E-A94C-063A57CE7C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2F261E4E-DD19-4202-8292-EE4A29A50C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F212C-ECD7-42E7-8605-9D0943D3F7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271721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4493A-FD86-4E13-95E1-DE7ABDA8D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44AD9-4AB5-416D-BA1A-C11E70EE1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039E4F-B85B-45C1-8ABB-9BD55A471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64E02ED-F465-48E9-892C-0F3B93BE32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FC7A37A-2A44-453F-82B4-373D25A7B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4792ECC-08C8-4824-A07B-5BFA46B689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3D33B-B888-4131-A0CA-C9EF8BA983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92895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F56F-3A33-4E01-931D-7DF2E6684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4037D9-3513-4550-B5B6-4BCD42D500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90F624-6833-47E7-8EC2-77E8DF41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3C769C3-7581-4F46-84F5-6996B1C44C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4CDF1BD-A258-4B0E-9208-8FCEFD0534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100041E-5FB9-42A3-A845-9FBB40F2BA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E7F78-890F-4D6E-8C34-02974CCF85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6181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0000C4E7-F480-4794-92E5-B23075B39C3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A510C94A-C159-4F10-B538-49AD2FAEF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785F3513-EA78-4164-BF5C-F48F72782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BCAC5EEB-9D36-4359-8629-D3E013DF5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446ECF34-9560-43BE-8650-A8545E047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4E2A591B-18A5-4B8C-B196-58743237B4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0806CBC6-34D4-4E62-B33A-6002160AC4B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F31B9888-F0D3-4043-9EBC-4A280A35726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F97CBD07-2BE4-47B2-AAD7-C2C57AA341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75EDEDE5-25B9-4CE9-909A-5CF49B735A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2CC2469-A212-48BC-BA85-3A90B3FA83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B92D88D-97E4-47DC-B7A6-70C7634198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24AEC59-7DD5-4660-B586-11563ABBAC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7828" name="Rectangle 4">
            <a:extLst>
              <a:ext uri="{FF2B5EF4-FFF2-40B4-BE49-F238E27FC236}">
                <a16:creationId xmlns:a16="http://schemas.microsoft.com/office/drawing/2014/main" id="{44CCB6AB-6CBA-4A54-96A9-EC4F4863342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7829" name="Rectangle 5">
            <a:extLst>
              <a:ext uri="{FF2B5EF4-FFF2-40B4-BE49-F238E27FC236}">
                <a16:creationId xmlns:a16="http://schemas.microsoft.com/office/drawing/2014/main" id="{E3CACF76-BF0A-4B8E-A831-8DCD12231B7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7830" name="Rectangle 6">
            <a:extLst>
              <a:ext uri="{FF2B5EF4-FFF2-40B4-BE49-F238E27FC236}">
                <a16:creationId xmlns:a16="http://schemas.microsoft.com/office/drawing/2014/main" id="{E7D99ACD-84BC-43DD-889F-88261B73AAD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fld id="{2D8C7354-8DEC-4237-A075-4453FC7EB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FB2CE397-A5EB-4DB3-86D7-CCE75CEBCA1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104" name="Freeform 3">
              <a:extLst>
                <a:ext uri="{FF2B5EF4-FFF2-40B4-BE49-F238E27FC236}">
                  <a16:creationId xmlns:a16="http://schemas.microsoft.com/office/drawing/2014/main" id="{F43E6F14-C455-41F3-AC2A-88A3D4B03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Freeform 4">
              <a:extLst>
                <a:ext uri="{FF2B5EF4-FFF2-40B4-BE49-F238E27FC236}">
                  <a16:creationId xmlns:a16="http://schemas.microsoft.com/office/drawing/2014/main" id="{294C62F3-0F98-4F92-9CBC-F381BD398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Freeform 5">
              <a:extLst>
                <a:ext uri="{FF2B5EF4-FFF2-40B4-BE49-F238E27FC236}">
                  <a16:creationId xmlns:a16="http://schemas.microsoft.com/office/drawing/2014/main" id="{05803BC6-C688-4F7B-88B0-2FAFBB194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Freeform 6">
              <a:extLst>
                <a:ext uri="{FF2B5EF4-FFF2-40B4-BE49-F238E27FC236}">
                  <a16:creationId xmlns:a16="http://schemas.microsoft.com/office/drawing/2014/main" id="{F57FE75A-4E86-401C-8E86-10D320412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B6438840-FD36-4E7E-9C41-550F65FB85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8129287C-13CB-44EE-971C-5B290DC5EFC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b="1"/>
              <a:t>Holy Spirit, Thou Art Welcome</a:t>
            </a:r>
            <a:endParaRPr lang="en-US" altLang="en-US" b="1">
              <a:cs typeface="Times New Roman" panose="02020603050405020304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F64BA55A-DB2A-4C82-ACFD-9025D754015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64036EC2-7294-49AB-9F41-E1A2570E1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4122EDE2-030D-4499-842E-20806F3409A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2C267524-4E9D-4691-8C3C-1F431A709D5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/>
          </a:p>
        </p:txBody>
      </p:sp>
      <p:sp>
        <p:nvSpPr>
          <p:cNvPr id="25604" name="Text Box 4">
            <a:extLst>
              <a:ext uri="{FF2B5EF4-FFF2-40B4-BE49-F238E27FC236}">
                <a16:creationId xmlns:a16="http://schemas.microsoft.com/office/drawing/2014/main" id="{C1976072-B354-491D-B2FF-D661F2094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8CA77A9E-639D-4C15-A862-35A91E3563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0772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altLang="en-US" sz="4400" b="1"/>
              <a:t>There is </a:t>
            </a:r>
            <a:r>
              <a:rPr lang="en-US" altLang="en-US" sz="4400" b="1" u="sng"/>
              <a:t>always</a:t>
            </a:r>
            <a:r>
              <a:rPr lang="en-US" altLang="en-US" sz="4400" b="1"/>
              <a:t> more grace in God than there is sin in us.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FF165219-3B77-4BA0-9188-DC15205E4B7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E9BA6A2A-50D7-4CC4-A0DC-7331609494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/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5CF80762-7BB6-4098-9B38-4505E8467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575AAC40-47ED-4DDD-BDE4-12806C0F35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6000" b="1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b="1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31747" name="Text Box 3">
            <a:extLst>
              <a:ext uri="{FF2B5EF4-FFF2-40B4-BE49-F238E27FC236}">
                <a16:creationId xmlns:a16="http://schemas.microsoft.com/office/drawing/2014/main" id="{12E6867E-83E5-4460-883E-17F7A0ACC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20F13312-56B4-4D87-9A42-B1B94B648802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E5FB7A3-87A1-4705-BF67-FA63BFC96EF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US" altLang="en-US" sz="7200"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en-US" altLang="en-US"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en-US" altLang="en-US"/>
          </a:p>
        </p:txBody>
      </p:sp>
      <p:sp>
        <p:nvSpPr>
          <p:cNvPr id="33796" name="Text Box 4">
            <a:extLst>
              <a:ext uri="{FF2B5EF4-FFF2-40B4-BE49-F238E27FC236}">
                <a16:creationId xmlns:a16="http://schemas.microsoft.com/office/drawing/2014/main" id="{E5A73463-173B-4570-B9AE-A968C01F5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204D968-EE79-4A17-B888-F022CBF1AE25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A7DA936-EDBC-4390-8919-65FEE24E7D3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US" altLang="en-US" sz="7200"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en-US" altLang="en-US"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en-US" altLang="en-US"/>
          </a:p>
        </p:txBody>
      </p:sp>
      <p:sp>
        <p:nvSpPr>
          <p:cNvPr id="10244" name="Text Box 7">
            <a:extLst>
              <a:ext uri="{FF2B5EF4-FFF2-40B4-BE49-F238E27FC236}">
                <a16:creationId xmlns:a16="http://schemas.microsoft.com/office/drawing/2014/main" id="{A3CDCA26-3F91-44BE-9997-8B1EF8648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C2BE4A35-20A5-4D3B-AA39-49EA90B9A98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86B45DB1-91F8-4B7B-932C-F959917CA58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7200">
                <a:cs typeface="Arial" panose="020B0604020202020204" pitchFamily="34" charset="0"/>
              </a:rPr>
              <a:t>Obstacles to Grace</a:t>
            </a:r>
            <a:endParaRPr lang="en-US" alt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1F39F9D0-2F4A-4BCE-90F5-FC2A483A3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4038600"/>
            <a:ext cx="2867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Ed Eberhart</a:t>
            </a: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4DA6C575-4A7D-4AFF-AA36-08F2AFA5C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  <p:pic>
        <p:nvPicPr>
          <p:cNvPr id="12294" name="Picture 6" descr="new-arklogo">
            <a:hlinkClick r:id="rId3"/>
            <a:extLst>
              <a:ext uri="{FF2B5EF4-FFF2-40B4-BE49-F238E27FC236}">
                <a16:creationId xmlns:a16="http://schemas.microsoft.com/office/drawing/2014/main" id="{A21DD27C-9328-41A4-9114-15CC9866B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F0AF7D74-547B-4BF6-BD26-1FCCCFB437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99F31003-D201-4BDE-A786-20B8831937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/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id="{889630D8-080E-4C33-B1A4-145A88CBF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>
            <a:extLst>
              <a:ext uri="{FF2B5EF4-FFF2-40B4-BE49-F238E27FC236}">
                <a16:creationId xmlns:a16="http://schemas.microsoft.com/office/drawing/2014/main" id="{15F72423-B5C8-4757-B328-F0227407DD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077200" cy="4454525"/>
          </a:xfrm>
        </p:spPr>
        <p:txBody>
          <a:bodyPr/>
          <a:lstStyle/>
          <a:p>
            <a:pPr marL="463550" indent="-463550" eaLnBrk="1" hangingPunct="1">
              <a:defRPr/>
            </a:pPr>
            <a:r>
              <a:rPr lang="en-US" altLang="en-US" sz="4400" b="1"/>
              <a:t>The Christian life takes place in a real world that is affected by the consequences of sin.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A173B37-6F59-4AD3-B942-E51719C6013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762000"/>
            <a:ext cx="7391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 b="1">
                <a:cs typeface="Times New Roman" panose="02020603050405020304" pitchFamily="18" charset="0"/>
              </a:rPr>
              <a:t>Self-centeredness rather than God-centeredness.</a:t>
            </a:r>
            <a:endParaRPr lang="en-US" altLang="en-US" sz="4400" b="1">
              <a:cs typeface="Arial" panose="020B0604020202020204" pitchFamily="34" charset="0"/>
            </a:endParaRP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81E98B42-01C3-4540-A5EA-68AD65DFF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A2F44CCB-3B8E-4AAC-8096-3E99DF022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36869" name="Text Box 5">
            <a:extLst>
              <a:ext uri="{FF2B5EF4-FFF2-40B4-BE49-F238E27FC236}">
                <a16:creationId xmlns:a16="http://schemas.microsoft.com/office/drawing/2014/main" id="{3887D3EF-9305-4F02-BA44-A1A40B9F8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2860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9">
            <a:extLst>
              <a:ext uri="{FF2B5EF4-FFF2-40B4-BE49-F238E27FC236}">
                <a16:creationId xmlns:a16="http://schemas.microsoft.com/office/drawing/2014/main" id="{D772C321-EF63-4E9E-A401-239B43D7423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90800" y="228600"/>
            <a:ext cx="5505450" cy="5638800"/>
            <a:chOff x="1512" y="790"/>
            <a:chExt cx="2741" cy="2808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CAA72AB4-C281-40EE-AD77-1EB3F8F5C0F9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8DF5BE19-4463-4B9D-AA6D-227C2EAA7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690175D5-991B-4B15-9C00-D11A5C9CBB83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6FC3597E-132C-4F0F-8985-A5F96B82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CCC7B37B-6EBB-4E5C-A5BC-F98FBAC21A8A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F48A85B9-A4A1-4B44-932D-84F8798B6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rgbClr val="FA0C0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Will of God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3A9B8AE9-708F-4C76-9CBA-149C7B08E2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4572000"/>
            <a:ext cx="9144000" cy="838200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en-US" sz="4400" b="1">
                <a:cs typeface="Arial" panose="020B0604020202020204" pitchFamily="34" charset="0"/>
              </a:rPr>
              <a:t>Greek word for sin: hamartia</a:t>
            </a:r>
            <a:endParaRPr lang="en-US" altLang="en-US" sz="3600" b="1">
              <a:cs typeface="Arial" panose="020B0604020202020204" pitchFamily="34" charset="0"/>
            </a:endParaRP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A5B46C7A-87E6-413A-AB03-132A21326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FE44F0BA-4FA3-4AC7-95E5-283C74DDF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 is alienation</a:t>
            </a:r>
          </a:p>
        </p:txBody>
      </p:sp>
      <p:sp>
        <p:nvSpPr>
          <p:cNvPr id="32788" name="Text Box 20">
            <a:extLst>
              <a:ext uri="{FF2B5EF4-FFF2-40B4-BE49-F238E27FC236}">
                <a16:creationId xmlns:a16="http://schemas.microsoft.com/office/drawing/2014/main" id="{BFBF28B7-3511-4151-AB41-4798C1956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905000"/>
            <a:ext cx="2438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Missing the mark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31E42B29-6833-4E09-A61C-68E897713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EC652A0B-00B9-4C10-B7A4-C8647A03F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726F1500-F24C-4CE0-ABF6-5BBE913E0B8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667720D5-B874-4FCA-A301-08825E51A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428B414C-CB17-485F-8256-E96BDE488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070B6D5E-F8EB-4D4F-9760-15A964DD8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E5425DE3-EF7F-4FDC-8C07-F29A40F94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A4C3C5AE-7B4F-4E16-9BC4-8B5AC95BE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28418BF5-2621-467C-8927-422ED3153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  <p:sp>
        <p:nvSpPr>
          <p:cNvPr id="57347" name="Text Box 3">
            <a:extLst>
              <a:ext uri="{FF2B5EF4-FFF2-40B4-BE49-F238E27FC236}">
                <a16:creationId xmlns:a16="http://schemas.microsoft.com/office/drawing/2014/main" id="{E01E0659-E7C6-481A-BA84-0620B137B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God’s grace trumps our sin!</a:t>
            </a:r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FE776955-8B7E-4DFC-8D04-DBF32BD1C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/>
          </a:p>
        </p:txBody>
      </p:sp>
      <p:sp>
        <p:nvSpPr>
          <p:cNvPr id="57349" name="Text Box 5">
            <a:extLst>
              <a:ext uri="{FF2B5EF4-FFF2-40B4-BE49-F238E27FC236}">
                <a16:creationId xmlns:a16="http://schemas.microsoft.com/office/drawing/2014/main" id="{8DC24803-7A6A-4127-A619-DDC92E0E8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676400" cy="56388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/>
              <a:t> </a:t>
            </a:r>
          </a:p>
          <a:p>
            <a:pPr algn="l" eaLnBrk="1" hangingPunct="1"/>
            <a:r>
              <a:rPr lang="en-US" altLang="en-US"/>
              <a:t> </a:t>
            </a:r>
          </a:p>
          <a:p>
            <a:pPr algn="l" eaLnBrk="1" hangingPunct="1"/>
            <a:r>
              <a:rPr lang="en-US" altLang="en-US"/>
              <a:t> </a:t>
            </a:r>
          </a:p>
          <a:p>
            <a:pPr algn="l" eaLnBrk="1" hangingPunct="1"/>
            <a:r>
              <a:rPr lang="en-US" altLang="en-US"/>
              <a:t> </a:t>
            </a:r>
          </a:p>
          <a:p>
            <a:pPr algn="l" eaLnBrk="1" hangingPunct="1"/>
            <a:r>
              <a:rPr lang="en-US" altLang="en-US"/>
              <a:t> </a:t>
            </a:r>
          </a:p>
          <a:p>
            <a:pPr algn="l" eaLnBrk="1" hangingPunct="1"/>
            <a:r>
              <a:rPr lang="en-US" altLang="en-US"/>
              <a:t> </a:t>
            </a:r>
          </a:p>
          <a:p>
            <a:pPr algn="l" eaLnBrk="1" hangingPunct="1"/>
            <a:endParaRPr lang="en-US" altLang="en-US" b="1"/>
          </a:p>
          <a:p>
            <a:pPr eaLnBrk="1" hangingPunct="1"/>
            <a:r>
              <a:rPr lang="en-US" altLang="en-US" sz="800" b="1"/>
              <a:t> </a:t>
            </a:r>
          </a:p>
          <a:p>
            <a:pPr eaLnBrk="1" hangingPunct="1"/>
            <a:endParaRPr lang="en-US" altLang="en-US" sz="2200" b="1">
              <a:solidFill>
                <a:schemeClr val="bg2"/>
              </a:solidFill>
            </a:endParaRP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Jesus</a:t>
            </a: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restores</a:t>
            </a: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our </a:t>
            </a: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relationship</a:t>
            </a: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 with</a:t>
            </a: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 God</a:t>
            </a:r>
          </a:p>
        </p:txBody>
      </p:sp>
      <p:sp>
        <p:nvSpPr>
          <p:cNvPr id="57350" name="Text Box 6">
            <a:extLst>
              <a:ext uri="{FF2B5EF4-FFF2-40B4-BE49-F238E27FC236}">
                <a16:creationId xmlns:a16="http://schemas.microsoft.com/office/drawing/2014/main" id="{DF8EF978-DE6C-4FAC-8752-E0F651598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sz="2200" b="1">
              <a:solidFill>
                <a:schemeClr val="bg2"/>
              </a:solidFill>
            </a:endParaRP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Jesus restores our relationships</a:t>
            </a:r>
          </a:p>
          <a:p>
            <a:pPr eaLnBrk="1" hangingPunct="1"/>
            <a:r>
              <a:rPr lang="en-US" altLang="en-US" sz="2200" b="1">
                <a:solidFill>
                  <a:schemeClr val="bg2"/>
                </a:solidFill>
              </a:rPr>
              <a:t>with ourselves and our neighbors</a:t>
            </a: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57370" name="Line 26">
            <a:extLst>
              <a:ext uri="{FF2B5EF4-FFF2-40B4-BE49-F238E27FC236}">
                <a16:creationId xmlns:a16="http://schemas.microsoft.com/office/drawing/2014/main" id="{044CCA81-6311-4CDF-BF8F-C1E11DD0FD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2743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72" name="Line 28">
            <a:extLst>
              <a:ext uri="{FF2B5EF4-FFF2-40B4-BE49-F238E27FC236}">
                <a16:creationId xmlns:a16="http://schemas.microsoft.com/office/drawing/2014/main" id="{D1C32D10-7FE4-4C34-924F-D1E171A042E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70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73" name="Line 29">
            <a:extLst>
              <a:ext uri="{FF2B5EF4-FFF2-40B4-BE49-F238E27FC236}">
                <a16:creationId xmlns:a16="http://schemas.microsoft.com/office/drawing/2014/main" id="{6F799209-5F3D-4A0C-A49C-4D59D61B7D07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895600"/>
            <a:ext cx="5334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uiExpand="1" build="p" animBg="1"/>
      <p:bldP spid="57350" grpId="0" uiExpand="1" build="p" animBg="1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808080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808080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808080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808080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1086</TotalTime>
  <Words>239</Words>
  <Application>Microsoft Office PowerPoint</Application>
  <PresentationFormat>On-screen Show (4:3)</PresentationFormat>
  <Paragraphs>107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Wingdings</vt:lpstr>
      <vt:lpstr>Blue Diagonal</vt:lpstr>
      <vt:lpstr>Default Design</vt:lpstr>
      <vt:lpstr>1_Blue Diagonal</vt:lpstr>
      <vt:lpstr>Holy Spirit, Thou Art Welcome</vt:lpstr>
      <vt:lpstr> 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 </vt:lpstr>
      <vt:lpstr>PowerPoint Presentation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61</cp:revision>
  <cp:lastPrinted>1601-01-01T00:00:00Z</cp:lastPrinted>
  <dcterms:created xsi:type="dcterms:W3CDTF">2002-09-23T01:58:48Z</dcterms:created>
  <dcterms:modified xsi:type="dcterms:W3CDTF">2018-03-06T16:55:23Z</dcterms:modified>
</cp:coreProperties>
</file>