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7" r:id="rId2"/>
    <p:sldMasterId id="2147483709" r:id="rId3"/>
    <p:sldMasterId id="2147483721" r:id="rId4"/>
    <p:sldMasterId id="2147483733" r:id="rId5"/>
  </p:sldMasterIdLst>
  <p:notesMasterIdLst>
    <p:notesMasterId r:id="rId26"/>
  </p:notesMasterIdLst>
  <p:sldIdLst>
    <p:sldId id="278" r:id="rId6"/>
    <p:sldId id="294" r:id="rId7"/>
    <p:sldId id="296" r:id="rId8"/>
    <p:sldId id="272" r:id="rId9"/>
    <p:sldId id="273" r:id="rId10"/>
    <p:sldId id="284" r:id="rId11"/>
    <p:sldId id="285" r:id="rId12"/>
    <p:sldId id="286" r:id="rId13"/>
    <p:sldId id="288" r:id="rId14"/>
    <p:sldId id="287" r:id="rId15"/>
    <p:sldId id="298" r:id="rId16"/>
    <p:sldId id="299" r:id="rId17"/>
    <p:sldId id="300" r:id="rId18"/>
    <p:sldId id="297" r:id="rId19"/>
    <p:sldId id="290" r:id="rId20"/>
    <p:sldId id="291" r:id="rId21"/>
    <p:sldId id="292" r:id="rId22"/>
    <p:sldId id="270" r:id="rId23"/>
    <p:sldId id="265" r:id="rId24"/>
    <p:sldId id="29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DCE8CF0-A735-4DEC-9E19-13EB8C6F24E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BFAA795A-A451-48D5-AB44-5C464F625B3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>
            <a:extLst>
              <a:ext uri="{FF2B5EF4-FFF2-40B4-BE49-F238E27FC236}">
                <a16:creationId xmlns:a16="http://schemas.microsoft.com/office/drawing/2014/main" id="{3F4484CE-2C9A-4902-97B1-3BEF5ECB9781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3AFA28A-4F50-4874-B225-9B6E4CA09E3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21569612-03F4-4FB6-B8FB-D866B9F91BB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7D96EA3A-E52C-42F4-8547-0A578BE9B6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3CF780-D8AF-4879-A712-0AB4A43788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729AF649-9A1A-4BC2-A9B4-D2D2D592A9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329B49B-06FD-491F-BD9F-078B78816141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D5214109-F038-41D4-ACF7-79E91C0221C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6D8AC7A0-8CD2-4ABD-A7B4-D1E53C8739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87EF1EAF-0DB7-4D1F-9CC7-2B23248FE2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78A18E3-C4C1-4A65-806A-780E2EAD4BA3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EC8AD03-7AE4-4068-8DF9-3D6DCBCB019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19BBD3B3-E95A-4050-9C94-9C62E349AA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C895E137-2B59-4878-A6E7-30F8087374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BB63C20-C65E-4C38-89A4-1982EA9C25C1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60CB85A6-EB7A-47BC-A75C-BCA1CFC84C5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446F5FE5-1C66-462D-B61D-035BF4C330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C06F2338-9630-4C12-A1B0-D9E1237D42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1D8F278-13E1-42B7-B2D6-FDDD796C5DCA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1F9D6B50-8A4D-4CAA-A092-A26316CD512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8CB7B63B-A6CA-457C-B354-DC2DB9B8E6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FE19A8D5-E460-467E-BDDA-3DC0A9628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FE1E5B4-4CA1-41F9-8EA7-C2F2EA2ECAC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A00E38C5-913C-408F-9B03-706BAB4E83F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6DB7BF36-CCE6-4360-9CCD-000807AE36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F851A8F1-0C3E-4446-AC55-EB878C44E7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0C73643-5AC3-449A-AC0D-2E42E3231D9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16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E661B5ED-DF0D-4C7F-9F67-4577C0CCF4D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4C2569A3-92BA-4E59-AB4A-0074DB4E17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64CC7AA5-AE37-4BF2-B019-C3469BAA1B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B6EFEC1-FFA6-49FE-98D9-2C8D8184F2D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868BBCF6-0FAB-4B82-93C8-B5700500D69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C284298A-AA1A-4522-9347-462ADD9B06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5F93AF95-A070-48C2-A7C2-40BA973BC9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1B74C55-18C4-42AC-9363-959A36D4BDC0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576D3BDB-D6DB-4312-96C4-FDA61D353B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FA12D4FF-F2B5-4027-83A9-CA50920DD1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6FCF2C54-26EF-4E01-BB46-66BCC1F2EE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1F21C5D-68EB-4065-83BB-7CBA6209CCFD}" type="slidenum">
              <a:rPr lang="en-US" altLang="en-US" sz="1200"/>
              <a:pPr eaLnBrk="1" hangingPunct="1"/>
              <a:t>19</a:t>
            </a:fld>
            <a:endParaRPr lang="en-US" altLang="en-US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C88DF635-4CB1-45FC-AB69-3EC02FD0CBE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2C4287F5-CA8F-4FB2-A2AF-BE2967B273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1C8825AF-C0A3-4D9B-8B16-D944A72AE7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6A1CFD5-C17F-49AA-A5D9-BFE72AC9A532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C8542FEE-4982-4965-ADCF-2E53FEAEAF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5431C05C-58F5-47E9-A0B1-D1B205623F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00802560-2ECC-4EAE-A03D-CB6C2526C0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D641D03-7535-4533-9EEC-557D21AD76BA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27859568-4BFF-4E62-946E-56F028D1830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5145CD6A-AABB-4846-B7D6-D36545DF71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A99B2A64-FACA-4E81-897A-E77E50978C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447F008-D0A3-4583-BEE6-30FD27CB6E82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7311D326-E16D-4956-8A55-807ED34A611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0F4A5974-D35C-4B25-B639-153A482D01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A8AAB616-5901-40A8-BF70-18EC322CB2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5B5FA70-E0DD-4620-A1E5-D4A54DA09B22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D107220A-855B-4862-AC8A-67E910D2B0C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3066D7AC-8980-4439-BB06-F0A961B396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2E6D66EA-8872-4461-814A-647D545BD6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B7339F8-CE87-46C1-941C-9C3B793DA3F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A08C2BAF-100D-4230-8810-10F699EAB7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AFD8563A-B709-41ED-8420-6676C78A81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054AE9ED-390E-4FA7-ABAF-2991E81B19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342A85C-FA3D-4EFB-A384-F4DDF9A83BC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75FF1648-FBDE-46A3-83B7-3A9D68D641A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774030F8-FDE5-490E-ABD8-F3D8B2A0C9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0DAC51D9-2FB0-4752-94B7-ACA143FCD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8BF08A0-AF94-4321-A19C-9EFADF253F80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09928C96-241E-406B-8CD1-5C77A98A1F0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D83C097E-067E-4754-8208-37B6D70B01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550CCE70-EA34-4E05-AE2F-B1E1A80AA5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65583A-5F30-413E-8F78-EECD04AFE1EA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9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E8519EA4-BA39-47A5-BE76-0F02E8849F8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34615FD7-52A8-464F-9A36-BDA0D0D8BC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363B7F1B-2357-4049-B201-A1C59BF9E1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DE66061-BBB3-4362-A34D-5C4E523852C7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8264B0EA-6A9B-4FFF-B2B7-6B4BABA7992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2A029DBE-EE73-4EEB-B002-7688EDB0F8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63C096F-FC81-4143-8C16-35FF887EB9D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2B8B168C-FE6B-4A09-AF59-ADBE05682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CFC2505-8C0F-4DCC-9301-469BBC11D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198DC5FC-6ED4-484E-A905-21B8D212E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F0A42CCC-BA70-49F8-B7E8-6E8260C69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6F68119-29D0-4788-938A-12FA10BAA3B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F2B1048B-B57E-471B-898F-0DCF3BF53C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8778C6EB-E669-4E30-9638-D131AA6F5D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3A227F-CE46-49DB-A11A-29EADBCD9C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59461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2D06674-F7C5-49D5-AAEA-423BD6D286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C663C2D-EEB4-4106-BF33-0C7223F7CC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C176E14-51E1-4467-BA4A-4F558411F2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95C18-9E4D-49D1-9D8A-8C5BF3443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8794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5E2D06F-70DF-4A11-B069-6F1BB790ED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854E09F-C7E3-4AA3-B25E-BCFE2382B7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A41B7BA-9EA3-483D-BE30-CE5F532D21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C0A7E7-6A74-43AB-8A75-42B465507E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36404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ED8BB14-92E0-41D9-82A3-474F9120C78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C910F6BF-CD04-4A66-A7D8-9618867BC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4EC4A006-41EB-4C35-A042-AD42437A9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FE8B5EF-B8E8-47AF-BFF4-37AC029A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AAC00C7-1BE1-4C4F-A581-0888DB1BE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49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693394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65643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047523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577098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031499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97306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54486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1708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9845559-1E94-4A56-8F2F-7D9E6BE8A4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6982FD9-83CE-4E71-8834-9906B35B7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9B0C15E-4489-43DA-99D9-DA18EAF2C4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A9985A-E8E0-41EF-AE98-428358F514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20314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989600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270959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95222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6FC1E1B6-747A-47BB-AED5-FFCB01D58CC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BE7F324-C5A5-437B-A4CC-7937F296E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6692AB5-CE45-489B-9618-85AE55810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DCB7F39-1478-49F8-86A3-858179959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CD523CE-38B3-4B70-A7A9-883737056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49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5778309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55538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650086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819639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342490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46809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903125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C65C0B8-B09B-404B-A8B3-E7FA4E5FFF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B3784E6-5923-46A9-8797-48AF3D2C9D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7794CB8-62B8-4538-AAF2-2D9729B2A5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18C7F-E242-4A0A-8C25-FD7D8050B5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970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6461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7214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23786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719668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57CEAB72-81E8-4C9D-B0B7-01AAD479180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7B890A8-4B2E-4927-AFFF-ABA5B4498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260E41B-5213-4980-A053-A6A534CA3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DEC4125-838C-4E81-883C-03176C8BA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3ED117B6-A323-43B0-9583-D48CD02AE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49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319901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086698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734018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720935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479120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6660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AA6C2FA-081C-4BED-BE0F-BF9821DB7C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ADD3D54-7728-4271-BC1E-670C078F31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3A6E7CD-DB64-429A-BA3D-23799FCB8B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C7F19C-6B3C-48E7-A163-A17ECDFC02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302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311941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617890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744595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4484233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38723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639199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3258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94504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9561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353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0B419CA8-BA8C-4430-8ABA-BC72640162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AA1FC3C-8F04-49FC-825A-FD3A7E50A4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FC773E07-8AD5-4E4A-BB03-50EFE84FCF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A7E1A9-87CC-42B1-9D08-0419AA1E83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47967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7691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3706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00682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94325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89593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045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F3D4219A-198D-43F1-AC7E-51B8CD76A0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CD5717CB-D2E2-45D7-878F-F6519BD702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421AF73-28B6-48D4-B081-B8CAE8D624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4EB05-F03E-4DDC-8C26-EEF160A077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2510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B0C5A72D-A4F7-466B-9702-8D9EE20409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66ABB30-0F7D-43D9-8D26-74206DF1FE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142A9CA-26B9-4168-8194-D14FC9ACFC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6E641B-BE68-465C-A5D5-73827519E7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947370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43C8890-8045-4560-A5E4-B0D6F60527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B8C76D8-DB7F-4F59-9EE0-E9EFBD3646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F0A6BE4-F484-49BB-A531-C15CE691C8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42B3BC-4532-491A-AD2C-AF9A958717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3214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99E8A34-9E76-4225-9D8E-D6FC796B5F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4753C45-9C19-4DB8-A986-1876313437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CD5FA62-973F-4448-BFD7-8F78281B0C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BB49E5-0983-44AB-B607-9A59AA3C09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89563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9C3B4565-2B0D-4EB8-9CA4-06113C31BF1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D6616D71-9155-4794-B95D-70B53CBF8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A6ABF726-7CB0-4DB5-B457-DC083E32E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5FE92C84-599A-4625-9AF4-F1FE8DDA1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1ADB2695-274C-40D3-BC8D-A0835DEFB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98A98BCA-FAB9-49D7-BFF3-0F35ACC895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B34043A7-F14B-4FF8-B1CF-1429D6402EC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1A548AB-46DF-4E65-B780-9ADABCE2DA2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A3CFA312-F717-4804-9AEB-15EF8055DE2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0B143070-8FDB-4B6B-9F82-1169A6C4A3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2CCCF84-6E7F-4692-9EA2-B2B3B28533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75A5A19E-E7D5-4DA6-B995-1CB6A5370E9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3971" name="Freeform 3">
              <a:extLst>
                <a:ext uri="{FF2B5EF4-FFF2-40B4-BE49-F238E27FC236}">
                  <a16:creationId xmlns:a16="http://schemas.microsoft.com/office/drawing/2014/main" id="{1358DBB1-452D-435D-A473-30E040B71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2" name="Freeform 4">
              <a:extLst>
                <a:ext uri="{FF2B5EF4-FFF2-40B4-BE49-F238E27FC236}">
                  <a16:creationId xmlns:a16="http://schemas.microsoft.com/office/drawing/2014/main" id="{1C9CB412-DF7C-4712-8FC8-789D0461D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3" name="Freeform 5">
              <a:extLst>
                <a:ext uri="{FF2B5EF4-FFF2-40B4-BE49-F238E27FC236}">
                  <a16:creationId xmlns:a16="http://schemas.microsoft.com/office/drawing/2014/main" id="{301AB2E6-D4D5-4E8F-A730-0169A82FA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4" name="Freeform 6">
              <a:extLst>
                <a:ext uri="{FF2B5EF4-FFF2-40B4-BE49-F238E27FC236}">
                  <a16:creationId xmlns:a16="http://schemas.microsoft.com/office/drawing/2014/main" id="{04DCC320-87EE-4243-83FD-194871266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B33849A4-9EF1-46E9-BD99-6A348C20F2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B0E16274-BBE5-4139-BA83-8DB6EC0B59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9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34033752-0E7E-4787-AF15-95CB0E316FB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3971" name="Freeform 3">
              <a:extLst>
                <a:ext uri="{FF2B5EF4-FFF2-40B4-BE49-F238E27FC236}">
                  <a16:creationId xmlns:a16="http://schemas.microsoft.com/office/drawing/2014/main" id="{A4044D57-DC75-4937-8896-59D0FB746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2" name="Freeform 4">
              <a:extLst>
                <a:ext uri="{FF2B5EF4-FFF2-40B4-BE49-F238E27FC236}">
                  <a16:creationId xmlns:a16="http://schemas.microsoft.com/office/drawing/2014/main" id="{1F8E711C-34F8-40C2-AB24-C4B1B7D72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3" name="Freeform 5">
              <a:extLst>
                <a:ext uri="{FF2B5EF4-FFF2-40B4-BE49-F238E27FC236}">
                  <a16:creationId xmlns:a16="http://schemas.microsoft.com/office/drawing/2014/main" id="{C57210B6-51E9-41C8-8695-749A38813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4" name="Freeform 6">
              <a:extLst>
                <a:ext uri="{FF2B5EF4-FFF2-40B4-BE49-F238E27FC236}">
                  <a16:creationId xmlns:a16="http://schemas.microsoft.com/office/drawing/2014/main" id="{BC061626-F136-479A-875F-ADDFE062B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6D8A0427-7EA1-4446-B615-D72A9C4BB2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1FAAD0EF-224A-464C-BB53-EE51650F64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0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CFD44C89-1D11-4A9E-95CD-433ED9016FA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3971" name="Freeform 3">
              <a:extLst>
                <a:ext uri="{FF2B5EF4-FFF2-40B4-BE49-F238E27FC236}">
                  <a16:creationId xmlns:a16="http://schemas.microsoft.com/office/drawing/2014/main" id="{C468DE51-0046-4654-8130-36D010F6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2" name="Freeform 4">
              <a:extLst>
                <a:ext uri="{FF2B5EF4-FFF2-40B4-BE49-F238E27FC236}">
                  <a16:creationId xmlns:a16="http://schemas.microsoft.com/office/drawing/2014/main" id="{A1E41335-7D84-4BDD-9C29-BA5A9CB70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3" name="Freeform 5">
              <a:extLst>
                <a:ext uri="{FF2B5EF4-FFF2-40B4-BE49-F238E27FC236}">
                  <a16:creationId xmlns:a16="http://schemas.microsoft.com/office/drawing/2014/main" id="{8FCD67A1-D456-41EF-8D92-12119E2DF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3974" name="Freeform 6">
              <a:extLst>
                <a:ext uri="{FF2B5EF4-FFF2-40B4-BE49-F238E27FC236}">
                  <a16:creationId xmlns:a16="http://schemas.microsoft.com/office/drawing/2014/main" id="{9345DCDC-4398-4FA3-A393-4DA803AFC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06D503DB-CB78-46BC-8BD8-CDB494DF8D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B7D1B8F2-C8E0-41BD-82FA-C6B370EA87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1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7C3A8756-3146-4960-92CF-0AB3D66C10C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7E3CD03D-6934-4656-B0E3-78F8134338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4471F205-C8DE-4E96-BC27-7DD0E3E01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ABEA1537-3B77-4AB1-8966-B7779471D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FCEFA41C-8EB7-450D-9AAE-683A0AD3F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Restoring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E49C42-1A75-4C24-A578-B606877785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3657600" cy="3352800"/>
          </a:xfrm>
          <a:prstGeom prst="rect">
            <a:avLst/>
          </a:prstGeom>
          <a:noFill/>
          <a:ln w="158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7128D0-E5EA-47D6-A2C9-7A59C85DAE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4368800" cy="3355975"/>
          </a:xfrm>
          <a:prstGeom prst="rect">
            <a:avLst/>
          </a:prstGeom>
          <a:noFill/>
          <a:ln w="158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C14B8E-8DCE-4F13-B3CB-4C2491C51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419600"/>
            <a:ext cx="3657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D46F1A-A3B5-416E-BC97-F394D5ACC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419600"/>
            <a:ext cx="434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>
            <a:extLst>
              <a:ext uri="{FF2B5EF4-FFF2-40B4-BE49-F238E27FC236}">
                <a16:creationId xmlns:a16="http://schemas.microsoft.com/office/drawing/2014/main" id="{72C44CD8-3609-45BD-A148-6E6391F78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B64DC3A8-8B5A-4A27-9A88-B375A7DC0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Imparting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4853F53-CA17-41A5-94AD-DFB659432DB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990600"/>
            <a:ext cx="8839200" cy="4800600"/>
          </a:xfrm>
          <a:extLst/>
        </p:spPr>
        <p:txBody>
          <a:bodyPr/>
          <a:lstStyle/>
          <a:p>
            <a:pPr marL="461963" indent="-461963" algn="l" eaLnBrk="1" hangingPunct="1">
              <a:lnSpc>
                <a:spcPts val="4400"/>
              </a:lnSpc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/>
              <a:t>The Holy Spirit is </a:t>
            </a:r>
            <a:r>
              <a:rPr lang="en-US" sz="4000" i="1" dirty="0"/>
              <a:t>imparting</a:t>
            </a:r>
            <a:r>
              <a:rPr lang="en-US" sz="4000" dirty="0"/>
              <a:t> new life, new light, new strength and a new heart to us</a:t>
            </a:r>
          </a:p>
          <a:p>
            <a:pPr marL="682625" indent="-220663" algn="l" eaLnBrk="1" hangingPunct="1">
              <a:spcBef>
                <a:spcPts val="400"/>
              </a:spcBef>
              <a:buFont typeface="Times New Roman" pitchFamily="18" charset="0"/>
              <a:buChar char="̶"/>
              <a:defRPr/>
            </a:pPr>
            <a:r>
              <a:rPr lang="en-US" sz="3400" dirty="0">
                <a:cs typeface="Times New Roman" pitchFamily="18" charset="0"/>
              </a:rPr>
              <a:t>Justifying grace is Christ’s righteousness </a:t>
            </a:r>
            <a:r>
              <a:rPr lang="en-US" sz="3400" i="1" dirty="0">
                <a:cs typeface="Times New Roman" pitchFamily="18" charset="0"/>
              </a:rPr>
              <a:t>imputed</a:t>
            </a:r>
            <a:r>
              <a:rPr lang="en-US" sz="3400" dirty="0">
                <a:cs typeface="Times New Roman" pitchFamily="18" charset="0"/>
              </a:rPr>
              <a:t> to us.</a:t>
            </a:r>
          </a:p>
          <a:p>
            <a:pPr marL="682625" indent="-220663" algn="l" eaLnBrk="1" hangingPunct="1">
              <a:spcBef>
                <a:spcPts val="400"/>
              </a:spcBef>
              <a:buFont typeface="Times New Roman" pitchFamily="18" charset="0"/>
              <a:buChar char="̶"/>
              <a:defRPr/>
            </a:pPr>
            <a:r>
              <a:rPr lang="en-US" sz="3400" dirty="0">
                <a:cs typeface="Times New Roman" pitchFamily="18" charset="0"/>
              </a:rPr>
              <a:t>Sanctifying grace is Christ’s righteousness </a:t>
            </a:r>
            <a:r>
              <a:rPr lang="en-US" sz="3400" i="1" dirty="0">
                <a:cs typeface="Times New Roman" pitchFamily="18" charset="0"/>
              </a:rPr>
              <a:t>imparted</a:t>
            </a:r>
            <a:r>
              <a:rPr lang="en-US" sz="3400" dirty="0">
                <a:cs typeface="Times New Roman" pitchFamily="18" charset="0"/>
              </a:rPr>
              <a:t> to us.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>
            <a:extLst>
              <a:ext uri="{FF2B5EF4-FFF2-40B4-BE49-F238E27FC236}">
                <a16:creationId xmlns:a16="http://schemas.microsoft.com/office/drawing/2014/main" id="{412BA579-3B95-496B-A53B-4D354909B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79804C7E-5A33-4937-AE6E-2B7062664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Imparting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A1E55FD0-58D3-48F3-90F4-E7875C658E9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990600"/>
            <a:ext cx="9144000" cy="4800600"/>
          </a:xfrm>
          <a:extLst/>
        </p:spPr>
        <p:txBody>
          <a:bodyPr/>
          <a:lstStyle/>
          <a:p>
            <a:pPr marL="461963" indent="-461963" algn="l" eaLnBrk="1" hangingPunct="1">
              <a:lnSpc>
                <a:spcPts val="4400"/>
              </a:lnSpc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Justifying grace = </a:t>
            </a:r>
            <a:r>
              <a:rPr lang="en-US" sz="3600" i="1" dirty="0">
                <a:cs typeface="Times New Roman" pitchFamily="18" charset="0"/>
              </a:rPr>
              <a:t>imputed</a:t>
            </a:r>
            <a:r>
              <a:rPr lang="en-US" sz="3600" dirty="0">
                <a:cs typeface="Times New Roman" pitchFamily="18" charset="0"/>
              </a:rPr>
              <a:t> righteousness</a:t>
            </a:r>
          </a:p>
          <a:p>
            <a:pPr marL="682625" indent="-220663" algn="l" eaLnBrk="1" hangingPunct="1">
              <a:spcBef>
                <a:spcPts val="0"/>
              </a:spcBef>
              <a:buFont typeface="Times New Roman" pitchFamily="18" charset="0"/>
              <a:buChar char="̶"/>
              <a:defRPr/>
            </a:pPr>
            <a:r>
              <a:rPr lang="en-US" sz="3200" dirty="0">
                <a:cs typeface="Times New Roman" pitchFamily="18" charset="0"/>
              </a:rPr>
              <a:t>impute: </a:t>
            </a:r>
            <a:r>
              <a:rPr lang="en-US" sz="3200" dirty="0"/>
              <a:t>to ascribe (sin or righteousness) to someone (us) by substitution(Jesus)</a:t>
            </a:r>
          </a:p>
          <a:p>
            <a:pPr marL="682625" indent="-220663" algn="l" eaLnBrk="1" hangingPunct="1">
              <a:spcBef>
                <a:spcPts val="0"/>
              </a:spcBef>
              <a:defRPr/>
            </a:pPr>
            <a:endParaRPr lang="en-US" sz="1400" dirty="0">
              <a:cs typeface="Times New Roman" pitchFamily="18" charset="0"/>
            </a:endParaRPr>
          </a:p>
          <a:p>
            <a:pPr marL="461963" indent="-461963" algn="l" eaLnBrk="1" hangingPunct="1">
              <a:lnSpc>
                <a:spcPts val="4400"/>
              </a:lnSpc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Sanctifying grace = </a:t>
            </a:r>
            <a:r>
              <a:rPr lang="en-US" sz="3600" i="1" dirty="0">
                <a:cs typeface="Times New Roman" pitchFamily="18" charset="0"/>
              </a:rPr>
              <a:t>imparted</a:t>
            </a:r>
            <a:r>
              <a:rPr lang="en-US" sz="3600" dirty="0">
                <a:cs typeface="Times New Roman" pitchFamily="18" charset="0"/>
              </a:rPr>
              <a:t> righteousness</a:t>
            </a:r>
          </a:p>
          <a:p>
            <a:pPr marL="682625" indent="-220663" algn="l" eaLnBrk="1" hangingPunct="1">
              <a:spcBef>
                <a:spcPts val="400"/>
              </a:spcBef>
              <a:buFont typeface="Times New Roman" pitchFamily="18" charset="0"/>
              <a:buChar char="̶"/>
              <a:defRPr/>
            </a:pPr>
            <a:r>
              <a:rPr lang="en-US" sz="3200" dirty="0">
                <a:cs typeface="Times New Roman" pitchFamily="18" charset="0"/>
              </a:rPr>
              <a:t>impart: </a:t>
            </a:r>
            <a:r>
              <a:rPr lang="en-US" sz="3200" dirty="0"/>
              <a:t>to present something as a gift or honor</a:t>
            </a:r>
            <a:endParaRPr lang="en-US" sz="3200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>
            <a:extLst>
              <a:ext uri="{FF2B5EF4-FFF2-40B4-BE49-F238E27FC236}">
                <a16:creationId xmlns:a16="http://schemas.microsoft.com/office/drawing/2014/main" id="{065E472D-9B1B-44B4-A762-05302E9A3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731A6264-68AC-4D2D-BE3F-D30A7BD5F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Perfecting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3D54A6B6-2588-48E0-BDB6-4E28234F326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990600"/>
            <a:ext cx="8839200" cy="4800600"/>
          </a:xfrm>
          <a:extLst/>
        </p:spPr>
        <p:txBody>
          <a:bodyPr/>
          <a:lstStyle/>
          <a:p>
            <a:pPr marL="461963" indent="-461963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/>
              <a:t>The Holy Spirit is perfecting us in the image of God and the likeness of Jesus Christ</a:t>
            </a:r>
            <a:endParaRPr lang="en-US" sz="4000" dirty="0"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dented pen-small">
            <a:extLst>
              <a:ext uri="{FF2B5EF4-FFF2-40B4-BE49-F238E27FC236}">
                <a16:creationId xmlns:a16="http://schemas.microsoft.com/office/drawing/2014/main" id="{9265EFCB-C9BF-44A0-AFF6-D596CD19C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86600" cy="5122863"/>
          </a:xfrm>
          <a:prstGeom prst="rect">
            <a:avLst/>
          </a:prstGeom>
          <a:noFill/>
          <a:ln w="158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Oval 5">
            <a:extLst>
              <a:ext uri="{FF2B5EF4-FFF2-40B4-BE49-F238E27FC236}">
                <a16:creationId xmlns:a16="http://schemas.microsoft.com/office/drawing/2014/main" id="{7D82B794-D7FD-4341-B6FB-95F018C44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1450" y="2559050"/>
            <a:ext cx="1169988" cy="1190625"/>
          </a:xfrm>
          <a:prstGeom prst="ellipse">
            <a:avLst/>
          </a:prstGeom>
          <a:noFill/>
          <a:ln w="28575" cap="sq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894" name="Line 6">
            <a:extLst>
              <a:ext uri="{FF2B5EF4-FFF2-40B4-BE49-F238E27FC236}">
                <a16:creationId xmlns:a16="http://schemas.microsoft.com/office/drawing/2014/main" id="{C721EC06-F965-40DA-A032-234005D5D8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30738" y="2244725"/>
            <a:ext cx="976312" cy="815975"/>
          </a:xfrm>
          <a:prstGeom prst="line">
            <a:avLst/>
          </a:prstGeom>
          <a:noFill/>
          <a:ln w="50800" cap="sq">
            <a:solidFill>
              <a:schemeClr val="tx2"/>
            </a:solidFill>
            <a:round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2C173A3-2D00-4658-B951-72767EF8C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Perfecting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>
            <a:extLst>
              <a:ext uri="{FF2B5EF4-FFF2-40B4-BE49-F238E27FC236}">
                <a16:creationId xmlns:a16="http://schemas.microsoft.com/office/drawing/2014/main" id="{95C7E1AA-5108-4BE6-876E-93040A21C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C9D75727-4BCA-4E7B-9C15-C4A648F77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Equipping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56E99FA-322B-4309-9D7A-E62B6FF4E1D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839200" cy="4800600"/>
          </a:xfrm>
          <a:extLst/>
        </p:spPr>
        <p:txBody>
          <a:bodyPr/>
          <a:lstStyle/>
          <a:p>
            <a:pPr marL="461963" indent="-461963" algn="l" eaLnBrk="1" hangingPunct="1">
              <a:lnSpc>
                <a:spcPts val="4200"/>
              </a:lnSpc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The Holy Spirit is …</a:t>
            </a:r>
          </a:p>
          <a:p>
            <a:pPr marL="280988" indent="-169863" algn="l" eaLnBrk="1" hangingPunct="1">
              <a:lnSpc>
                <a:spcPts val="3600"/>
              </a:lnSpc>
              <a:spcBef>
                <a:spcPts val="600"/>
              </a:spcBef>
              <a:buFont typeface="Times New Roman" pitchFamily="18" charset="0"/>
              <a:buChar char="̶"/>
              <a:defRPr/>
            </a:pPr>
            <a:r>
              <a:rPr lang="en-US" sz="3200" dirty="0">
                <a:cs typeface="Times New Roman" pitchFamily="18" charset="0"/>
              </a:rPr>
              <a:t>equipping us to do the work of Christ in the world – to be the hands and feet of Jesus</a:t>
            </a:r>
          </a:p>
          <a:p>
            <a:pPr marL="280988" indent="-169863" algn="l" eaLnBrk="1" hangingPunct="1">
              <a:lnSpc>
                <a:spcPts val="3600"/>
              </a:lnSpc>
              <a:spcBef>
                <a:spcPts val="600"/>
              </a:spcBef>
              <a:buFont typeface="Times New Roman" pitchFamily="18" charset="0"/>
              <a:buChar char="̶"/>
              <a:defRPr/>
            </a:pPr>
            <a:r>
              <a:rPr lang="en-US" sz="3200" dirty="0"/>
              <a:t>empowering us to serve Jesus in the least and the lost</a:t>
            </a:r>
          </a:p>
          <a:p>
            <a:pPr marL="280988" indent="-169863" algn="l" eaLnBrk="1" hangingPunct="1">
              <a:lnSpc>
                <a:spcPts val="3600"/>
              </a:lnSpc>
              <a:spcBef>
                <a:spcPts val="600"/>
              </a:spcBef>
              <a:buFont typeface="Times New Roman" pitchFamily="18" charset="0"/>
              <a:buChar char="̶"/>
              <a:defRPr/>
            </a:pPr>
            <a:r>
              <a:rPr lang="en-US" sz="3200" dirty="0"/>
              <a:t>equipping us with gifts for ministry</a:t>
            </a:r>
          </a:p>
          <a:p>
            <a:pPr marL="280988" indent="-169863" algn="l" eaLnBrk="1" hangingPunct="1">
              <a:lnSpc>
                <a:spcPts val="3600"/>
              </a:lnSpc>
              <a:buFont typeface="Times New Roman" pitchFamily="18" charset="0"/>
              <a:buChar char="̶"/>
              <a:defRPr/>
            </a:pPr>
            <a:r>
              <a:rPr lang="en-US" sz="3200" dirty="0"/>
              <a:t>equipping us to obey The Great Commandment and The Great Commission</a:t>
            </a:r>
          </a:p>
          <a:p>
            <a:pPr marL="461963" indent="-230188" algn="l" eaLnBrk="1" hangingPunct="1">
              <a:lnSpc>
                <a:spcPts val="3600"/>
              </a:lnSpc>
              <a:buFont typeface="Times New Roman" pitchFamily="18" charset="0"/>
              <a:buChar char="̶"/>
              <a:defRPr/>
            </a:pP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D986792E-894B-49E6-9207-4E59B967AA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4495800"/>
          </a:xfrm>
        </p:spPr>
        <p:txBody>
          <a:bodyPr/>
          <a:lstStyle/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Arial" charset="0"/>
              </a:rPr>
              <a:t>Growth in grace is a natural process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Prayer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Study</a:t>
            </a:r>
          </a:p>
          <a:p>
            <a:pPr marL="746125" lvl="1" indent="-166688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en-US" sz="3600" dirty="0">
                <a:cs typeface="Arial" charset="0"/>
              </a:rPr>
              <a:t> Action</a:t>
            </a:r>
          </a:p>
          <a:p>
            <a:pPr marL="457200" indent="-457200" algn="l" eaLnBrk="1" hangingPunct="1">
              <a:lnSpc>
                <a:spcPts val="4000"/>
              </a:lnSpc>
              <a:spcBef>
                <a:spcPts val="2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Arial" charset="0"/>
              </a:rPr>
              <a:t>We open our hearts to receive grace</a:t>
            </a:r>
          </a:p>
          <a:p>
            <a:pPr marL="457200" indent="-457200" algn="l" eaLnBrk="1" hangingPunct="1">
              <a:lnSpc>
                <a:spcPts val="4000"/>
              </a:lnSpc>
              <a:spcBef>
                <a:spcPts val="200"/>
              </a:spcBef>
              <a:defRPr/>
            </a:pPr>
            <a:r>
              <a:rPr lang="en-US" sz="4000" dirty="0">
                <a:cs typeface="Arial" charset="0"/>
              </a:rPr>
              <a:t>	as a gift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1EEA85A8-578A-4E44-BAC2-92FA3FDF2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1B8B9A42-33A1-4CBE-A84C-70EEDBE44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EBC8105A-D2BE-491C-9117-B2F22C9079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4800600"/>
          </a:xfrm>
        </p:spPr>
        <p:txBody>
          <a:bodyPr/>
          <a:lstStyle/>
          <a:p>
            <a:pPr marL="457200" indent="-457200" algn="l" eaLnBrk="1" hangingPunct="1">
              <a:buFont typeface="Wingdings" pitchFamily="2" charset="2"/>
              <a:buChar char="n"/>
              <a:defRPr/>
            </a:pPr>
            <a:r>
              <a:rPr lang="en-US" sz="4000" dirty="0">
                <a:cs typeface="Arial" charset="0"/>
              </a:rPr>
              <a:t>We share grace in the body of Christ (community)</a:t>
            </a:r>
          </a:p>
          <a:p>
            <a:pPr marL="457200" indent="-457200" algn="l" eaLnBrk="1" hangingPunct="1">
              <a:buFont typeface="Wingdings" pitchFamily="2" charset="2"/>
              <a:buChar char="n"/>
              <a:defRPr/>
            </a:pPr>
            <a:r>
              <a:rPr lang="en-US" sz="4000" dirty="0">
                <a:cs typeface="Arial" charset="0"/>
              </a:rPr>
              <a:t>We respond by full participation in the mission of Christ in the world</a:t>
            </a: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CB947595-B04A-4264-A969-3D9D225E1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D7D6E096-93B7-4475-B9EA-B892772ED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495FAF7D-A821-41A4-AB7C-6E28C8CA4E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1D37682C-9517-416C-BF98-E25C137EC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>
            <a:extLst>
              <a:ext uri="{FF2B5EF4-FFF2-40B4-BE49-F238E27FC236}">
                <a16:creationId xmlns:a16="http://schemas.microsoft.com/office/drawing/2014/main" id="{EAC5F3CF-A376-42D9-9995-4D499D79C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>
            <a:extLst>
              <a:ext uri="{FF2B5EF4-FFF2-40B4-BE49-F238E27FC236}">
                <a16:creationId xmlns:a16="http://schemas.microsoft.com/office/drawing/2014/main" id="{1B252022-B1E5-4777-906C-F520271BF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Long Road">
            <a:extLst>
              <a:ext uri="{FF2B5EF4-FFF2-40B4-BE49-F238E27FC236}">
                <a16:creationId xmlns:a16="http://schemas.microsoft.com/office/drawing/2014/main" id="{A79EA037-011F-42F7-9083-11063E34A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762000"/>
            <a:ext cx="3543300" cy="4724400"/>
          </a:xfrm>
          <a:prstGeom prst="rect">
            <a:avLst/>
          </a:prstGeom>
          <a:noFill/>
          <a:ln w="158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Text Box 5">
            <a:extLst>
              <a:ext uri="{FF2B5EF4-FFF2-40B4-BE49-F238E27FC236}">
                <a16:creationId xmlns:a16="http://schemas.microsoft.com/office/drawing/2014/main" id="{8F48821F-F1DF-4614-96D6-B1C84E90C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295400"/>
            <a:ext cx="2209800" cy="3387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Life’s a journey, both physical and spiritual</a:t>
            </a:r>
          </a:p>
        </p:txBody>
      </p:sp>
      <p:sp>
        <p:nvSpPr>
          <p:cNvPr id="28678" name="Text Box 6">
            <a:extLst>
              <a:ext uri="{FF2B5EF4-FFF2-40B4-BE49-F238E27FC236}">
                <a16:creationId xmlns:a16="http://schemas.microsoft.com/office/drawing/2014/main" id="{0CE49B8C-500D-4210-A1BF-FE1F982DA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1371600"/>
            <a:ext cx="2209800" cy="2838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God is with us from beginning to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9DD7C32B-BD84-4F07-8A88-56AE7268704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EF8FC594-C23F-4B27-9F7A-B7E0807AE64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Sanctifying Grace</a:t>
            </a:r>
            <a:endParaRPr lang="en-US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3C8FEDA7-6261-46DA-9061-E797DF512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3888" y="3962400"/>
            <a:ext cx="3300412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Greg Inboden</a:t>
            </a: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76F0572B-0778-40B4-B8FA-DEFBBD7E2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2294" name="Picture 6" descr="new-arklogo">
            <a:hlinkClick r:id="rId3"/>
            <a:extLst>
              <a:ext uri="{FF2B5EF4-FFF2-40B4-BE49-F238E27FC236}">
                <a16:creationId xmlns:a16="http://schemas.microsoft.com/office/drawing/2014/main" id="{01FBEDF0-BCC8-4DB7-BB13-6BE0C87D6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8094D77F-E645-458B-8F04-AB29915459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990600"/>
            <a:ext cx="8229600" cy="4800600"/>
          </a:xfrm>
        </p:spPr>
        <p:txBody>
          <a:bodyPr/>
          <a:lstStyle/>
          <a:p>
            <a:pPr marL="461963" indent="-461963" algn="l" eaLnBrk="1" hangingPunct="1">
              <a:buSzPct val="85000"/>
              <a:buFont typeface="Wingdings" pitchFamily="2" charset="2"/>
              <a:buChar char="n"/>
              <a:defRPr/>
            </a:pPr>
            <a:r>
              <a:rPr lang="en-US" sz="4400" b="1" dirty="0">
                <a:cs typeface="Times New Roman" pitchFamily="18" charset="0"/>
              </a:rPr>
              <a:t>We experience the </a:t>
            </a:r>
            <a:r>
              <a:rPr lang="en-US" sz="4400" b="1" u="sng" dirty="0">
                <a:cs typeface="Times New Roman" pitchFamily="18" charset="0"/>
              </a:rPr>
              <a:t>one</a:t>
            </a:r>
            <a:r>
              <a:rPr lang="en-US" sz="4400" b="1" dirty="0">
                <a:cs typeface="Times New Roman" pitchFamily="18" charset="0"/>
              </a:rPr>
              <a:t> grace of God in many different ways:</a:t>
            </a:r>
          </a:p>
          <a:p>
            <a:pPr lvl="1" eaLnBrk="1" hangingPunct="1">
              <a:spcBef>
                <a:spcPts val="200"/>
              </a:spcBef>
              <a:buFont typeface="Times New Roman" pitchFamily="18" charset="0"/>
              <a:buChar char="̶"/>
              <a:defRPr/>
            </a:pPr>
            <a:r>
              <a:rPr lang="en-US" sz="3800" b="1" dirty="0">
                <a:cs typeface="Times New Roman" pitchFamily="18" charset="0"/>
              </a:rPr>
              <a:t>Prevenient grace</a:t>
            </a:r>
          </a:p>
          <a:p>
            <a:pPr lvl="1" eaLnBrk="1" hangingPunct="1">
              <a:spcBef>
                <a:spcPts val="200"/>
              </a:spcBef>
              <a:buFont typeface="Times New Roman" pitchFamily="18" charset="0"/>
              <a:buChar char="̶"/>
              <a:defRPr/>
            </a:pPr>
            <a:r>
              <a:rPr lang="en-US" sz="3800" b="1" dirty="0">
                <a:cs typeface="Times New Roman" pitchFamily="18" charset="0"/>
              </a:rPr>
              <a:t>Justifying grace</a:t>
            </a:r>
          </a:p>
          <a:p>
            <a:pPr lvl="1" eaLnBrk="1" hangingPunct="1">
              <a:spcBef>
                <a:spcPts val="200"/>
              </a:spcBef>
              <a:buFont typeface="Times New Roman" pitchFamily="18" charset="0"/>
              <a:buChar char="̶"/>
              <a:defRPr/>
            </a:pPr>
            <a:r>
              <a:rPr lang="en-US" sz="3800" b="1" dirty="0">
                <a:cs typeface="Times New Roman" pitchFamily="18" charset="0"/>
              </a:rPr>
              <a:t>Means of grace</a:t>
            </a:r>
          </a:p>
          <a:p>
            <a:pPr lvl="1" eaLnBrk="1" hangingPunct="1">
              <a:spcBef>
                <a:spcPts val="200"/>
              </a:spcBef>
              <a:buFont typeface="Times New Roman" pitchFamily="18" charset="0"/>
              <a:buChar char="̶"/>
              <a:defRPr/>
            </a:pPr>
            <a:r>
              <a:rPr lang="en-US" sz="3800" b="1" dirty="0">
                <a:cs typeface="Times New Roman" pitchFamily="18" charset="0"/>
              </a:rPr>
              <a:t>Obstacles to grace</a:t>
            </a:r>
            <a:endParaRPr lang="en-US" sz="3800" b="1" dirty="0">
              <a:cs typeface="Arial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7F5AE3A8-412C-48D6-B0BC-264D762EC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111339EE-8328-42A5-B0F1-B4404BDA4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 Grace is God’s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DFAC5E3D-D9D5-4916-B951-4DD38D59A2A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382000" cy="4038600"/>
          </a:xfrm>
        </p:spPr>
        <p:txBody>
          <a:bodyPr/>
          <a:lstStyle/>
          <a:p>
            <a:pPr marL="682625" indent="-682625" algn="l" eaLnBrk="1" hangingPunct="1">
              <a:defRPr/>
            </a:pPr>
            <a:r>
              <a:rPr lang="en-US" dirty="0">
                <a:cs typeface="Times New Roman" pitchFamily="18" charset="0"/>
              </a:rPr>
              <a:t>… the gift of God providing the desire and the power to grow in our relationship with God – forever.</a:t>
            </a:r>
            <a:endParaRPr lang="en-US" dirty="0">
              <a:cs typeface="Arial" charset="0"/>
            </a:endParaRP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7C4F5655-7C51-46C5-BEC6-F6F5C3A3E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D86B3039-0552-4E61-A20F-E972DC2D8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4DE8B7C7-CD32-49D0-9AE0-204038A66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990600"/>
            <a:ext cx="8610600" cy="4038600"/>
          </a:xfrm>
        </p:spPr>
        <p:txBody>
          <a:bodyPr/>
          <a:lstStyle/>
          <a:p>
            <a:pPr marL="682625" indent="-682625" algn="l" eaLnBrk="1" hangingPunct="1">
              <a:spcBef>
                <a:spcPct val="0"/>
              </a:spcBef>
              <a:defRPr/>
            </a:pPr>
            <a:r>
              <a:rPr lang="en-US" dirty="0">
                <a:cs typeface="Times New Roman" pitchFamily="18" charset="0"/>
              </a:rPr>
              <a:t>… the process of opening ourselves to the work of the Holy Spirit</a:t>
            </a:r>
          </a:p>
          <a:p>
            <a:pPr marL="682625" indent="-682625" algn="l" eaLnBrk="1" hangingPunct="1">
              <a:spcBef>
                <a:spcPct val="0"/>
              </a:spcBef>
              <a:defRPr/>
            </a:pPr>
            <a:r>
              <a:rPr lang="en-US" dirty="0">
                <a:cs typeface="Times New Roman" pitchFamily="18" charset="0"/>
              </a:rPr>
              <a:t>	in and through us.</a:t>
            </a:r>
            <a:endParaRPr lang="en-US" dirty="0">
              <a:cs typeface="Arial" charset="0"/>
            </a:endParaRP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43385B1E-36EB-4D60-BCE5-D5CBA877B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B732664E-559F-445C-A31E-943354332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F95EBB3-52E3-463E-BCF8-3814CB67DA7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0" y="1600200"/>
            <a:ext cx="1143000" cy="3276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defRPr/>
            </a:pPr>
            <a:r>
              <a:rPr lang="en-US">
                <a:cs typeface="Arial" charset="0"/>
              </a:rPr>
              <a:t> </a:t>
            </a:r>
            <a:r>
              <a:rPr lang="en-US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1AAB739A-0FE1-4137-A48C-B8CA3C46B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A9068704-B8AC-41CF-A63B-C7576395C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6389" name="Picture 5" descr="Grapes%25202%2520bunch">
            <a:extLst>
              <a:ext uri="{FF2B5EF4-FFF2-40B4-BE49-F238E27FC236}">
                <a16:creationId xmlns:a16="http://schemas.microsoft.com/office/drawing/2014/main" id="{D16BE6EE-7A30-4698-9453-EF0F3D9B9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752600"/>
            <a:ext cx="1978025" cy="2971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1671A0DE-24DD-4709-A794-DAEE8CFA3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1600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</a:p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</a:p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</a:p>
          <a:p>
            <a:pPr>
              <a:spcBef>
                <a:spcPct val="20000"/>
              </a:spcBef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>
            <a:extLst>
              <a:ext uri="{FF2B5EF4-FFF2-40B4-BE49-F238E27FC236}">
                <a16:creationId xmlns:a16="http://schemas.microsoft.com/office/drawing/2014/main" id="{31DCC8C1-DB99-4045-912C-E3CBE0105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1170E865-9934-46A8-B738-56286DAA3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Restoring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91F0BB28-1C89-4F98-A114-4516A99F97F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990600"/>
            <a:ext cx="8839200" cy="4800600"/>
          </a:xfrm>
          <a:extLst/>
        </p:spPr>
        <p:txBody>
          <a:bodyPr/>
          <a:lstStyle/>
          <a:p>
            <a:pPr marL="461963" indent="-461963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/>
              <a:t>The Holy Spirit is restoring our relationship with God and others</a:t>
            </a:r>
            <a:endParaRPr lang="en-US" sz="4000" dirty="0"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943</TotalTime>
  <Words>414</Words>
  <Application>Microsoft Office PowerPoint</Application>
  <PresentationFormat>On-screen Show (4:3)</PresentationFormat>
  <Paragraphs>87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Times New Roman</vt:lpstr>
      <vt:lpstr>Arial</vt:lpstr>
      <vt:lpstr>Wingdings</vt:lpstr>
      <vt:lpstr>Blue Diagonal</vt:lpstr>
      <vt:lpstr>1_Blue Diagonal</vt:lpstr>
      <vt:lpstr>2_Blue Diagonal</vt:lpstr>
      <vt:lpstr>3_Blue Diagonal</vt:lpstr>
      <vt:lpstr>1_Default Design</vt:lpstr>
      <vt:lpstr>Holy Spirit, Thou Art Welcome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79</cp:revision>
  <cp:lastPrinted>1601-01-01T00:00:00Z</cp:lastPrinted>
  <dcterms:created xsi:type="dcterms:W3CDTF">2002-09-23T01:58:48Z</dcterms:created>
  <dcterms:modified xsi:type="dcterms:W3CDTF">2018-03-06T17:00:47Z</dcterms:modified>
</cp:coreProperties>
</file>