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</p:sldMasterIdLst>
  <p:notesMasterIdLst>
    <p:notesMasterId r:id="rId19"/>
  </p:notesMasterIdLst>
  <p:sldIdLst>
    <p:sldId id="299" r:id="rId3"/>
    <p:sldId id="256" r:id="rId4"/>
    <p:sldId id="298" r:id="rId5"/>
    <p:sldId id="292" r:id="rId6"/>
    <p:sldId id="314" r:id="rId7"/>
    <p:sldId id="310" r:id="rId8"/>
    <p:sldId id="306" r:id="rId9"/>
    <p:sldId id="307" r:id="rId10"/>
    <p:sldId id="308" r:id="rId11"/>
    <p:sldId id="309" r:id="rId12"/>
    <p:sldId id="312" r:id="rId13"/>
    <p:sldId id="313" r:id="rId14"/>
    <p:sldId id="304" r:id="rId15"/>
    <p:sldId id="311" r:id="rId16"/>
    <p:sldId id="303" r:id="rId17"/>
    <p:sldId id="265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109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465647B1-189F-4448-9133-F2BC44D5254C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2F66E19B-B28A-4E39-A971-7C75E2F7D34B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3BBA57C7-1F85-414A-B853-ECD6E11ABC8F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CCDB6543-5002-48B0-BDA4-D7F449E7CED9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91E08006-4D20-4C7D-8EC8-AE0ACF25DA36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5919354F-1FFF-4DDC-B370-271A621C242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BC09243-C902-4628-984B-571D4A8AC23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7">
            <a:extLst>
              <a:ext uri="{FF2B5EF4-FFF2-40B4-BE49-F238E27FC236}">
                <a16:creationId xmlns:a16="http://schemas.microsoft.com/office/drawing/2014/main" id="{E8478EBE-0D65-4B07-ACEC-C0692992C97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B8963F28-9BBF-4441-8B3E-768F447AE905}" type="slidenum">
              <a:rPr lang="en-US" altLang="en-US" sz="1200"/>
              <a:pPr eaLnBrk="1" hangingPunct="1"/>
              <a:t>2</a:t>
            </a:fld>
            <a:endParaRPr lang="en-US" altLang="en-US" sz="1200"/>
          </a:p>
        </p:txBody>
      </p:sp>
      <p:sp>
        <p:nvSpPr>
          <p:cNvPr id="10242" name="Rectangle 2">
            <a:extLst>
              <a:ext uri="{FF2B5EF4-FFF2-40B4-BE49-F238E27FC236}">
                <a16:creationId xmlns:a16="http://schemas.microsoft.com/office/drawing/2014/main" id="{6B61DBC1-2453-47B1-8290-382CB87ACD7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D3565146-525D-4B6A-BD27-854F7904FC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>
            <a:extLst>
              <a:ext uri="{FF2B5EF4-FFF2-40B4-BE49-F238E27FC236}">
                <a16:creationId xmlns:a16="http://schemas.microsoft.com/office/drawing/2014/main" id="{E11120A6-9E14-4488-9A37-9C616D40906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3A73DE23-78E6-45BB-9FAD-A82FDFD677A1}" type="slidenum">
              <a:rPr lang="en-US" altLang="en-US" sz="1200"/>
              <a:pPr eaLnBrk="1" hangingPunct="1"/>
              <a:t>16</a:t>
            </a:fld>
            <a:endParaRPr lang="en-US" altLang="en-US" sz="1200"/>
          </a:p>
        </p:txBody>
      </p:sp>
      <p:sp>
        <p:nvSpPr>
          <p:cNvPr id="26626" name="Rectangle 2">
            <a:extLst>
              <a:ext uri="{FF2B5EF4-FFF2-40B4-BE49-F238E27FC236}">
                <a16:creationId xmlns:a16="http://schemas.microsoft.com/office/drawing/2014/main" id="{1A33DF8D-7E0A-44FE-A53D-F4BD95FD6AF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04F95806-97D1-41EE-83D9-748513BB941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new-arkemmaus.org/index.html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al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EBD22579-020A-43CB-9772-BF727DD89137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A32C78D9-4148-4FBE-AB33-2D14DA8FE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2661EFD8-4E1E-4096-A11A-2CB37DE58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938F812A-8B60-44BF-A08C-83613CB051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B6F12A1A-2B5B-4DBF-BD6E-5A27A32E7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9" name="Picture 6" descr="new-arklogo">
            <a:hlinkClick r:id="rId2"/>
            <a:extLst>
              <a:ext uri="{FF2B5EF4-FFF2-40B4-BE49-F238E27FC236}">
                <a16:creationId xmlns:a16="http://schemas.microsoft.com/office/drawing/2014/main" id="{D15CB899-054A-4303-A6B8-F52E1FD653D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57200"/>
            <a:ext cx="27813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1600200"/>
            <a:ext cx="9144000" cy="2057400"/>
          </a:xfrm>
        </p:spPr>
        <p:txBody>
          <a:bodyPr/>
          <a:lstStyle>
            <a:lvl1pPr>
              <a:defRPr sz="72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0" y="4191000"/>
            <a:ext cx="7848600" cy="9144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r">
              <a:buFont typeface="Wingdings" pitchFamily="2" charset="2"/>
              <a:buNone/>
              <a:defRPr sz="4400" b="0"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80210113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ck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5118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Plai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2C58F345-7039-4C35-AA1C-A103FC43206E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0734A8BD-73EE-4216-9EE3-C0C864BD4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3ECB0AF0-97B0-46EF-90C1-48975D92F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3E803A9E-A7BE-4F60-BEA9-8BDD3F1C5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A556100B-5CA3-4848-8712-CDF4B2293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0"/>
            <a:ext cx="91440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04800" y="990600"/>
            <a:ext cx="85344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85911674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04813" indent="-404813">
              <a:spcBef>
                <a:spcPts val="400"/>
              </a:spcBef>
              <a:defRPr/>
            </a:lvl1pPr>
            <a:lvl2pPr>
              <a:spcBef>
                <a:spcPts val="400"/>
              </a:spcBef>
              <a:defRPr/>
            </a:lvl2pPr>
            <a:lvl3pPr>
              <a:spcBef>
                <a:spcPts val="400"/>
              </a:spcBef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1434151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umber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61963" indent="-461963">
              <a:spcBef>
                <a:spcPts val="400"/>
              </a:spcBef>
              <a:buFont typeface="+mj-lt"/>
              <a:buAutoNum type="arabicPeriod"/>
              <a:defRPr/>
            </a:lvl1pPr>
            <a:lvl2pPr>
              <a:spcBef>
                <a:spcPts val="400"/>
              </a:spcBef>
              <a:defRPr/>
            </a:lvl2pPr>
            <a:lvl3pPr>
              <a:spcBef>
                <a:spcPts val="400"/>
              </a:spcBef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2266320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90600"/>
            <a:ext cx="4191000" cy="4454525"/>
          </a:xfrm>
        </p:spPr>
        <p:txBody>
          <a:bodyPr/>
          <a:lstStyle>
            <a:lvl1pPr>
              <a:spcBef>
                <a:spcPts val="400"/>
              </a:spcBef>
              <a:defRPr sz="3600"/>
            </a:lvl1pPr>
            <a:lvl2pPr marL="801688" indent="-401638">
              <a:spcBef>
                <a:spcPts val="400"/>
              </a:spcBef>
              <a:defRPr sz="3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191000" cy="4454525"/>
          </a:xfrm>
        </p:spPr>
        <p:txBody>
          <a:bodyPr/>
          <a:lstStyle>
            <a:lvl1pPr>
              <a:spcBef>
                <a:spcPts val="400"/>
              </a:spcBef>
              <a:defRPr sz="3600"/>
            </a:lvl1pPr>
            <a:lvl2pPr>
              <a:spcBef>
                <a:spcPts val="400"/>
              </a:spcBef>
              <a:defRPr sz="3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20670762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4390375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578593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 Colores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2D35E9DC-A565-4718-866D-CD012CCF0EB5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C706D4E0-D274-486F-BA4F-B7EF2049003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F5F36937-9E89-4492-9DB4-6A56FDC161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4838FB65-2A90-4749-8A6A-A1C4732D9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4AA3CA81-B0B0-44D6-B23B-4094398B73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4F3BBDD0-CF48-4E5C-93EA-18F03F5ADD59}"/>
              </a:ext>
            </a:extLst>
          </p:cNvPr>
          <p:cNvSpPr txBox="1"/>
          <p:nvPr userDrawn="1"/>
        </p:nvSpPr>
        <p:spPr>
          <a:xfrm>
            <a:off x="0" y="2514600"/>
            <a:ext cx="9144000" cy="101600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6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 Colores!</a:t>
            </a:r>
          </a:p>
        </p:txBody>
      </p:sp>
    </p:spTree>
    <p:extLst>
      <p:ext uri="{BB962C8B-B14F-4D97-AF65-F5344CB8AC3E}">
        <p14:creationId xmlns:p14="http://schemas.microsoft.com/office/powerpoint/2010/main" val="133436132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ng Lyr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0" y="990600"/>
            <a:ext cx="9144000" cy="50292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 sz="3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0565EE4A-D263-48C8-8559-6C559348441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0" y="6172200"/>
            <a:ext cx="91440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altLang="en-US"/>
              <a:t>Replace with song 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277729215"/>
      </p:ext>
    </p:extLst>
  </p:cSld>
  <p:clrMapOvr>
    <a:masterClrMapping/>
  </p:clrMapOvr>
  <p:transition/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F0947B73-A8EF-4839-977B-F503B19ED320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029" name="Freeform 3">
              <a:extLst>
                <a:ext uri="{FF2B5EF4-FFF2-40B4-BE49-F238E27FC236}">
                  <a16:creationId xmlns:a16="http://schemas.microsoft.com/office/drawing/2014/main" id="{B669E6BF-BB6C-4B7F-9782-23D6DDF3EDF6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0" name="Freeform 4">
              <a:extLst>
                <a:ext uri="{FF2B5EF4-FFF2-40B4-BE49-F238E27FC236}">
                  <a16:creationId xmlns:a16="http://schemas.microsoft.com/office/drawing/2014/main" id="{0E046736-B739-4F1C-85F2-C777506E522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1" name="Freeform 5">
              <a:extLst>
                <a:ext uri="{FF2B5EF4-FFF2-40B4-BE49-F238E27FC236}">
                  <a16:creationId xmlns:a16="http://schemas.microsoft.com/office/drawing/2014/main" id="{22037AE7-0478-4151-AC87-8630FC01D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2" name="Freeform 6">
              <a:extLst>
                <a:ext uri="{FF2B5EF4-FFF2-40B4-BE49-F238E27FC236}">
                  <a16:creationId xmlns:a16="http://schemas.microsoft.com/office/drawing/2014/main" id="{0FD5F8E7-2282-47B5-BE47-FD78872D51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7A64D622-A08E-43D6-A71E-098A4911E71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C502209C-F0E4-47D0-841A-B2D0B31BD01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40" r:id="rId8"/>
    <p:sldLayoutId id="2147483841" r:id="rId9"/>
  </p:sldLayoutIdLst>
  <p:transition/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404813" indent="-404813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  <a:cs typeface="ＭＳ Ｐゴシック" charset="0"/>
        </a:defRPr>
      </a:lvl1pPr>
      <a:lvl2pPr marL="801688" indent="-401638" algn="l" rtl="0" eaLnBrk="0" fontAlgn="base" hangingPunct="0">
        <a:spcBef>
          <a:spcPts val="400"/>
        </a:spcBef>
        <a:spcAft>
          <a:spcPct val="0"/>
        </a:spcAft>
        <a:buClr>
          <a:schemeClr val="tx1"/>
        </a:buClr>
        <a:buChar char="–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2pPr>
      <a:lvl3pPr marL="1141413" indent="-339725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85000"/>
        <a:buFont typeface="Times New Roman" panose="02020603050405020304" pitchFamily="18" charset="0"/>
        <a:buChar char="■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C1988A-68DB-4F07-A80D-9DF66D297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Holy Spirit, Thou Art Welcome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130A24-9A1C-49B0-B6F4-13FB75556E81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n-ea"/>
              </a:rPr>
              <a:t>Holy Spirit, Thou art welcome in this place;</a:t>
            </a:r>
          </a:p>
          <a:p>
            <a:pPr>
              <a:defRPr/>
            </a:pPr>
            <a:r>
              <a:rPr lang="en-US" dirty="0">
                <a:ea typeface="+mn-ea"/>
              </a:rPr>
              <a:t>Holy Spirit, Thou art welcome in this place.</a:t>
            </a:r>
          </a:p>
          <a:p>
            <a:pPr>
              <a:defRPr/>
            </a:pPr>
            <a:r>
              <a:rPr lang="en-US" dirty="0">
                <a:ea typeface="+mn-ea"/>
              </a:rPr>
              <a:t>Omnipotent Father of mercy and grace, </a:t>
            </a:r>
          </a:p>
          <a:p>
            <a:pPr>
              <a:defRPr/>
            </a:pPr>
            <a:r>
              <a:rPr lang="en-US" dirty="0">
                <a:ea typeface="+mn-ea"/>
              </a:rPr>
              <a:t>Thou art welcome in this place.</a:t>
            </a:r>
          </a:p>
          <a:p>
            <a:pPr>
              <a:defRPr/>
            </a:pPr>
            <a:endParaRPr lang="en-US" dirty="0">
              <a:ea typeface="+mn-ea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6824C4-0685-4820-B6A9-7F5B5C52BFA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400">
                <a:solidFill>
                  <a:schemeClr val="tx2"/>
                </a:solidFill>
                <a:cs typeface="Times New Roman" panose="02020603050405020304" pitchFamily="18" charset="0"/>
              </a:rPr>
              <a:t>Dottie Rambo / David Huntsinger  © 1977  John T Benson Publishing Co   (ASCAP) - CCLI#11082353</a:t>
            </a:r>
            <a:endParaRPr lang="en-US" altLang="en-US" sz="140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>
            <a:extLst>
              <a:ext uri="{FF2B5EF4-FFF2-40B4-BE49-F238E27FC236}">
                <a16:creationId xmlns:a16="http://schemas.microsoft.com/office/drawing/2014/main" id="{7246707D-2D89-4C72-8E4D-EA4283C5E3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52400"/>
            <a:ext cx="4546600" cy="628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D54EA-2713-46F3-B649-398A41087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Saying yes enables us to: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E89672-23DB-41D2-8073-350B29238B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219200"/>
            <a:ext cx="8763000" cy="4454525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Understand ourselves better</a:t>
            </a: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Acknowledge our need for Christ</a:t>
            </a: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Understand God better</a:t>
            </a: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Seek God’s will in our lives </a:t>
            </a: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Practice essential spiritual disciplines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C8559-BD6B-4882-8364-154BA09B2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Our acceptance of the relationship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935F0E-6C38-40A4-AC90-36B269A57D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4454525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Justified means “Just as if I’d never sinned”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3">
            <a:extLst>
              <a:ext uri="{FF2B5EF4-FFF2-40B4-BE49-F238E27FC236}">
                <a16:creationId xmlns:a16="http://schemas.microsoft.com/office/drawing/2014/main" id="{9A709C77-DFE5-49E7-85B8-CD061308FC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7">
            <a:extLst>
              <a:ext uri="{FF2B5EF4-FFF2-40B4-BE49-F238E27FC236}">
                <a16:creationId xmlns:a16="http://schemas.microsoft.com/office/drawing/2014/main" id="{5CB4F99E-F858-44C0-A644-701B875CFC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3E1411F-4BBE-4ED9-AE30-3701BD1FE1A9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Justifying Grace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75C6B09-9599-4D59-AE17-A96419BAF3DC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>
          <a:xfrm>
            <a:off x="3581400" y="4191000"/>
            <a:ext cx="4572000" cy="9144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Pastor Shawn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F35B3-F7A4-437C-884D-1A048CBE0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God offers us a relationship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of unconditional love &amp; grace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4C79A5-2990-4AE4-8DD5-012364DCE1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524000"/>
            <a:ext cx="8610600" cy="4454525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The God who made us and loves us is calling us into a relationship with Him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01880A-F80F-4ED8-868C-AB58B89ADF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609600"/>
            <a:ext cx="8610600" cy="4454525"/>
          </a:xfrm>
        </p:spPr>
        <p:txBody>
          <a:bodyPr/>
          <a:lstStyle/>
          <a:p>
            <a:pPr marL="0" indent="0" algn="ctr" eaLnBrk="1" hangingPunct="1">
              <a:buFont typeface="Wingdings" panose="05000000000000000000" pitchFamily="2" charset="2"/>
              <a:buNone/>
            </a:pPr>
            <a:r>
              <a:rPr lang="en-US" altLang="en-US" i="1">
                <a:ea typeface="ＭＳ Ｐゴシック" panose="020B0600070205080204" pitchFamily="34" charset="-128"/>
              </a:rPr>
              <a:t>A significant part of God’s justifying grace is our turning around, our awakened awareness, our eyes being opened to our own sin that stands between us and God.</a:t>
            </a:r>
          </a:p>
          <a:p>
            <a:pPr marL="0" indent="0"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BB8F74-03DE-4241-8FEA-C46523A500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" panose="05000000000000000000" pitchFamily="2" charset="2"/>
              <a:buNone/>
            </a:pPr>
            <a:r>
              <a:rPr lang="en-US" altLang="en-US" i="1">
                <a:ea typeface="ＭＳ Ｐゴシック" panose="020B0600070205080204" pitchFamily="34" charset="-128"/>
              </a:rPr>
              <a:t>For God so loved _______ that he gave his only Son so that when _______ believes, she should never perish but have everlasting life.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B7F4DF-3E43-4F1D-A7E8-34D2CE1B53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" panose="05000000000000000000" pitchFamily="2" charset="2"/>
              <a:buNone/>
            </a:pPr>
            <a:r>
              <a:rPr lang="en-US" altLang="en-US" i="1">
                <a:ea typeface="ＭＳ Ｐゴシック" panose="020B0600070205080204" pitchFamily="34" charset="-128"/>
              </a:rPr>
              <a:t>I was saved by grace, </a:t>
            </a:r>
          </a:p>
          <a:p>
            <a:pPr marL="0" indent="0" algn="ctr">
              <a:buFont typeface="Wingdings" panose="05000000000000000000" pitchFamily="2" charset="2"/>
              <a:buNone/>
            </a:pPr>
            <a:r>
              <a:rPr lang="en-US" altLang="en-US" i="1">
                <a:ea typeface="ＭＳ Ｐゴシック" panose="020B0600070205080204" pitchFamily="34" charset="-128"/>
              </a:rPr>
              <a:t>I am saved by grace, </a:t>
            </a:r>
          </a:p>
          <a:p>
            <a:pPr marL="0" indent="0" algn="ctr">
              <a:buFont typeface="Wingdings" panose="05000000000000000000" pitchFamily="2" charset="2"/>
              <a:buNone/>
            </a:pPr>
            <a:r>
              <a:rPr lang="en-US" altLang="en-US" i="1">
                <a:ea typeface="ＭＳ Ｐゴシック" panose="020B0600070205080204" pitchFamily="34" charset="-128"/>
              </a:rPr>
              <a:t>and I will be saved by grace.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977</TotalTime>
  <Words>205</Words>
  <Application>Microsoft Office PowerPoint</Application>
  <PresentationFormat>On-screen Show (4:3)</PresentationFormat>
  <Paragraphs>25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Times New Roman</vt:lpstr>
      <vt:lpstr>ＭＳ Ｐゴシック</vt:lpstr>
      <vt:lpstr>Arial</vt:lpstr>
      <vt:lpstr>Wingdings</vt:lpstr>
      <vt:lpstr>Blue Diagonal</vt:lpstr>
      <vt:lpstr>Default Design</vt:lpstr>
      <vt:lpstr>Holy Spirit, Thou Art Welcome</vt:lpstr>
      <vt:lpstr>PowerPoint Presentation</vt:lpstr>
      <vt:lpstr>Justifying Grace</vt:lpstr>
      <vt:lpstr>God offers us a relationship of unconditional love &amp; grace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Saying yes enables us to:</vt:lpstr>
      <vt:lpstr>Our acceptance of the relationship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132</cp:revision>
  <cp:lastPrinted>1601-01-01T00:00:00Z</cp:lastPrinted>
  <dcterms:created xsi:type="dcterms:W3CDTF">2002-09-23T01:58:48Z</dcterms:created>
  <dcterms:modified xsi:type="dcterms:W3CDTF">2018-03-06T16:44:37Z</dcterms:modified>
</cp:coreProperties>
</file>