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98" r:id="rId2"/>
  </p:sldMasterIdLst>
  <p:notesMasterIdLst>
    <p:notesMasterId r:id="rId16"/>
  </p:notesMasterIdLst>
  <p:sldIdLst>
    <p:sldId id="287" r:id="rId3"/>
    <p:sldId id="256" r:id="rId4"/>
    <p:sldId id="277" r:id="rId5"/>
    <p:sldId id="260" r:id="rId6"/>
    <p:sldId id="283" r:id="rId7"/>
    <p:sldId id="304" r:id="rId8"/>
    <p:sldId id="297" r:id="rId9"/>
    <p:sldId id="298" r:id="rId10"/>
    <p:sldId id="299" r:id="rId11"/>
    <p:sldId id="293" r:id="rId12"/>
    <p:sldId id="301" r:id="rId13"/>
    <p:sldId id="295" r:id="rId14"/>
    <p:sldId id="296" r:id="rId1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7" autoAdjust="0"/>
    <p:restoredTop sz="94657" autoAdjust="0"/>
  </p:normalViewPr>
  <p:slideViewPr>
    <p:cSldViewPr>
      <p:cViewPr varScale="1">
        <p:scale>
          <a:sx n="75" d="100"/>
          <a:sy n="75" d="100"/>
        </p:scale>
        <p:origin x="1104" y="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>
            <a:extLst>
              <a:ext uri="{FF2B5EF4-FFF2-40B4-BE49-F238E27FC236}">
                <a16:creationId xmlns:a16="http://schemas.microsoft.com/office/drawing/2014/main" id="{1F168A9C-D3B2-4D90-B764-7157B3B2EB30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795" name="Rectangle 3">
            <a:extLst>
              <a:ext uri="{FF2B5EF4-FFF2-40B4-BE49-F238E27FC236}">
                <a16:creationId xmlns:a16="http://schemas.microsoft.com/office/drawing/2014/main" id="{61899694-A49E-44B8-A225-1CE22622F2AD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>
            <a:extLst>
              <a:ext uri="{FF2B5EF4-FFF2-40B4-BE49-F238E27FC236}">
                <a16:creationId xmlns:a16="http://schemas.microsoft.com/office/drawing/2014/main" id="{FB751FA5-FB31-4CF2-9DDA-AD4C54B81C78}"/>
              </a:ext>
            </a:extLst>
          </p:cNvPr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7" name="Rectangle 5">
            <a:extLst>
              <a:ext uri="{FF2B5EF4-FFF2-40B4-BE49-F238E27FC236}">
                <a16:creationId xmlns:a16="http://schemas.microsoft.com/office/drawing/2014/main" id="{67CA2D4C-ED88-4C7E-A269-7C18D7DB787D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33798" name="Rectangle 6">
            <a:extLst>
              <a:ext uri="{FF2B5EF4-FFF2-40B4-BE49-F238E27FC236}">
                <a16:creationId xmlns:a16="http://schemas.microsoft.com/office/drawing/2014/main" id="{600F0A58-E49D-47C9-9BE0-588D0D657C8C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799" name="Rectangle 7">
            <a:extLst>
              <a:ext uri="{FF2B5EF4-FFF2-40B4-BE49-F238E27FC236}">
                <a16:creationId xmlns:a16="http://schemas.microsoft.com/office/drawing/2014/main" id="{3E349A64-10C0-4BEB-9D91-977A4C7CFC4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33BBF31-63A3-43C8-90DD-1653CBC75837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>
            <a:extLst>
              <a:ext uri="{FF2B5EF4-FFF2-40B4-BE49-F238E27FC236}">
                <a16:creationId xmlns:a16="http://schemas.microsoft.com/office/drawing/2014/main" id="{AD38DC76-5BBA-4EB7-9DD6-AB8D28D65EC6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3" name="Rectangle 3">
            <a:extLst>
              <a:ext uri="{FF2B5EF4-FFF2-40B4-BE49-F238E27FC236}">
                <a16:creationId xmlns:a16="http://schemas.microsoft.com/office/drawing/2014/main" id="{39A0C83A-83B8-446B-8936-8B5DD461528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>
            <a:extLst>
              <a:ext uri="{FF2B5EF4-FFF2-40B4-BE49-F238E27FC236}">
                <a16:creationId xmlns:a16="http://schemas.microsoft.com/office/drawing/2014/main" id="{1B402D31-E185-48AA-A490-6A005D39E94D}"/>
              </a:ext>
            </a:extLst>
          </p:cNvPr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/>
            <a:fld id="{2FFEA6C8-8C03-4151-B3AE-5EE27351B173}" type="slidenum">
              <a:rPr lang="en-US" altLang="en-US" sz="1200"/>
              <a:pPr algn="r" eaLnBrk="1" hangingPunct="1"/>
              <a:t>13</a:t>
            </a:fld>
            <a:endParaRPr lang="en-US" altLang="en-US" sz="1200"/>
          </a:p>
        </p:txBody>
      </p:sp>
      <p:sp>
        <p:nvSpPr>
          <p:cNvPr id="24579" name="Rectangle 2">
            <a:extLst>
              <a:ext uri="{FF2B5EF4-FFF2-40B4-BE49-F238E27FC236}">
                <a16:creationId xmlns:a16="http://schemas.microsoft.com/office/drawing/2014/main" id="{61D6C3ED-A64A-4BE1-BA52-65A879DBA563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>
            <a:extLst>
              <a:ext uri="{FF2B5EF4-FFF2-40B4-BE49-F238E27FC236}">
                <a16:creationId xmlns:a16="http://schemas.microsoft.com/office/drawing/2014/main" id="{A6AC417E-F5FF-4D89-9B19-5996123C224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>
            <a:extLst>
              <a:ext uri="{FF2B5EF4-FFF2-40B4-BE49-F238E27FC236}">
                <a16:creationId xmlns:a16="http://schemas.microsoft.com/office/drawing/2014/main" id="{D031878D-77CD-48C9-A740-3D672724A60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86A7D815-AE3C-4BA5-825F-68744B49C344}" type="slidenum">
              <a:rPr lang="en-US" altLang="en-US" sz="1200"/>
              <a:pPr eaLnBrk="1" hangingPunct="1"/>
              <a:t>2</a:t>
            </a:fld>
            <a:endParaRPr lang="en-US" altLang="en-US" sz="1200"/>
          </a:p>
        </p:txBody>
      </p:sp>
      <p:sp>
        <p:nvSpPr>
          <p:cNvPr id="16387" name="Rectangle 2">
            <a:extLst>
              <a:ext uri="{FF2B5EF4-FFF2-40B4-BE49-F238E27FC236}">
                <a16:creationId xmlns:a16="http://schemas.microsoft.com/office/drawing/2014/main" id="{427986F8-24B8-4D42-931B-CB2F19787D71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>
            <a:extLst>
              <a:ext uri="{FF2B5EF4-FFF2-40B4-BE49-F238E27FC236}">
                <a16:creationId xmlns:a16="http://schemas.microsoft.com/office/drawing/2014/main" id="{CEA20CBD-A13A-4554-8121-FA5C693BD09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>
            <a:extLst>
              <a:ext uri="{FF2B5EF4-FFF2-40B4-BE49-F238E27FC236}">
                <a16:creationId xmlns:a16="http://schemas.microsoft.com/office/drawing/2014/main" id="{23E4964A-7547-424F-94A1-29F99F28D1D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BE07C99F-EDB4-4E5B-9376-DF98F078BA47}" type="slidenum">
              <a:rPr lang="en-US" altLang="en-US" sz="1200"/>
              <a:pPr eaLnBrk="1" hangingPunct="1"/>
              <a:t>3</a:t>
            </a:fld>
            <a:endParaRPr lang="en-US" altLang="en-US" sz="1200"/>
          </a:p>
        </p:txBody>
      </p:sp>
      <p:sp>
        <p:nvSpPr>
          <p:cNvPr id="17411" name="Rectangle 2">
            <a:extLst>
              <a:ext uri="{FF2B5EF4-FFF2-40B4-BE49-F238E27FC236}">
                <a16:creationId xmlns:a16="http://schemas.microsoft.com/office/drawing/2014/main" id="{59BBFD38-9A30-4072-98E5-B35FB9D4B5E0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>
            <a:extLst>
              <a:ext uri="{FF2B5EF4-FFF2-40B4-BE49-F238E27FC236}">
                <a16:creationId xmlns:a16="http://schemas.microsoft.com/office/drawing/2014/main" id="{5B059408-BCD0-4FC4-85C1-ADC093B7473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>
            <a:extLst>
              <a:ext uri="{FF2B5EF4-FFF2-40B4-BE49-F238E27FC236}">
                <a16:creationId xmlns:a16="http://schemas.microsoft.com/office/drawing/2014/main" id="{5B84AF6D-6439-420C-A361-7BE2C80A72A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0EBFBA99-C989-435C-8875-16057E0AC800}" type="slidenum">
              <a:rPr lang="en-US" altLang="en-US" sz="1200"/>
              <a:pPr eaLnBrk="1" hangingPunct="1"/>
              <a:t>4</a:t>
            </a:fld>
            <a:endParaRPr lang="en-US" altLang="en-US" sz="1200"/>
          </a:p>
        </p:txBody>
      </p:sp>
      <p:sp>
        <p:nvSpPr>
          <p:cNvPr id="18435" name="Rectangle 2">
            <a:extLst>
              <a:ext uri="{FF2B5EF4-FFF2-40B4-BE49-F238E27FC236}">
                <a16:creationId xmlns:a16="http://schemas.microsoft.com/office/drawing/2014/main" id="{784FB93C-BF68-4600-A6E1-9B102A79E7E7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>
            <a:extLst>
              <a:ext uri="{FF2B5EF4-FFF2-40B4-BE49-F238E27FC236}">
                <a16:creationId xmlns:a16="http://schemas.microsoft.com/office/drawing/2014/main" id="{9F236C07-3DF6-4721-B029-7EF01E83B6B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>
            <a:extLst>
              <a:ext uri="{FF2B5EF4-FFF2-40B4-BE49-F238E27FC236}">
                <a16:creationId xmlns:a16="http://schemas.microsoft.com/office/drawing/2014/main" id="{2F916E28-86F1-4B0F-B8C1-6871BEAA296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C7E8F940-C723-4593-81D8-248E51BD65B6}" type="slidenum">
              <a:rPr lang="en-US" altLang="en-US" sz="1200"/>
              <a:pPr eaLnBrk="1" hangingPunct="1"/>
              <a:t>5</a:t>
            </a:fld>
            <a:endParaRPr lang="en-US" altLang="en-US" sz="1200"/>
          </a:p>
        </p:txBody>
      </p:sp>
      <p:sp>
        <p:nvSpPr>
          <p:cNvPr id="19459" name="Rectangle 2">
            <a:extLst>
              <a:ext uri="{FF2B5EF4-FFF2-40B4-BE49-F238E27FC236}">
                <a16:creationId xmlns:a16="http://schemas.microsoft.com/office/drawing/2014/main" id="{76EF7AB7-CC1C-4A92-9965-37B569C2BE4C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>
            <a:extLst>
              <a:ext uri="{FF2B5EF4-FFF2-40B4-BE49-F238E27FC236}">
                <a16:creationId xmlns:a16="http://schemas.microsoft.com/office/drawing/2014/main" id="{44BE397F-9859-4F3F-B365-DBCF1458802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>
            <a:extLst>
              <a:ext uri="{FF2B5EF4-FFF2-40B4-BE49-F238E27FC236}">
                <a16:creationId xmlns:a16="http://schemas.microsoft.com/office/drawing/2014/main" id="{74734971-67ED-4FD6-968F-532D05104BA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3423C78B-36CE-41A2-BD6D-76D698B403B7}" type="slidenum">
              <a:rPr lang="en-US" altLang="en-US" sz="1200"/>
              <a:pPr eaLnBrk="1" hangingPunct="1"/>
              <a:t>6</a:t>
            </a:fld>
            <a:endParaRPr lang="en-US" altLang="en-US" sz="1200"/>
          </a:p>
        </p:txBody>
      </p:sp>
      <p:sp>
        <p:nvSpPr>
          <p:cNvPr id="20483" name="Rectangle 2">
            <a:extLst>
              <a:ext uri="{FF2B5EF4-FFF2-40B4-BE49-F238E27FC236}">
                <a16:creationId xmlns:a16="http://schemas.microsoft.com/office/drawing/2014/main" id="{F93D56A2-4A6C-4D68-96B1-3BBA13B02285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>
            <a:extLst>
              <a:ext uri="{FF2B5EF4-FFF2-40B4-BE49-F238E27FC236}">
                <a16:creationId xmlns:a16="http://schemas.microsoft.com/office/drawing/2014/main" id="{F439A5AA-9B0F-48BF-800C-5A054346B33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>
            <a:extLst>
              <a:ext uri="{FF2B5EF4-FFF2-40B4-BE49-F238E27FC236}">
                <a16:creationId xmlns:a16="http://schemas.microsoft.com/office/drawing/2014/main" id="{22E6C353-85E4-4510-8A9D-B7E3025AE2F3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7" name="Rectangle 3">
            <a:extLst>
              <a:ext uri="{FF2B5EF4-FFF2-40B4-BE49-F238E27FC236}">
                <a16:creationId xmlns:a16="http://schemas.microsoft.com/office/drawing/2014/main" id="{0C95F0FA-DE19-40D0-AB59-A39C4396BA2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>
            <a:extLst>
              <a:ext uri="{FF2B5EF4-FFF2-40B4-BE49-F238E27FC236}">
                <a16:creationId xmlns:a16="http://schemas.microsoft.com/office/drawing/2014/main" id="{B9BA5E6F-A690-450F-99CF-CDF19BA6B74D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>
            <a:extLst>
              <a:ext uri="{FF2B5EF4-FFF2-40B4-BE49-F238E27FC236}">
                <a16:creationId xmlns:a16="http://schemas.microsoft.com/office/drawing/2014/main" id="{75A553C4-E3AB-4637-9C0F-BD397BFD7E6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>
            <a:extLst>
              <a:ext uri="{FF2B5EF4-FFF2-40B4-BE49-F238E27FC236}">
                <a16:creationId xmlns:a16="http://schemas.microsoft.com/office/drawing/2014/main" id="{04FE2317-732D-41A2-B566-E0B00BC86BC0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5" name="Rectangle 3">
            <a:extLst>
              <a:ext uri="{FF2B5EF4-FFF2-40B4-BE49-F238E27FC236}">
                <a16:creationId xmlns:a16="http://schemas.microsoft.com/office/drawing/2014/main" id="{B7954EA1-1285-4285-9C99-3C5F9550C78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E3ED87CA-7759-4D8C-8DEF-F5598C25A1D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959462-C18B-424A-AFC3-FE8F1D6D809B}" type="datetimeFigureOut">
              <a:rPr lang="en-US"/>
              <a:pPr>
                <a:defRPr/>
              </a:pPr>
              <a:t>3/6/2018</a:t>
            </a:fld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83E2F78C-A4CF-4A84-B54F-94DFE062220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89AB4973-39D5-4CD4-A3BE-DB81025A820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5E308B8-71D1-45CF-A6D7-4402C803353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523867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EFB3A997-970F-4952-9A42-FDBC69DCC11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84B765-AFA3-4457-883F-6C99727648DF}" type="datetimeFigureOut">
              <a:rPr lang="en-US"/>
              <a:pPr>
                <a:defRPr/>
              </a:pPr>
              <a:t>3/6/2018</a:t>
            </a:fld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E31EED97-833B-4CC7-9E0C-1F7AF78C49E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40518788-8A10-46F0-8D13-59F1FBB0A7C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4B4B611-20A5-46FA-943D-00A6B91EE78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896036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4E026B9B-471B-437B-9531-A02FB8A01DD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EB932B-BE87-4F59-9A4B-DBED851580FC}" type="datetimeFigureOut">
              <a:rPr lang="en-US"/>
              <a:pPr>
                <a:defRPr/>
              </a:pPr>
              <a:t>3/6/2018</a:t>
            </a:fld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CBC6CC51-6C51-476E-AE5C-CD2123AE5C2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8644F292-1DAF-41F6-B717-B49B414A787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46AE32E-0E21-4F2B-8255-F7D2F677308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734027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>
            <a:extLst>
              <a:ext uri="{FF2B5EF4-FFF2-40B4-BE49-F238E27FC236}">
                <a16:creationId xmlns:a16="http://schemas.microsoft.com/office/drawing/2014/main" id="{574E6731-238D-4C4D-9A3B-0047FF0D9C24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8478838" cy="6173788"/>
            <a:chOff x="0" y="0"/>
            <a:chExt cx="5341" cy="3889"/>
          </a:xfrm>
        </p:grpSpPr>
        <p:sp>
          <p:nvSpPr>
            <p:cNvPr id="5" name="Freeform 3">
              <a:extLst>
                <a:ext uri="{FF2B5EF4-FFF2-40B4-BE49-F238E27FC236}">
                  <a16:creationId xmlns:a16="http://schemas.microsoft.com/office/drawing/2014/main" id="{E7957C1E-69EA-4FCA-8A5A-F219DC4E59AB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0"/>
              <a:ext cx="3863" cy="3889"/>
            </a:xfrm>
            <a:custGeom>
              <a:avLst/>
              <a:gdLst>
                <a:gd name="T0" fmla="*/ 3862 w 3863"/>
                <a:gd name="T1" fmla="*/ 3418 h 3889"/>
                <a:gd name="T2" fmla="*/ 457 w 3863"/>
                <a:gd name="T3" fmla="*/ 0 h 3889"/>
                <a:gd name="T4" fmla="*/ 0 w 3863"/>
                <a:gd name="T5" fmla="*/ 0 h 3889"/>
                <a:gd name="T6" fmla="*/ 0 w 3863"/>
                <a:gd name="T7" fmla="*/ 481 h 3889"/>
                <a:gd name="T8" fmla="*/ 3394 w 3863"/>
                <a:gd name="T9" fmla="*/ 3888 h 3889"/>
                <a:gd name="T10" fmla="*/ 3862 w 3863"/>
                <a:gd name="T11" fmla="*/ 3418 h 388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" name="Freeform 4">
              <a:extLst>
                <a:ext uri="{FF2B5EF4-FFF2-40B4-BE49-F238E27FC236}">
                  <a16:creationId xmlns:a16="http://schemas.microsoft.com/office/drawing/2014/main" id="{08B10F18-C5A0-4173-9CD4-90871CDE1C1A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" y="0"/>
              <a:ext cx="3394" cy="3223"/>
            </a:xfrm>
            <a:custGeom>
              <a:avLst/>
              <a:gdLst>
                <a:gd name="T0" fmla="*/ 370 w 3394"/>
                <a:gd name="T1" fmla="*/ 0 h 3223"/>
                <a:gd name="T2" fmla="*/ 3393 w 3394"/>
                <a:gd name="T3" fmla="*/ 3036 h 3223"/>
                <a:gd name="T4" fmla="*/ 3208 w 3394"/>
                <a:gd name="T5" fmla="*/ 3222 h 3223"/>
                <a:gd name="T6" fmla="*/ 0 w 3394"/>
                <a:gd name="T7" fmla="*/ 0 h 3223"/>
                <a:gd name="T8" fmla="*/ 370 w 3394"/>
                <a:gd name="T9" fmla="*/ 0 h 32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" name="Freeform 5">
              <a:extLst>
                <a:ext uri="{FF2B5EF4-FFF2-40B4-BE49-F238E27FC236}">
                  <a16:creationId xmlns:a16="http://schemas.microsoft.com/office/drawing/2014/main" id="{D94D08D4-3238-4C8D-93A4-0400520EF704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7" y="0"/>
              <a:ext cx="2859" cy="2556"/>
            </a:xfrm>
            <a:custGeom>
              <a:avLst/>
              <a:gdLst>
                <a:gd name="T0" fmla="*/ 630 w 2859"/>
                <a:gd name="T1" fmla="*/ 0 h 2556"/>
                <a:gd name="T2" fmla="*/ 2858 w 2859"/>
                <a:gd name="T3" fmla="*/ 2238 h 2556"/>
                <a:gd name="T4" fmla="*/ 2543 w 2859"/>
                <a:gd name="T5" fmla="*/ 2555 h 2556"/>
                <a:gd name="T6" fmla="*/ 0 w 2859"/>
                <a:gd name="T7" fmla="*/ 0 h 2556"/>
                <a:gd name="T8" fmla="*/ 630 w 2859"/>
                <a:gd name="T9" fmla="*/ 0 h 25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" name="Freeform 6">
              <a:extLst>
                <a:ext uri="{FF2B5EF4-FFF2-40B4-BE49-F238E27FC236}">
                  <a16:creationId xmlns:a16="http://schemas.microsoft.com/office/drawing/2014/main" id="{50D8EDCE-E702-44E3-88CA-7891F5589467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5" y="0"/>
              <a:ext cx="2286" cy="2121"/>
            </a:xfrm>
            <a:custGeom>
              <a:avLst/>
              <a:gdLst>
                <a:gd name="T0" fmla="*/ 0 w 2286"/>
                <a:gd name="T1" fmla="*/ 0 h 2121"/>
                <a:gd name="T2" fmla="*/ 2111 w 2286"/>
                <a:gd name="T3" fmla="*/ 2120 h 2121"/>
                <a:gd name="T4" fmla="*/ 2285 w 2286"/>
                <a:gd name="T5" fmla="*/ 1945 h 2121"/>
                <a:gd name="T6" fmla="*/ 348 w 2286"/>
                <a:gd name="T7" fmla="*/ 0 h 2121"/>
                <a:gd name="T8" fmla="*/ 0 w 2286"/>
                <a:gd name="T9" fmla="*/ 0 h 21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079" name="Rectangle 7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143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2819400"/>
            <a:ext cx="6400800" cy="1752600"/>
          </a:xfrm>
          <a:ln w="9525">
            <a:headEnd/>
            <a:tailEnd/>
          </a:ln>
        </p:spPr>
        <p:txBody>
          <a:bodyPr lIns="92075" tIns="46038" rIns="92075" bIns="46038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9" name="Rectangle 9">
            <a:extLst>
              <a:ext uri="{FF2B5EF4-FFF2-40B4-BE49-F238E27FC236}">
                <a16:creationId xmlns:a16="http://schemas.microsoft.com/office/drawing/2014/main" id="{5CD75ECF-F693-4C22-9282-3D58F3CCB5D5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Rectangle 10">
            <a:extLst>
              <a:ext uri="{FF2B5EF4-FFF2-40B4-BE49-F238E27FC236}">
                <a16:creationId xmlns:a16="http://schemas.microsoft.com/office/drawing/2014/main" id="{705A240D-7250-4011-9E53-CC573CA80B4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Rectangle 11">
            <a:extLst>
              <a:ext uri="{FF2B5EF4-FFF2-40B4-BE49-F238E27FC236}">
                <a16:creationId xmlns:a16="http://schemas.microsoft.com/office/drawing/2014/main" id="{A1FF4441-8F7F-4D76-B14E-B9D0F66E317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D84BF0-6877-412C-A7F3-AE0B7D7D657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08736733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B57A8381-E9AA-4C93-AD6A-7B6816BF71A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ADBA92-5800-4404-A8DF-B061C5289A76}" type="datetimeFigureOut">
              <a:rPr lang="en-US"/>
              <a:pPr>
                <a:defRPr/>
              </a:pPr>
              <a:t>3/6/2018</a:t>
            </a:fld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5A00D091-00A5-442A-A0BA-05733071C45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2DDAA0EC-9DB8-4FC4-BF08-F7C4918822E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FE499E0-EEF6-499D-9702-1A4E4F9B14B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10912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A85CE7C6-7B21-4C97-BD9A-8B1BD4EF3E9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30C618-F186-4601-AC97-93C5FAE2C4FF}" type="datetimeFigureOut">
              <a:rPr lang="en-US"/>
              <a:pPr>
                <a:defRPr/>
              </a:pPr>
              <a:t>3/6/2018</a:t>
            </a:fld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AD113E24-3989-4209-9690-AA5025FCAF9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D3924BD3-DE7E-4342-9330-AA4578AF0E3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4A81E2B-8351-437F-9AA6-3C471F181A9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934115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8ED243E-BB58-4C5B-8C77-3963087719B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49B130-90DD-4E33-B2FD-5951C0F8108D}" type="datetimeFigureOut">
              <a:rPr lang="en-US"/>
              <a:pPr>
                <a:defRPr/>
              </a:pPr>
              <a:t>3/6/2018</a:t>
            </a:fld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7DCAB57-030E-4CCE-81F2-3AE12D286EC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1E02DD5-B254-4888-98B1-DD7981C299D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86A4B65-40B9-4F99-A583-797D8744327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796017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F24884E5-0B00-4748-B14B-CC541019395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016A2B-4462-44C2-AEF0-1152C4732C3E}" type="datetimeFigureOut">
              <a:rPr lang="en-US"/>
              <a:pPr>
                <a:defRPr/>
              </a:pPr>
              <a:t>3/6/2018</a:t>
            </a:fld>
            <a:endParaRPr 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1E0035F5-A9FF-475D-B50D-A918559BAC9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F5B71193-D6F8-4A3C-9E33-FBFFFFF2A72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A8932B7-D008-4D76-858D-1516CC347CC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389363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E369E9AC-80D1-4A50-9998-A3A24C42FEB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8D39FC-A682-4327-AFFD-4D0E9326800A}" type="datetimeFigureOut">
              <a:rPr lang="en-US"/>
              <a:pPr>
                <a:defRPr/>
              </a:pPr>
              <a:t>3/6/2018</a:t>
            </a:fld>
            <a:endParaRPr lang="en-US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0A1662CF-763E-4534-844F-F8708D86ED4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B5B5250F-8E0D-4A31-BDC8-8078B9CBA90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80BCFF9-7B04-46F5-8D90-7D2BCBBD7FF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611402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80013740-96FE-4520-BDB3-C78845B9279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662ABF-87EA-49C6-A256-32DC698568E0}" type="datetimeFigureOut">
              <a:rPr lang="en-US"/>
              <a:pPr>
                <a:defRPr/>
              </a:pPr>
              <a:t>3/6/2018</a:t>
            </a:fld>
            <a:endParaRPr lang="en-US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DA3F3C09-6225-4FDB-BC5E-C828D4E4936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5A9C7F53-C038-4679-A6B0-EE15FFE6D84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582F3C5-1894-4242-818F-DBF16A4BD76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365426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AB6E695-07A2-4B20-9249-2929ED2BFA5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50B177-F5DC-4CB1-8650-714C1E694E19}" type="datetimeFigureOut">
              <a:rPr lang="en-US"/>
              <a:pPr>
                <a:defRPr/>
              </a:pPr>
              <a:t>3/6/2018</a:t>
            </a:fld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E9EFC32-9EA2-476C-B2F4-8A362B11555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E444947-5E2F-458F-AC71-9DC5ACF6DA8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003E6D5-6AF1-4B47-AA77-9EF330D6E10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743270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976CBD4-1A66-4DEF-B96B-C3F0D1DC995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A714C5-1C9B-4FB9-8019-A0317978547D}" type="datetimeFigureOut">
              <a:rPr lang="en-US"/>
              <a:pPr>
                <a:defRPr/>
              </a:pPr>
              <a:t>3/6/2018</a:t>
            </a:fld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3909375-75BF-43E9-BBA0-C5E98637657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305C9D5-8631-4B12-8F91-4C89870DA22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7EAECC7-F72F-4A8D-9741-18E99F5BE8B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867603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F5692E83-BC7D-4325-B75A-830F905D960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4B795377-010B-4A2C-8DBD-2D817079D78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32772" name="Rectangle 4">
            <a:extLst>
              <a:ext uri="{FF2B5EF4-FFF2-40B4-BE49-F238E27FC236}">
                <a16:creationId xmlns:a16="http://schemas.microsoft.com/office/drawing/2014/main" id="{BF1BE933-1C43-4B81-A2E0-2704A4778B65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>
              <a:defRPr/>
            </a:pPr>
            <a:fld id="{F1777042-1479-4A2F-8976-5952C306F3BA}" type="datetimeFigureOut">
              <a:rPr lang="en-US"/>
              <a:pPr>
                <a:defRPr/>
              </a:pPr>
              <a:t>3/6/2018</a:t>
            </a:fld>
            <a:endParaRPr lang="en-US"/>
          </a:p>
        </p:txBody>
      </p:sp>
      <p:sp>
        <p:nvSpPr>
          <p:cNvPr id="32773" name="Rectangle 5">
            <a:extLst>
              <a:ext uri="{FF2B5EF4-FFF2-40B4-BE49-F238E27FC236}">
                <a16:creationId xmlns:a16="http://schemas.microsoft.com/office/drawing/2014/main" id="{B98A577E-6884-43F5-9458-624087AFD447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2774" name="Rectangle 6">
            <a:extLst>
              <a:ext uri="{FF2B5EF4-FFF2-40B4-BE49-F238E27FC236}">
                <a16:creationId xmlns:a16="http://schemas.microsoft.com/office/drawing/2014/main" id="{6917A610-BF21-437E-B62F-2E7CE197597D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panose="020B0604020202020204" pitchFamily="34" charset="0"/>
              </a:defRPr>
            </a:lvl1pPr>
          </a:lstStyle>
          <a:p>
            <a:fld id="{730BD195-8C6D-482C-81A0-436FD01EA696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741" r:id="rId2"/>
    <p:sldLayoutId id="2147483742" r:id="rId3"/>
    <p:sldLayoutId id="2147483743" r:id="rId4"/>
    <p:sldLayoutId id="2147483744" r:id="rId5"/>
    <p:sldLayoutId id="2147483745" r:id="rId6"/>
    <p:sldLayoutId id="2147483746" r:id="rId7"/>
    <p:sldLayoutId id="2147483747" r:id="rId8"/>
    <p:sldLayoutId id="2147483748" r:id="rId9"/>
    <p:sldLayoutId id="2147483749" r:id="rId10"/>
    <p:sldLayoutId id="2147483750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5" name="Rectangle 7">
            <a:extLst>
              <a:ext uri="{FF2B5EF4-FFF2-40B4-BE49-F238E27FC236}">
                <a16:creationId xmlns:a16="http://schemas.microsoft.com/office/drawing/2014/main" id="{27108BC8-F196-4C50-96DD-729E7BC7775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28600"/>
            <a:ext cx="77724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2060" name="Rectangle 12">
            <a:extLst>
              <a:ext uri="{FF2B5EF4-FFF2-40B4-BE49-F238E27FC236}">
                <a16:creationId xmlns:a16="http://schemas.microsoft.com/office/drawing/2014/main" id="{CCFE621E-793B-4DD5-B6BA-D74E87A1E84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641475"/>
            <a:ext cx="7772400" cy="445452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7" name="Rectangle 9">
            <a:extLst>
              <a:ext uri="{FF2B5EF4-FFF2-40B4-BE49-F238E27FC236}">
                <a16:creationId xmlns:a16="http://schemas.microsoft.com/office/drawing/2014/main" id="{F2D54B39-311B-4FE6-9CB2-AB6FE2AC0633}"/>
              </a:ext>
            </a:extLst>
          </p:cNvPr>
          <p:cNvSpPr>
            <a:spLocks noGrp="1" noChangeArrowheads="1"/>
          </p:cNvSpPr>
          <p:nvPr>
            <p:ph type="dt" sz="quarter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ln w="12700" cap="sq">
            <a:miter lim="800000"/>
            <a:headEnd type="none" w="sm" len="sm"/>
            <a:tailEnd type="none" w="sm" len="sm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50000"/>
              </a:spcBef>
              <a:defRPr sz="1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Rectangle 10">
            <a:extLst>
              <a:ext uri="{FF2B5EF4-FFF2-40B4-BE49-F238E27FC236}">
                <a16:creationId xmlns:a16="http://schemas.microsoft.com/office/drawing/2014/main" id="{5B474AAB-1C53-4CAF-87DF-3F72A066AAA2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ln w="12700" cap="sq">
            <a:miter lim="800000"/>
            <a:headEnd type="none" w="sm" len="sm"/>
            <a:tailEnd type="none" w="sm" len="sm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50000"/>
              </a:spcBef>
              <a:defRPr sz="1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9" name="Rectangle 11">
            <a:extLst>
              <a:ext uri="{FF2B5EF4-FFF2-40B4-BE49-F238E27FC236}">
                <a16:creationId xmlns:a16="http://schemas.microsoft.com/office/drawing/2014/main" id="{85CD31F7-36B9-425A-93CE-35DC96582F43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ln w="12700" cap="sq">
            <a:miter lim="800000"/>
            <a:headEnd type="none" w="sm" len="sm"/>
            <a:tailEnd type="none" w="sm" len="sm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50000"/>
              </a:spcBef>
              <a:defRPr sz="1400">
                <a:solidFill>
                  <a:srgbClr val="FFFFFF"/>
                </a:solidFill>
              </a:defRPr>
            </a:lvl1pPr>
          </a:lstStyle>
          <a:p>
            <a:fld id="{2773E0E3-2E5A-4C10-8BB0-C3C401B17343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51" r:id="rId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»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ew-arkemmaus.org/index.html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>
            <a:extLst>
              <a:ext uri="{FF2B5EF4-FFF2-40B4-BE49-F238E27FC236}">
                <a16:creationId xmlns:a16="http://schemas.microsoft.com/office/drawing/2014/main" id="{1ED178FB-21DB-4156-A740-B83251C36A78}"/>
              </a:ext>
            </a:extLst>
          </p:cNvPr>
          <p:cNvSpPr>
            <a:spLocks noGrp="1" noChangeArrowheads="1"/>
          </p:cNvSpPr>
          <p:nvPr>
            <p:ph type="ctrTitle" idx="4294967295"/>
          </p:nvPr>
        </p:nvSpPr>
        <p:spPr>
          <a:xfrm>
            <a:off x="0" y="0"/>
            <a:ext cx="9144000" cy="838200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r>
              <a:rPr lang="en-US" b="1">
                <a:latin typeface="Times New Roman" pitchFamily="18" charset="0"/>
              </a:rPr>
              <a:t>Holy Spirit, Thou Art Welcome</a:t>
            </a:r>
            <a:endParaRPr lang="en-US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6867" name="Rectangle 3">
            <a:extLst>
              <a:ext uri="{FF2B5EF4-FFF2-40B4-BE49-F238E27FC236}">
                <a16:creationId xmlns:a16="http://schemas.microsoft.com/office/drawing/2014/main" id="{582923EE-FF6C-4356-823D-5305F5205622}"/>
              </a:ext>
            </a:extLst>
          </p:cNvPr>
          <p:cNvSpPr>
            <a:spLocks noGrp="1" noChangeArrowheads="1"/>
          </p:cNvSpPr>
          <p:nvPr>
            <p:ph type="subTitle" idx="4294967295"/>
          </p:nvPr>
        </p:nvSpPr>
        <p:spPr>
          <a:xfrm>
            <a:off x="0" y="1066800"/>
            <a:ext cx="9144000" cy="3962400"/>
          </a:xfrm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pPr marL="0" indent="0" algn="ctr">
              <a:spcBef>
                <a:spcPct val="10000"/>
              </a:spcBef>
              <a:buFont typeface="Wingdings" panose="05000000000000000000" pitchFamily="2" charset="2"/>
              <a:buNone/>
              <a:defRPr/>
            </a:pPr>
            <a:r>
              <a:rPr lang="en-US" sz="3400" b="1">
                <a:cs typeface="Arial" charset="0"/>
              </a:rPr>
              <a:t>Holy Spirit, Thou art welcome in this place;</a:t>
            </a:r>
            <a:endParaRPr lang="en-US" sz="3400" b="1" i="1">
              <a:cs typeface="Times New Roman" pitchFamily="18" charset="0"/>
            </a:endParaRPr>
          </a:p>
          <a:p>
            <a:pPr marL="0" indent="0" algn="ctr">
              <a:spcBef>
                <a:spcPct val="10000"/>
              </a:spcBef>
              <a:buFont typeface="Wingdings" panose="05000000000000000000" pitchFamily="2" charset="2"/>
              <a:buNone/>
              <a:defRPr/>
            </a:pPr>
            <a:r>
              <a:rPr lang="en-US" sz="3400" b="1">
                <a:cs typeface="Times New Roman" pitchFamily="18" charset="0"/>
              </a:rPr>
              <a:t>Holy Spirit, Thou art welcome in this place.</a:t>
            </a:r>
          </a:p>
          <a:p>
            <a:pPr marL="0" indent="0" algn="ctr">
              <a:spcBef>
                <a:spcPct val="10000"/>
              </a:spcBef>
              <a:buFont typeface="Wingdings" panose="05000000000000000000" pitchFamily="2" charset="2"/>
              <a:buNone/>
              <a:defRPr/>
            </a:pPr>
            <a:r>
              <a:rPr lang="en-US" sz="3400" b="1">
                <a:cs typeface="Times New Roman" pitchFamily="18" charset="0"/>
              </a:rPr>
              <a:t>Omnipotent Father of mercy and grace, </a:t>
            </a:r>
          </a:p>
          <a:p>
            <a:pPr marL="0" indent="0" algn="ctr">
              <a:spcBef>
                <a:spcPct val="10000"/>
              </a:spcBef>
              <a:buFont typeface="Wingdings" panose="05000000000000000000" pitchFamily="2" charset="2"/>
              <a:buNone/>
              <a:defRPr/>
            </a:pPr>
            <a:r>
              <a:rPr lang="en-US" sz="3400" b="1">
                <a:cs typeface="Times New Roman" pitchFamily="18" charset="0"/>
              </a:rPr>
              <a:t>Thou art welcome in this place.</a:t>
            </a:r>
          </a:p>
        </p:txBody>
      </p:sp>
      <p:sp>
        <p:nvSpPr>
          <p:cNvPr id="36868" name="Text Box 4">
            <a:extLst>
              <a:ext uri="{FF2B5EF4-FFF2-40B4-BE49-F238E27FC236}">
                <a16:creationId xmlns:a16="http://schemas.microsoft.com/office/drawing/2014/main" id="{4764EC12-B779-4389-B1BD-E1E96D0614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096000"/>
            <a:ext cx="91440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12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Dottie Rambo / David Huntsinger  © 1977  John T Benson Publishing Co   (ASCAP) - CCLI#1009126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>
            <a:extLst>
              <a:ext uri="{FF2B5EF4-FFF2-40B4-BE49-F238E27FC236}">
                <a16:creationId xmlns:a16="http://schemas.microsoft.com/office/drawing/2014/main" id="{6DEB7A0A-392F-400B-BF05-D6256343BDBB}"/>
              </a:ext>
            </a:extLst>
          </p:cNvPr>
          <p:cNvSpPr>
            <a:spLocks noGrp="1" noChangeArrowheads="1"/>
          </p:cNvSpPr>
          <p:nvPr>
            <p:ph type="subTitle" idx="4294967295"/>
          </p:nvPr>
        </p:nvSpPr>
        <p:spPr>
          <a:xfrm>
            <a:off x="0" y="1636713"/>
            <a:ext cx="8991600" cy="5029200"/>
          </a:xfrm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pPr marL="463550" indent="-463550">
              <a:buSzPct val="90000"/>
              <a:defRPr/>
            </a:pPr>
            <a:r>
              <a:rPr lang="en-US" sz="3600" b="1" dirty="0">
                <a:latin typeface="Times New Roman" pitchFamily="18" charset="0"/>
                <a:cs typeface="Times New Roman" pitchFamily="18" charset="0"/>
              </a:rPr>
              <a:t>Through life circumstances, good or bad</a:t>
            </a:r>
          </a:p>
          <a:p>
            <a:pPr marL="463550" indent="-463550">
              <a:buSzPct val="90000"/>
              <a:defRPr/>
            </a:pPr>
            <a:r>
              <a:rPr lang="en-US" sz="3600" b="1" dirty="0">
                <a:latin typeface="Times New Roman" pitchFamily="18" charset="0"/>
                <a:cs typeface="Times New Roman" pitchFamily="18" charset="0"/>
              </a:rPr>
              <a:t>Through the care, love, &amp; sacrifices of others</a:t>
            </a:r>
          </a:p>
          <a:p>
            <a:pPr marL="463550" indent="-463550">
              <a:buSzPct val="90000"/>
              <a:buFont typeface="Wingdings" panose="05000000000000000000" pitchFamily="2" charset="2"/>
              <a:buNone/>
              <a:defRPr/>
            </a:pPr>
            <a:endParaRPr lang="en-US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67" name="Text Box 3">
            <a:extLst>
              <a:ext uri="{FF2B5EF4-FFF2-40B4-BE49-F238E27FC236}">
                <a16:creationId xmlns:a16="http://schemas.microsoft.com/office/drawing/2014/main" id="{1E0EC978-DA10-4D53-AC54-37325EF41C5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172200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49156" name="Text Box 4">
            <a:extLst>
              <a:ext uri="{FF2B5EF4-FFF2-40B4-BE49-F238E27FC236}">
                <a16:creationId xmlns:a16="http://schemas.microsoft.com/office/drawing/2014/main" id="{BE577A63-030C-4A02-85DF-0419A5C8C44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1298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lnSpc>
                <a:spcPct val="90000"/>
              </a:lnSpc>
              <a:defRPr/>
            </a:pPr>
            <a:r>
              <a:rPr lang="en-US"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How Do We Experience</a:t>
            </a:r>
          </a:p>
          <a:p>
            <a:pPr algn="ctr">
              <a:lnSpc>
                <a:spcPct val="90000"/>
              </a:lnSpc>
              <a:defRPr/>
            </a:pPr>
            <a:r>
              <a:rPr lang="en-US"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Prevenient Grace?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4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>
            <a:extLst>
              <a:ext uri="{FF2B5EF4-FFF2-40B4-BE49-F238E27FC236}">
                <a16:creationId xmlns:a16="http://schemas.microsoft.com/office/drawing/2014/main" id="{15A0A0B6-BCB0-4D03-9722-4F3867173BD7}"/>
              </a:ext>
            </a:extLst>
          </p:cNvPr>
          <p:cNvSpPr>
            <a:spLocks noGrp="1" noChangeArrowheads="1"/>
          </p:cNvSpPr>
          <p:nvPr>
            <p:ph type="subTitle" idx="4294967295"/>
          </p:nvPr>
        </p:nvSpPr>
        <p:spPr>
          <a:xfrm>
            <a:off x="0" y="2286000"/>
            <a:ext cx="9144000" cy="1219200"/>
          </a:xfrm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pPr marL="0" indent="0" algn="ctr">
              <a:buFont typeface="Wingdings" panose="05000000000000000000" pitchFamily="2" charset="2"/>
              <a:buNone/>
              <a:defRPr/>
            </a:pPr>
            <a:r>
              <a:rPr lang="en-US" sz="6000" b="1" i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De Colores!</a:t>
            </a:r>
            <a:endParaRPr lang="en-US" sz="6000" b="1" i="1">
              <a:solidFill>
                <a:schemeClr val="tx2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12291" name="Text Box 3">
            <a:extLst>
              <a:ext uri="{FF2B5EF4-FFF2-40B4-BE49-F238E27FC236}">
                <a16:creationId xmlns:a16="http://schemas.microsoft.com/office/drawing/2014/main" id="{D4443493-DFE6-404B-8CB6-A7F36D308C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172200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/>
          </a:p>
        </p:txBody>
      </p:sp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7">
            <a:extLst>
              <a:ext uri="{FF2B5EF4-FFF2-40B4-BE49-F238E27FC236}">
                <a16:creationId xmlns:a16="http://schemas.microsoft.com/office/drawing/2014/main" id="{B77A4DA7-3F6D-4BE0-8A5B-E65E370BC3A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1325" y="6137275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/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7">
            <a:extLst>
              <a:ext uri="{FF2B5EF4-FFF2-40B4-BE49-F238E27FC236}">
                <a16:creationId xmlns:a16="http://schemas.microsoft.com/office/drawing/2014/main" id="{0C4A2C0A-C2AB-44F4-8906-01E5A8E2D43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1325" y="6137275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>
            <a:extLst>
              <a:ext uri="{FF2B5EF4-FFF2-40B4-BE49-F238E27FC236}">
                <a16:creationId xmlns:a16="http://schemas.microsoft.com/office/drawing/2014/main" id="{FAC732CD-FD3B-48DC-8C9D-9C70E764B811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br>
              <a:rPr lang="en-US">
                <a:latin typeface="+mj-lt"/>
              </a:rPr>
            </a:br>
            <a:endParaRPr lang="en-US" sz="1000" b="1">
              <a:latin typeface="+mj-lt"/>
              <a:cs typeface="Times New Roman" pitchFamily="18" charset="0"/>
            </a:endParaRPr>
          </a:p>
        </p:txBody>
      </p:sp>
      <p:sp>
        <p:nvSpPr>
          <p:cNvPr id="66563" name="Rectangle 3">
            <a:extLst>
              <a:ext uri="{FF2B5EF4-FFF2-40B4-BE49-F238E27FC236}">
                <a16:creationId xmlns:a16="http://schemas.microsoft.com/office/drawing/2014/main" id="{09F20611-6B02-445A-86DD-D6A6A4AF20A3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0" y="1524000"/>
            <a:ext cx="9144000" cy="1371600"/>
          </a:xfrm>
        </p:spPr>
        <p:txBody>
          <a:bodyPr/>
          <a:lstStyle/>
          <a:p>
            <a:pPr eaLnBrk="1" hangingPunct="1">
              <a:defRPr/>
            </a:pPr>
            <a:r>
              <a:rPr lang="en-US" sz="7200" dirty="0">
                <a:latin typeface="+mn-lt"/>
                <a:cs typeface="Arial" charset="0"/>
              </a:rPr>
              <a:t>Prevenient Grace</a:t>
            </a:r>
            <a:endParaRPr lang="en-US" dirty="0">
              <a:latin typeface="+mn-lt"/>
            </a:endParaRPr>
          </a:p>
        </p:txBody>
      </p:sp>
      <p:sp>
        <p:nvSpPr>
          <p:cNvPr id="66564" name="Text Box 4">
            <a:extLst>
              <a:ext uri="{FF2B5EF4-FFF2-40B4-BE49-F238E27FC236}">
                <a16:creationId xmlns:a16="http://schemas.microsoft.com/office/drawing/2014/main" id="{B1D86B64-91AB-4740-ABE3-7C373C55C4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00600" y="3810000"/>
            <a:ext cx="2927350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defRPr/>
            </a:pPr>
            <a:r>
              <a:rPr lang="en-US" sz="44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John Sellers</a:t>
            </a:r>
          </a:p>
        </p:txBody>
      </p:sp>
      <p:sp>
        <p:nvSpPr>
          <p:cNvPr id="6149" name="Text Box 5">
            <a:extLst>
              <a:ext uri="{FF2B5EF4-FFF2-40B4-BE49-F238E27FC236}">
                <a16:creationId xmlns:a16="http://schemas.microsoft.com/office/drawing/2014/main" id="{7C345870-0014-470E-848B-548B856AF61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1325" y="6137275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/>
          </a:p>
        </p:txBody>
      </p:sp>
      <p:pic>
        <p:nvPicPr>
          <p:cNvPr id="6150" name="Picture 6" descr="new-arklogo">
            <a:hlinkClick r:id="rId3"/>
            <a:extLst>
              <a:ext uri="{FF2B5EF4-FFF2-40B4-BE49-F238E27FC236}">
                <a16:creationId xmlns:a16="http://schemas.microsoft.com/office/drawing/2014/main" id="{033B2123-92D8-4122-8D39-E173FCE553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457200"/>
            <a:ext cx="2857500" cy="104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56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>
            <a:extLst>
              <a:ext uri="{FF2B5EF4-FFF2-40B4-BE49-F238E27FC236}">
                <a16:creationId xmlns:a16="http://schemas.microsoft.com/office/drawing/2014/main" id="{3E6CA9F9-AE30-4E7A-8716-DD807C3BAE07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685800" y="1143000"/>
            <a:ext cx="7924800" cy="4876800"/>
          </a:xfrm>
        </p:spPr>
        <p:txBody>
          <a:bodyPr/>
          <a:lstStyle/>
          <a:p>
            <a:pPr marL="463550" indent="-463550" algn="l" eaLnBrk="1" hangingPunct="1">
              <a:spcBef>
                <a:spcPct val="10000"/>
              </a:spcBef>
              <a:buFont typeface="Wingdings" pitchFamily="2" charset="2"/>
              <a:buChar char="n"/>
              <a:defRPr/>
            </a:pPr>
            <a:r>
              <a:rPr lang="en-US" sz="4000" b="1" dirty="0">
                <a:latin typeface="Times New Roman" pitchFamily="18" charset="0"/>
              </a:rPr>
              <a:t>Comes from the Greek word “</a:t>
            </a:r>
            <a:r>
              <a:rPr lang="en-US" sz="4000" b="1" dirty="0" err="1">
                <a:latin typeface="Times New Roman" pitchFamily="18" charset="0"/>
              </a:rPr>
              <a:t>charis</a:t>
            </a:r>
            <a:r>
              <a:rPr lang="en-US" sz="4000" b="1" dirty="0">
                <a:latin typeface="Times New Roman" pitchFamily="18" charset="0"/>
              </a:rPr>
              <a:t>” meaning “gift”</a:t>
            </a:r>
          </a:p>
          <a:p>
            <a:pPr marL="463550" indent="-463550" algn="l" eaLnBrk="1" hangingPunct="1">
              <a:spcBef>
                <a:spcPct val="10000"/>
              </a:spcBef>
              <a:buFont typeface="Wingdings" pitchFamily="2" charset="2"/>
              <a:buChar char="n"/>
              <a:defRPr/>
            </a:pPr>
            <a:r>
              <a:rPr lang="en-US" sz="4000" b="1" dirty="0">
                <a:latin typeface="Times New Roman" pitchFamily="18" charset="0"/>
              </a:rPr>
              <a:t>a gift from God to us</a:t>
            </a:r>
            <a:endParaRPr lang="en-US" sz="4000" b="1" dirty="0">
              <a:latin typeface="Times New Roman" pitchFamily="18" charset="0"/>
              <a:cs typeface="Arial" charset="0"/>
            </a:endParaRPr>
          </a:p>
        </p:txBody>
      </p:sp>
      <p:sp>
        <p:nvSpPr>
          <p:cNvPr id="7171" name="Text Box 3">
            <a:extLst>
              <a:ext uri="{FF2B5EF4-FFF2-40B4-BE49-F238E27FC236}">
                <a16:creationId xmlns:a16="http://schemas.microsoft.com/office/drawing/2014/main" id="{C504C5CF-626D-41C2-A3A2-6C4DEB29EB9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172200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6868" name="Text Box 4">
            <a:extLst>
              <a:ext uri="{FF2B5EF4-FFF2-40B4-BE49-F238E27FC236}">
                <a16:creationId xmlns:a16="http://schemas.microsoft.com/office/drawing/2014/main" id="{D1D85F59-29E7-4727-86D5-6A7F08B4610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823913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48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What is Grace?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6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>
            <a:extLst>
              <a:ext uri="{FF2B5EF4-FFF2-40B4-BE49-F238E27FC236}">
                <a16:creationId xmlns:a16="http://schemas.microsoft.com/office/drawing/2014/main" id="{F47F017F-A36A-45BC-A055-55F632A91762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838200" y="1219200"/>
            <a:ext cx="8153400" cy="4876800"/>
          </a:xfrm>
        </p:spPr>
        <p:txBody>
          <a:bodyPr/>
          <a:lstStyle/>
          <a:p>
            <a:pPr algn="l" eaLnBrk="1" hangingPunct="1">
              <a:spcBef>
                <a:spcPct val="10000"/>
              </a:spcBef>
              <a:buSzPct val="90000"/>
              <a:defRPr/>
            </a:pPr>
            <a:r>
              <a:rPr lang="en-US" sz="4000" b="1" dirty="0">
                <a:latin typeface="Times New Roman" pitchFamily="18" charset="0"/>
              </a:rPr>
              <a:t>Grace we live under from the moment we are formed in our mother’s womb until we come to know Jesus Christ</a:t>
            </a:r>
          </a:p>
        </p:txBody>
      </p:sp>
      <p:sp>
        <p:nvSpPr>
          <p:cNvPr id="8195" name="Text Box 3">
            <a:extLst>
              <a:ext uri="{FF2B5EF4-FFF2-40B4-BE49-F238E27FC236}">
                <a16:creationId xmlns:a16="http://schemas.microsoft.com/office/drawing/2014/main" id="{8A79A0B2-861B-439C-8179-316CDAF6D5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172200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6868" name="Text Box 4">
            <a:extLst>
              <a:ext uri="{FF2B5EF4-FFF2-40B4-BE49-F238E27FC236}">
                <a16:creationId xmlns:a16="http://schemas.microsoft.com/office/drawing/2014/main" id="{FC5B0590-04B5-4D41-98DC-114FFF76AB9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823913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4800" b="1" dirty="0" err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Prevenient</a:t>
            </a:r>
            <a:r>
              <a:rPr lang="en-US" sz="48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Grace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6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>
            <a:extLst>
              <a:ext uri="{FF2B5EF4-FFF2-40B4-BE49-F238E27FC236}">
                <a16:creationId xmlns:a16="http://schemas.microsoft.com/office/drawing/2014/main" id="{38245789-7067-4655-BCBE-DFFA46C8785C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838200" y="1219200"/>
            <a:ext cx="8153400" cy="4876800"/>
          </a:xfrm>
        </p:spPr>
        <p:txBody>
          <a:bodyPr/>
          <a:lstStyle/>
          <a:p>
            <a:pPr marL="463550" indent="-463550" algn="l" eaLnBrk="1" hangingPunct="1">
              <a:spcBef>
                <a:spcPct val="10000"/>
              </a:spcBef>
              <a:buFont typeface="Wingdings" pitchFamily="2" charset="2"/>
              <a:buChar char="n"/>
              <a:defRPr/>
            </a:pPr>
            <a:r>
              <a:rPr lang="en-US" sz="4000" b="1" dirty="0">
                <a:latin typeface="Times New Roman" pitchFamily="18" charset="0"/>
              </a:rPr>
              <a:t>Seeking us with His love</a:t>
            </a:r>
          </a:p>
          <a:p>
            <a:pPr marL="463550" indent="-463550" algn="l" eaLnBrk="1" hangingPunct="1">
              <a:spcBef>
                <a:spcPct val="10000"/>
              </a:spcBef>
              <a:buFont typeface="Wingdings" pitchFamily="2" charset="2"/>
              <a:buChar char="n"/>
              <a:defRPr/>
            </a:pPr>
            <a:r>
              <a:rPr lang="en-US" sz="4000" b="1" dirty="0">
                <a:latin typeface="Times New Roman" pitchFamily="18" charset="0"/>
              </a:rPr>
              <a:t>Drawing us in with His love</a:t>
            </a:r>
          </a:p>
          <a:p>
            <a:pPr marL="463550" indent="-463550" algn="l" eaLnBrk="1" hangingPunct="1">
              <a:spcBef>
                <a:spcPct val="10000"/>
              </a:spcBef>
              <a:buFont typeface="Wingdings" pitchFamily="2" charset="2"/>
              <a:buChar char="n"/>
              <a:defRPr/>
            </a:pPr>
            <a:r>
              <a:rPr lang="en-US" sz="4000" b="1" dirty="0">
                <a:latin typeface="Times New Roman" pitchFamily="18" charset="0"/>
              </a:rPr>
              <a:t>Pursuing us with His love</a:t>
            </a:r>
          </a:p>
          <a:p>
            <a:pPr marL="463550" indent="-463550" algn="l" eaLnBrk="1" hangingPunct="1">
              <a:spcBef>
                <a:spcPct val="10000"/>
              </a:spcBef>
              <a:buFont typeface="Wingdings" pitchFamily="2" charset="2"/>
              <a:buChar char="n"/>
              <a:defRPr/>
            </a:pPr>
            <a:r>
              <a:rPr lang="en-US" sz="4000" b="1" dirty="0">
                <a:latin typeface="Times New Roman" pitchFamily="18" charset="0"/>
              </a:rPr>
              <a:t>Freeing us with His love</a:t>
            </a:r>
          </a:p>
          <a:p>
            <a:pPr marL="463550" indent="-463550" algn="l" eaLnBrk="1" hangingPunct="1">
              <a:spcBef>
                <a:spcPct val="10000"/>
              </a:spcBef>
              <a:buFont typeface="Wingdings" pitchFamily="2" charset="2"/>
              <a:buChar char="n"/>
              <a:defRPr/>
            </a:pPr>
            <a:r>
              <a:rPr lang="en-US" sz="4000" b="1" dirty="0">
                <a:latin typeface="Times New Roman" pitchFamily="18" charset="0"/>
              </a:rPr>
              <a:t>Empowering us with His love</a:t>
            </a:r>
          </a:p>
        </p:txBody>
      </p:sp>
      <p:sp>
        <p:nvSpPr>
          <p:cNvPr id="9219" name="Text Box 3">
            <a:extLst>
              <a:ext uri="{FF2B5EF4-FFF2-40B4-BE49-F238E27FC236}">
                <a16:creationId xmlns:a16="http://schemas.microsoft.com/office/drawing/2014/main" id="{BD02A976-7264-47C8-9FC4-A712E5B8065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172200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6868" name="Text Box 4">
            <a:extLst>
              <a:ext uri="{FF2B5EF4-FFF2-40B4-BE49-F238E27FC236}">
                <a16:creationId xmlns:a16="http://schemas.microsoft.com/office/drawing/2014/main" id="{89D1980A-3A41-42A6-81D4-CB580A82A54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823913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48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Prevenient Grace is God...</a:t>
            </a:r>
          </a:p>
        </p:txBody>
      </p:sp>
      <p:sp>
        <p:nvSpPr>
          <p:cNvPr id="9221" name="TextBox 1">
            <a:extLst>
              <a:ext uri="{FF2B5EF4-FFF2-40B4-BE49-F238E27FC236}">
                <a16:creationId xmlns:a16="http://schemas.microsoft.com/office/drawing/2014/main" id="{E37AB1F9-1BCF-41A5-82C3-1F6CEF67109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90600" y="823913"/>
            <a:ext cx="58674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6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>
            <a:extLst>
              <a:ext uri="{FF2B5EF4-FFF2-40B4-BE49-F238E27FC236}">
                <a16:creationId xmlns:a16="http://schemas.microsoft.com/office/drawing/2014/main" id="{57FBFD6D-A945-4788-99C3-79A80ECE4B20}"/>
              </a:ext>
            </a:extLst>
          </p:cNvPr>
          <p:cNvSpPr>
            <a:spLocks noGrp="1" noChangeArrowheads="1"/>
          </p:cNvSpPr>
          <p:nvPr>
            <p:ph type="subTitle" idx="4294967295"/>
          </p:nvPr>
        </p:nvSpPr>
        <p:spPr>
          <a:xfrm>
            <a:off x="609600" y="1295400"/>
            <a:ext cx="8001000" cy="4572000"/>
          </a:xfrm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pPr marL="119063" indent="-119063">
              <a:buFont typeface="Wingdings" panose="05000000000000000000" pitchFamily="2" charset="2"/>
              <a:buNone/>
              <a:defRPr/>
            </a:pPr>
            <a:r>
              <a:rPr lang="en-US" sz="4000" b="1" i="1" dirty="0">
                <a:latin typeface="Times New Roman" pitchFamily="18" charset="0"/>
                <a:cs typeface="Times New Roman" pitchFamily="18" charset="0"/>
              </a:rPr>
              <a:t>	God desire for a relationship with us is stronger than our desire to have a relationship with Him. </a:t>
            </a:r>
            <a:endParaRPr lang="en-US" sz="4000" b="1" i="1" dirty="0">
              <a:latin typeface="Times New Roman" pitchFamily="18" charset="0"/>
              <a:cs typeface="Arial" charset="0"/>
            </a:endParaRPr>
          </a:p>
        </p:txBody>
      </p:sp>
      <p:sp>
        <p:nvSpPr>
          <p:cNvPr id="10243" name="Text Box 3">
            <a:extLst>
              <a:ext uri="{FF2B5EF4-FFF2-40B4-BE49-F238E27FC236}">
                <a16:creationId xmlns:a16="http://schemas.microsoft.com/office/drawing/2014/main" id="{A4054D47-69FD-4CB8-A966-6DC4F7FCE39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172200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59396" name="Text Box 4">
            <a:extLst>
              <a:ext uri="{FF2B5EF4-FFF2-40B4-BE49-F238E27FC236}">
                <a16:creationId xmlns:a16="http://schemas.microsoft.com/office/drawing/2014/main" id="{082E79E0-D408-4980-84F4-C0B5F2EC3B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136525"/>
            <a:ext cx="91440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lnSpc>
                <a:spcPct val="90000"/>
              </a:lnSpc>
              <a:defRPr/>
            </a:pPr>
            <a:r>
              <a:rPr lang="en-US" sz="4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God Offers to us a Relationship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Blue Diagonal">
  <a:themeElements>
    <a:clrScheme name="Blue Diagonal 1">
      <a:dk1>
        <a:srgbClr val="000000"/>
      </a:dk1>
      <a:lt1>
        <a:srgbClr val="FFFFFF"/>
      </a:lt1>
      <a:dk2>
        <a:srgbClr val="0066FF"/>
      </a:dk2>
      <a:lt2>
        <a:srgbClr val="FFFF00"/>
      </a:lt2>
      <a:accent1>
        <a:srgbClr val="00CCCC"/>
      </a:accent1>
      <a:accent2>
        <a:srgbClr val="FF33CC"/>
      </a:accent2>
      <a:accent3>
        <a:srgbClr val="AAB8FF"/>
      </a:accent3>
      <a:accent4>
        <a:srgbClr val="DADADA"/>
      </a:accent4>
      <a:accent5>
        <a:srgbClr val="AAE2E2"/>
      </a:accent5>
      <a:accent6>
        <a:srgbClr val="E72DB9"/>
      </a:accent6>
      <a:hlink>
        <a:srgbClr val="FF4568"/>
      </a:hlink>
      <a:folHlink>
        <a:srgbClr val="CCECFF"/>
      </a:folHlink>
    </a:clrScheme>
    <a:fontScheme name="2_Blue Diagonal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Blue Diagonal 1">
        <a:dk1>
          <a:srgbClr val="000000"/>
        </a:dk1>
        <a:lt1>
          <a:srgbClr val="FFFFFF"/>
        </a:lt1>
        <a:dk2>
          <a:srgbClr val="0066FF"/>
        </a:dk2>
        <a:lt2>
          <a:srgbClr val="FFFF00"/>
        </a:lt2>
        <a:accent1>
          <a:srgbClr val="00CCCC"/>
        </a:accent1>
        <a:accent2>
          <a:srgbClr val="FF33CC"/>
        </a:accent2>
        <a:accent3>
          <a:srgbClr val="AAB8FF"/>
        </a:accent3>
        <a:accent4>
          <a:srgbClr val="DADADA"/>
        </a:accent4>
        <a:accent5>
          <a:srgbClr val="AAE2E2"/>
        </a:accent5>
        <a:accent6>
          <a:srgbClr val="E72DB9"/>
        </a:accent6>
        <a:hlink>
          <a:srgbClr val="FF4568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 Diagonal 2">
        <a:dk1>
          <a:srgbClr val="000000"/>
        </a:dk1>
        <a:lt1>
          <a:srgbClr val="9999FF"/>
        </a:lt1>
        <a:dk2>
          <a:srgbClr val="6600FF"/>
        </a:dk2>
        <a:lt2>
          <a:srgbClr val="FFFFFF"/>
        </a:lt2>
        <a:accent1>
          <a:srgbClr val="CCCCFF"/>
        </a:accent1>
        <a:accent2>
          <a:srgbClr val="FF99FF"/>
        </a:accent2>
        <a:accent3>
          <a:srgbClr val="CACAFF"/>
        </a:accent3>
        <a:accent4>
          <a:srgbClr val="000000"/>
        </a:accent4>
        <a:accent5>
          <a:srgbClr val="E2E2FF"/>
        </a:accent5>
        <a:accent6>
          <a:srgbClr val="E78AE7"/>
        </a:accent6>
        <a:hlink>
          <a:srgbClr val="00CC66"/>
        </a:hlink>
        <a:folHlink>
          <a:srgbClr val="CCE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Diagonal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DDDDDD"/>
        </a:accent1>
        <a:accent2>
          <a:srgbClr val="B2B2B2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A1A1A1"/>
        </a:accent6>
        <a:hlink>
          <a:srgbClr val="4D4D4D"/>
        </a:hlink>
        <a:folHlink>
          <a:srgbClr val="77777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Diagonal 4">
        <a:dk1>
          <a:srgbClr val="000000"/>
        </a:dk1>
        <a:lt1>
          <a:srgbClr val="FFFFFF"/>
        </a:lt1>
        <a:dk2>
          <a:srgbClr val="990066"/>
        </a:dk2>
        <a:lt2>
          <a:srgbClr val="FFFF00"/>
        </a:lt2>
        <a:accent1>
          <a:srgbClr val="996633"/>
        </a:accent1>
        <a:accent2>
          <a:srgbClr val="CC6600"/>
        </a:accent2>
        <a:accent3>
          <a:srgbClr val="CAAAB8"/>
        </a:accent3>
        <a:accent4>
          <a:srgbClr val="DADADA"/>
        </a:accent4>
        <a:accent5>
          <a:srgbClr val="CAB8AD"/>
        </a:accent5>
        <a:accent6>
          <a:srgbClr val="B95C00"/>
        </a:accent6>
        <a:hlink>
          <a:srgbClr val="999933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Designs\Blue Diagonal.pot</Template>
  <TotalTime>774</TotalTime>
  <Words>178</Words>
  <Application>Microsoft Office PowerPoint</Application>
  <PresentationFormat>On-screen Show (4:3)</PresentationFormat>
  <Paragraphs>33</Paragraphs>
  <Slides>13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Times New Roman</vt:lpstr>
      <vt:lpstr>Arial</vt:lpstr>
      <vt:lpstr>Wingdings</vt:lpstr>
      <vt:lpstr>Default Design</vt:lpstr>
      <vt:lpstr>2_Blue Diagonal</vt:lpstr>
      <vt:lpstr>Holy Spirit, Thou Art Welcome</vt:lpstr>
      <vt:lpstr>PowerPoint Presentation</vt:lpstr>
      <vt:lpstr>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Amazing Grace</dc:title>
  <dc:creator>Kirk Paisley</dc:creator>
  <cp:lastModifiedBy>Belinda</cp:lastModifiedBy>
  <cp:revision>65</cp:revision>
  <cp:lastPrinted>1601-01-01T00:00:00Z</cp:lastPrinted>
  <dcterms:created xsi:type="dcterms:W3CDTF">2002-09-23T01:58:48Z</dcterms:created>
  <dcterms:modified xsi:type="dcterms:W3CDTF">2018-03-06T16:35:57Z</dcterms:modified>
</cp:coreProperties>
</file>