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theme/theme3.xml" ContentType="application/vnd.openxmlformats-officedocument.theme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theme/theme4.xml" ContentType="application/vnd.openxmlformats-officedocument.theme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theme/theme5.xml" ContentType="application/vnd.openxmlformats-officedocument.theme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theme/theme6.xml" ContentType="application/vnd.openxmlformats-officedocument.theme+xml"/>
  <Override PartName="/ppt/theme/theme7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62" r:id="rId2"/>
    <p:sldMasterId id="2147483663" r:id="rId3"/>
    <p:sldMasterId id="2147483665" r:id="rId4"/>
    <p:sldMasterId id="2147483710" r:id="rId5"/>
    <p:sldMasterId id="2147483711" r:id="rId6"/>
  </p:sldMasterIdLst>
  <p:notesMasterIdLst>
    <p:notesMasterId r:id="rId24"/>
  </p:notesMasterIdLst>
  <p:sldIdLst>
    <p:sldId id="285" r:id="rId7"/>
    <p:sldId id="256" r:id="rId8"/>
    <p:sldId id="272" r:id="rId9"/>
    <p:sldId id="302" r:id="rId10"/>
    <p:sldId id="304" r:id="rId11"/>
    <p:sldId id="305" r:id="rId12"/>
    <p:sldId id="258" r:id="rId13"/>
    <p:sldId id="306" r:id="rId14"/>
    <p:sldId id="312" r:id="rId15"/>
    <p:sldId id="313" r:id="rId16"/>
    <p:sldId id="314" r:id="rId17"/>
    <p:sldId id="315" r:id="rId18"/>
    <p:sldId id="316" r:id="rId19"/>
    <p:sldId id="317" r:id="rId20"/>
    <p:sldId id="283" r:id="rId21"/>
    <p:sldId id="265" r:id="rId22"/>
    <p:sldId id="301" r:id="rId2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7" autoAdjust="0"/>
    <p:restoredTop sz="94657" autoAdjust="0"/>
  </p:normalViewPr>
  <p:slideViewPr>
    <p:cSldViewPr>
      <p:cViewPr varScale="1">
        <p:scale>
          <a:sx n="75" d="100"/>
          <a:sy n="75" d="100"/>
        </p:scale>
        <p:origin x="1104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slide" Target="slides/slide12.xml"/><Relationship Id="rId26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5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slide" Target="slides/slide11.xml"/><Relationship Id="rId25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0.xml"/><Relationship Id="rId20" Type="http://schemas.openxmlformats.org/officeDocument/2006/relationships/slide" Target="slides/slide14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5.xml"/><Relationship Id="rId24" Type="http://schemas.openxmlformats.org/officeDocument/2006/relationships/notesMaster" Target="notesMasters/notesMaster1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9.xml"/><Relationship Id="rId23" Type="http://schemas.openxmlformats.org/officeDocument/2006/relationships/slide" Target="slides/slide17.xml"/><Relationship Id="rId28" Type="http://schemas.openxmlformats.org/officeDocument/2006/relationships/tableStyles" Target="tableStyles.xml"/><Relationship Id="rId10" Type="http://schemas.openxmlformats.org/officeDocument/2006/relationships/slide" Target="slides/slide4.xml"/><Relationship Id="rId19" Type="http://schemas.openxmlformats.org/officeDocument/2006/relationships/slide" Target="slides/slide13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slide" Target="slides/slide16.xml"/><Relationship Id="rId27" Type="http://schemas.openxmlformats.org/officeDocument/2006/relationships/theme" Target="theme/theme1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DF9A35F4-1216-4112-9014-21968F5972AA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B69D4FE0-1FDC-47A4-A310-5FB7393DC14E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6628" name="Rectangle 4">
            <a:extLst>
              <a:ext uri="{FF2B5EF4-FFF2-40B4-BE49-F238E27FC236}">
                <a16:creationId xmlns:a16="http://schemas.microsoft.com/office/drawing/2014/main" id="{7DC147B1-0E64-4891-97F5-8565762EE57D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C916E500-2379-46C1-9B0C-AE630E12F6D8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D9895919-9A3A-486F-BB38-AD86CBF326D8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3A464DCC-063D-4131-AC97-606E1A5F4E32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2FD7D7B-8101-4703-8D8C-3EDF7EE25182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7">
            <a:extLst>
              <a:ext uri="{FF2B5EF4-FFF2-40B4-BE49-F238E27FC236}">
                <a16:creationId xmlns:a16="http://schemas.microsoft.com/office/drawing/2014/main" id="{E867A8B1-885A-4C8B-A91D-C3EE92427F5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D093E983-7534-40A9-809F-94A2A0D90237}" type="slidenum">
              <a:rPr lang="en-US" altLang="en-US" sz="1200"/>
              <a:pPr eaLnBrk="1" hangingPunct="1"/>
              <a:t>1</a:t>
            </a:fld>
            <a:endParaRPr lang="en-US" altLang="en-US" sz="1200"/>
          </a:p>
        </p:txBody>
      </p:sp>
      <p:sp>
        <p:nvSpPr>
          <p:cNvPr id="27651" name="Rectangle 7">
            <a:extLst>
              <a:ext uri="{FF2B5EF4-FFF2-40B4-BE49-F238E27FC236}">
                <a16:creationId xmlns:a16="http://schemas.microsoft.com/office/drawing/2014/main" id="{31A5BFAD-0357-4141-BCC0-74CDB9910E17}"/>
              </a:ext>
            </a:extLst>
          </p:cNvPr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 eaLnBrk="1" hangingPunct="1"/>
            <a:fld id="{E576BED9-F230-49B6-9C69-EBEB83F2FDD3}" type="slidenum">
              <a:rPr lang="en-US" altLang="en-US" sz="1200"/>
              <a:pPr algn="r" eaLnBrk="1" hangingPunct="1"/>
              <a:t>1</a:t>
            </a:fld>
            <a:endParaRPr lang="en-US" altLang="en-US" sz="1200"/>
          </a:p>
        </p:txBody>
      </p:sp>
      <p:sp>
        <p:nvSpPr>
          <p:cNvPr id="27652" name="Rectangle 2">
            <a:extLst>
              <a:ext uri="{FF2B5EF4-FFF2-40B4-BE49-F238E27FC236}">
                <a16:creationId xmlns:a16="http://schemas.microsoft.com/office/drawing/2014/main" id="{BB340A36-4480-49DB-AE11-2CF1D729A85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3" name="Rectangle 3">
            <a:extLst>
              <a:ext uri="{FF2B5EF4-FFF2-40B4-BE49-F238E27FC236}">
                <a16:creationId xmlns:a16="http://schemas.microsoft.com/office/drawing/2014/main" id="{72E6D781-439A-4C2A-A992-F7B397E3F6C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49B30D7D-A266-4AC2-B388-433A913A2E9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7" name="Rectangle 3">
            <a:extLst>
              <a:ext uri="{FF2B5EF4-FFF2-40B4-BE49-F238E27FC236}">
                <a16:creationId xmlns:a16="http://schemas.microsoft.com/office/drawing/2014/main" id="{BE902B00-4648-430A-8034-732E4B89A68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>
            <a:extLst>
              <a:ext uri="{FF2B5EF4-FFF2-40B4-BE49-F238E27FC236}">
                <a16:creationId xmlns:a16="http://schemas.microsoft.com/office/drawing/2014/main" id="{EA2D1538-79EE-46A1-908B-50905A129DD0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1" name="Rectangle 3">
            <a:extLst>
              <a:ext uri="{FF2B5EF4-FFF2-40B4-BE49-F238E27FC236}">
                <a16:creationId xmlns:a16="http://schemas.microsoft.com/office/drawing/2014/main" id="{357D5512-F94C-4719-A97E-08B1D31D05C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>
            <a:extLst>
              <a:ext uri="{FF2B5EF4-FFF2-40B4-BE49-F238E27FC236}">
                <a16:creationId xmlns:a16="http://schemas.microsoft.com/office/drawing/2014/main" id="{65845AE3-03C2-4626-92CA-BE19D248F68D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5" name="Rectangle 3">
            <a:extLst>
              <a:ext uri="{FF2B5EF4-FFF2-40B4-BE49-F238E27FC236}">
                <a16:creationId xmlns:a16="http://schemas.microsoft.com/office/drawing/2014/main" id="{5C1533FB-826B-4E67-950D-A5E571A142B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>
            <a:extLst>
              <a:ext uri="{FF2B5EF4-FFF2-40B4-BE49-F238E27FC236}">
                <a16:creationId xmlns:a16="http://schemas.microsoft.com/office/drawing/2014/main" id="{532FF9ED-B016-450E-A649-C8D084AA5E1F}"/>
              </a:ext>
            </a:extLst>
          </p:cNvPr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 eaLnBrk="1" hangingPunct="1"/>
            <a:fld id="{015552A3-486B-44F1-AA98-881A95EB99B6}" type="slidenum">
              <a:rPr lang="en-US" altLang="en-US" sz="1200"/>
              <a:pPr algn="r" eaLnBrk="1" hangingPunct="1"/>
              <a:t>13</a:t>
            </a:fld>
            <a:endParaRPr lang="en-US" altLang="en-US" sz="1200"/>
          </a:p>
        </p:txBody>
      </p:sp>
      <p:sp>
        <p:nvSpPr>
          <p:cNvPr id="39939" name="Rectangle 2">
            <a:extLst>
              <a:ext uri="{FF2B5EF4-FFF2-40B4-BE49-F238E27FC236}">
                <a16:creationId xmlns:a16="http://schemas.microsoft.com/office/drawing/2014/main" id="{654EDB16-7C46-41A5-88D0-F797FE4FD57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>
            <a:extLst>
              <a:ext uri="{FF2B5EF4-FFF2-40B4-BE49-F238E27FC236}">
                <a16:creationId xmlns:a16="http://schemas.microsoft.com/office/drawing/2014/main" id="{CECB1FBB-689E-4BCE-A5D2-93954CA501C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7">
            <a:extLst>
              <a:ext uri="{FF2B5EF4-FFF2-40B4-BE49-F238E27FC236}">
                <a16:creationId xmlns:a16="http://schemas.microsoft.com/office/drawing/2014/main" id="{E28BC226-D773-471F-990A-F2F7377FF5E1}"/>
              </a:ext>
            </a:extLst>
          </p:cNvPr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 eaLnBrk="1" hangingPunct="1"/>
            <a:fld id="{CA6D4B91-8AA5-47F7-8D94-D4F094DCF09D}" type="slidenum">
              <a:rPr lang="en-US" altLang="en-US" sz="1200"/>
              <a:pPr algn="r" eaLnBrk="1" hangingPunct="1"/>
              <a:t>14</a:t>
            </a:fld>
            <a:endParaRPr lang="en-US" altLang="en-US" sz="1200"/>
          </a:p>
        </p:txBody>
      </p:sp>
      <p:sp>
        <p:nvSpPr>
          <p:cNvPr id="40963" name="Rectangle 2">
            <a:extLst>
              <a:ext uri="{FF2B5EF4-FFF2-40B4-BE49-F238E27FC236}">
                <a16:creationId xmlns:a16="http://schemas.microsoft.com/office/drawing/2014/main" id="{9EE4C0CE-52DC-4CB5-BD02-CFA914EEC9C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4" name="Rectangle 3">
            <a:extLst>
              <a:ext uri="{FF2B5EF4-FFF2-40B4-BE49-F238E27FC236}">
                <a16:creationId xmlns:a16="http://schemas.microsoft.com/office/drawing/2014/main" id="{54A82A6A-9BA7-4B6E-989D-D015C2543FC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7">
            <a:extLst>
              <a:ext uri="{FF2B5EF4-FFF2-40B4-BE49-F238E27FC236}">
                <a16:creationId xmlns:a16="http://schemas.microsoft.com/office/drawing/2014/main" id="{FF075C5E-15B2-4562-B189-3849824461D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CBA53ACE-CA14-4B85-9214-486B93429981}" type="slidenum">
              <a:rPr lang="en-US" altLang="en-US" sz="1200"/>
              <a:pPr eaLnBrk="1" hangingPunct="1"/>
              <a:t>15</a:t>
            </a:fld>
            <a:endParaRPr lang="en-US" altLang="en-US" sz="1200"/>
          </a:p>
        </p:txBody>
      </p:sp>
      <p:sp>
        <p:nvSpPr>
          <p:cNvPr id="41987" name="Rectangle 2">
            <a:extLst>
              <a:ext uri="{FF2B5EF4-FFF2-40B4-BE49-F238E27FC236}">
                <a16:creationId xmlns:a16="http://schemas.microsoft.com/office/drawing/2014/main" id="{2C7EA50C-DBF1-4C6D-8BA4-4ED620E1349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8" name="Rectangle 3">
            <a:extLst>
              <a:ext uri="{FF2B5EF4-FFF2-40B4-BE49-F238E27FC236}">
                <a16:creationId xmlns:a16="http://schemas.microsoft.com/office/drawing/2014/main" id="{5E8E0DDD-AF12-414B-B323-C47AEA36EC6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7">
            <a:extLst>
              <a:ext uri="{FF2B5EF4-FFF2-40B4-BE49-F238E27FC236}">
                <a16:creationId xmlns:a16="http://schemas.microsoft.com/office/drawing/2014/main" id="{41EF8D97-899B-4B02-9971-806260FCBB0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F9DC66F9-6D12-45FA-A0A8-D9945B707A39}" type="slidenum">
              <a:rPr lang="en-US" altLang="en-US" sz="1200"/>
              <a:pPr eaLnBrk="1" hangingPunct="1"/>
              <a:t>16</a:t>
            </a:fld>
            <a:endParaRPr lang="en-US" altLang="en-US" sz="1200"/>
          </a:p>
        </p:txBody>
      </p:sp>
      <p:sp>
        <p:nvSpPr>
          <p:cNvPr id="43011" name="Rectangle 2">
            <a:extLst>
              <a:ext uri="{FF2B5EF4-FFF2-40B4-BE49-F238E27FC236}">
                <a16:creationId xmlns:a16="http://schemas.microsoft.com/office/drawing/2014/main" id="{8EECDFAA-3409-417D-BD90-FE79024C6B6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2" name="Rectangle 3">
            <a:extLst>
              <a:ext uri="{FF2B5EF4-FFF2-40B4-BE49-F238E27FC236}">
                <a16:creationId xmlns:a16="http://schemas.microsoft.com/office/drawing/2014/main" id="{013D4F1E-8A93-4662-8CF2-5F8FBB7BB6A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>
            <a:extLst>
              <a:ext uri="{FF2B5EF4-FFF2-40B4-BE49-F238E27FC236}">
                <a16:creationId xmlns:a16="http://schemas.microsoft.com/office/drawing/2014/main" id="{C3C5E6EC-719D-46AF-9005-B9D9EA3D4C70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5" name="Rectangle 3">
            <a:extLst>
              <a:ext uri="{FF2B5EF4-FFF2-40B4-BE49-F238E27FC236}">
                <a16:creationId xmlns:a16="http://schemas.microsoft.com/office/drawing/2014/main" id="{F65122EF-3828-4E2A-8BC8-35EE219AADE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7">
            <a:extLst>
              <a:ext uri="{FF2B5EF4-FFF2-40B4-BE49-F238E27FC236}">
                <a16:creationId xmlns:a16="http://schemas.microsoft.com/office/drawing/2014/main" id="{A5EEF493-59E1-448F-AE44-D179B28F2D94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F6624971-94DA-4D0F-A318-5D7516F18C8F}" type="slidenum">
              <a:rPr lang="en-US" altLang="en-US" sz="1200"/>
              <a:pPr eaLnBrk="1" hangingPunct="1"/>
              <a:t>2</a:t>
            </a:fld>
            <a:endParaRPr lang="en-US" altLang="en-US" sz="1200"/>
          </a:p>
        </p:txBody>
      </p:sp>
      <p:sp>
        <p:nvSpPr>
          <p:cNvPr id="28675" name="Rectangle 2">
            <a:extLst>
              <a:ext uri="{FF2B5EF4-FFF2-40B4-BE49-F238E27FC236}">
                <a16:creationId xmlns:a16="http://schemas.microsoft.com/office/drawing/2014/main" id="{BC11D88D-5CF6-4791-8488-D7BCDD040BE1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6" name="Rectangle 3">
            <a:extLst>
              <a:ext uri="{FF2B5EF4-FFF2-40B4-BE49-F238E27FC236}">
                <a16:creationId xmlns:a16="http://schemas.microsoft.com/office/drawing/2014/main" id="{B83CDF78-42AA-4417-9F38-B5F2DF2A778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7">
            <a:extLst>
              <a:ext uri="{FF2B5EF4-FFF2-40B4-BE49-F238E27FC236}">
                <a16:creationId xmlns:a16="http://schemas.microsoft.com/office/drawing/2014/main" id="{DFE17F19-DDF8-468A-9E78-65CBAC3AC9E2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807EF86A-7998-4B72-8682-F94DCA5C5BD2}" type="slidenum">
              <a:rPr lang="en-US" altLang="en-US" sz="1200"/>
              <a:pPr eaLnBrk="1" hangingPunct="1"/>
              <a:t>3</a:t>
            </a:fld>
            <a:endParaRPr lang="en-US" altLang="en-US" sz="1200"/>
          </a:p>
        </p:txBody>
      </p:sp>
      <p:sp>
        <p:nvSpPr>
          <p:cNvPr id="29699" name="Rectangle 2">
            <a:extLst>
              <a:ext uri="{FF2B5EF4-FFF2-40B4-BE49-F238E27FC236}">
                <a16:creationId xmlns:a16="http://schemas.microsoft.com/office/drawing/2014/main" id="{43B98EB9-1785-42AB-B5ED-929B46314FAA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00" name="Rectangle 3">
            <a:extLst>
              <a:ext uri="{FF2B5EF4-FFF2-40B4-BE49-F238E27FC236}">
                <a16:creationId xmlns:a16="http://schemas.microsoft.com/office/drawing/2014/main" id="{725B9CC3-2376-40AB-89EE-0341B29B26A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>
            <a:extLst>
              <a:ext uri="{FF2B5EF4-FFF2-40B4-BE49-F238E27FC236}">
                <a16:creationId xmlns:a16="http://schemas.microsoft.com/office/drawing/2014/main" id="{5CACE88B-33AE-4F0D-B27D-AB324C3EA3BA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>
            <a:extLst>
              <a:ext uri="{FF2B5EF4-FFF2-40B4-BE49-F238E27FC236}">
                <a16:creationId xmlns:a16="http://schemas.microsoft.com/office/drawing/2014/main" id="{F743574D-717C-4979-A9ED-3AB0A7F68A1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>
            <a:extLst>
              <a:ext uri="{FF2B5EF4-FFF2-40B4-BE49-F238E27FC236}">
                <a16:creationId xmlns:a16="http://schemas.microsoft.com/office/drawing/2014/main" id="{D7257BEB-4093-43DD-BB14-FC11D6A7658A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>
            <a:extLst>
              <a:ext uri="{FF2B5EF4-FFF2-40B4-BE49-F238E27FC236}">
                <a16:creationId xmlns:a16="http://schemas.microsoft.com/office/drawing/2014/main" id="{D7A115CA-D111-4641-8BFE-5335B836AE3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>
            <a:extLst>
              <a:ext uri="{FF2B5EF4-FFF2-40B4-BE49-F238E27FC236}">
                <a16:creationId xmlns:a16="http://schemas.microsoft.com/office/drawing/2014/main" id="{F30FFAB2-682B-4A0D-9A65-9AAC5B29A94B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1" name="Rectangle 3">
            <a:extLst>
              <a:ext uri="{FF2B5EF4-FFF2-40B4-BE49-F238E27FC236}">
                <a16:creationId xmlns:a16="http://schemas.microsoft.com/office/drawing/2014/main" id="{6E367BFB-8CF5-442F-B797-7AD0B895124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>
            <a:extLst>
              <a:ext uri="{FF2B5EF4-FFF2-40B4-BE49-F238E27FC236}">
                <a16:creationId xmlns:a16="http://schemas.microsoft.com/office/drawing/2014/main" id="{5B2F14F2-4FE5-40FB-80A5-643850D7FCC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67DBE530-F729-4691-AE6C-A978ACB3C933}" type="slidenum">
              <a:rPr lang="en-US" altLang="en-US" sz="1200"/>
              <a:pPr eaLnBrk="1" hangingPunct="1"/>
              <a:t>7</a:t>
            </a:fld>
            <a:endParaRPr lang="en-US" altLang="en-US" sz="1200"/>
          </a:p>
        </p:txBody>
      </p:sp>
      <p:sp>
        <p:nvSpPr>
          <p:cNvPr id="33795" name="Rectangle 2">
            <a:extLst>
              <a:ext uri="{FF2B5EF4-FFF2-40B4-BE49-F238E27FC236}">
                <a16:creationId xmlns:a16="http://schemas.microsoft.com/office/drawing/2014/main" id="{AA12ABAA-8E0F-491A-8727-B66F837ACCBC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6" name="Rectangle 3">
            <a:extLst>
              <a:ext uri="{FF2B5EF4-FFF2-40B4-BE49-F238E27FC236}">
                <a16:creationId xmlns:a16="http://schemas.microsoft.com/office/drawing/2014/main" id="{1EC55817-8A29-42B9-A0CE-DFD8D86C86F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>
            <a:extLst>
              <a:ext uri="{FF2B5EF4-FFF2-40B4-BE49-F238E27FC236}">
                <a16:creationId xmlns:a16="http://schemas.microsoft.com/office/drawing/2014/main" id="{A5DCE09A-AC77-46AE-A54A-B1867AE64A12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19" name="Rectangle 3">
            <a:extLst>
              <a:ext uri="{FF2B5EF4-FFF2-40B4-BE49-F238E27FC236}">
                <a16:creationId xmlns:a16="http://schemas.microsoft.com/office/drawing/2014/main" id="{974C180C-A1BF-4240-944B-72B0A8D256C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>
            <a:extLst>
              <a:ext uri="{FF2B5EF4-FFF2-40B4-BE49-F238E27FC236}">
                <a16:creationId xmlns:a16="http://schemas.microsoft.com/office/drawing/2014/main" id="{5C8E5CDC-0BA0-43E4-A385-0FCF78A27901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5843" name="Rectangle 3">
            <a:extLst>
              <a:ext uri="{FF2B5EF4-FFF2-40B4-BE49-F238E27FC236}">
                <a16:creationId xmlns:a16="http://schemas.microsoft.com/office/drawing/2014/main" id="{68DD22F1-1103-4EE6-83E1-0DE11A8E791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F4335BB9-2C50-4D93-82E2-EAB4519A260E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id="{92A14202-AF18-413E-8613-36B38948ED24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id="{6F98CAC3-4EF8-4461-B536-EE00F6D7399F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id="{7D905363-4C63-40DD-A9A4-60E29DA5E5F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id="{BC506EA1-8B18-462B-A6D9-A52AEDEBABF7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307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143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/>
              <a:t>Click to edit Master title style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2819400"/>
            <a:ext cx="6400800" cy="1752600"/>
          </a:xfrm>
          <a:extLst/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en-US" noProof="0"/>
              <a:t>Click to edit Master subtitle style</a:t>
            </a:r>
          </a:p>
        </p:txBody>
      </p:sp>
      <p:sp>
        <p:nvSpPr>
          <p:cNvPr id="9" name="Rectangle 9">
            <a:extLst>
              <a:ext uri="{FF2B5EF4-FFF2-40B4-BE49-F238E27FC236}">
                <a16:creationId xmlns:a16="http://schemas.microsoft.com/office/drawing/2014/main" id="{C20AE009-0F98-4F00-A61C-085C7D0E4F9E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Rectangle 10">
            <a:extLst>
              <a:ext uri="{FF2B5EF4-FFF2-40B4-BE49-F238E27FC236}">
                <a16:creationId xmlns:a16="http://schemas.microsoft.com/office/drawing/2014/main" id="{3ADD1CAF-B652-4A7B-91F3-F0D3B10BF44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Rectangle 11">
            <a:extLst>
              <a:ext uri="{FF2B5EF4-FFF2-40B4-BE49-F238E27FC236}">
                <a16:creationId xmlns:a16="http://schemas.microsoft.com/office/drawing/2014/main" id="{D5A17DCD-695A-4F90-9BAE-787B06077BE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6B17F6BE-EC27-47B8-9B47-FF0234C6C9E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23721854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E3ED86BF-7B40-4DB3-A5C0-0C29024D2B4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E72951B9-9290-4C39-9DC5-3508915704B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EFADFE48-9852-4CEF-AD83-5E14D30C6DA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CD06949-E1E5-4084-B7ED-C221DDA98A0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10677948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5867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5867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A7173CE5-F6A0-4786-8905-392EC64B41E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63871FD4-376A-40EC-8253-2091B9DFCEF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0F1344EF-60FF-468A-9B53-D813CA5C266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6E64323-E4C4-47C5-A7D9-447BC3BE869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39730517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F8FAE371-28EC-4066-AF39-981B56096A1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CF429C-778D-4DC3-A0B3-AFF108A753C9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3740BF9B-C629-4315-A415-2EA1E81F071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008E268F-6AD3-457B-95FB-05D7021771A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D9BAD45-C3F0-458F-93DA-042C9E735D6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2391129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F3D1935E-CE50-44E1-A58E-55EF287A91A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3D815D-DB76-4822-9ADB-52428040A44A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BC41EC3-3418-4CF7-A19A-7CA14FC6B06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A6834939-8BCF-4ED1-AFB6-2FCE8B1A18D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CD64820-E1F8-4377-9A82-39CB1BF7FDF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9128400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83C00222-EFC6-4CF7-A9DA-E48EA73BFC0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99E7FA-BCEC-4C4F-B699-BC8FFF2E1758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928DA905-343F-4A21-963B-0CA21970D1A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A8781A07-DC7D-43CD-9088-BE19238F80C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93AB28E-3A55-444B-85D9-F994DBCD45E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6958974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7CA35020-5AB5-4471-9EFB-A9D0FD6B263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49C429-F4CF-48E1-862B-AAD619AA31E6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06E44026-B17C-4E6C-9059-23E3904C731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C55AA88-F93F-4DB8-B463-BB0495DE0E9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EDA53EC-9EA8-4179-BBD6-3566F1BAEFC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1887997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A317FB0B-989E-4C5B-B983-E2CBE18CFAF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2392FA-C6B0-4DBE-98E6-79452004341A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418B65F1-C2A1-408A-A3C3-E1EA876FE30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2D4BFAD1-6F7B-4B6B-BC0E-E1499A79339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5A64133-63BC-46CB-B6C9-ACE9AAE8B0E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0540969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4EB7DF95-10AC-4CD0-85CD-3B543796E47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E7E803-711D-40D1-9F92-AE77ACE168EA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69F6BFE-33CC-4A26-ACA3-72C782BF2D5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AC3E6535-69E8-495A-9B15-0B916173243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76FA9B1-CAD5-44E2-8D86-DA7B527FB3E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3993867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DD56A9CE-29D8-469A-8F3D-D400DD79BFA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31751D-4B44-40E5-9A14-C0025BBD9CE3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1D2C2D54-0F82-4CEB-84EB-31344FCB396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879E9949-B5F5-4507-9F5A-2C5135A47EA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9114EA1-6DCF-4121-9F94-B2865E2D25D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1824104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9745310-2886-45F7-AE6E-743C0B76807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BFFF67-96DD-465B-AB8A-D1BCCCB2FB1E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5FC5D24C-771F-415C-8759-2F0954BAB26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E4A6116-5E2C-4230-AEA6-F6599F42F98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578ED92-2DCD-4B2A-B9A4-EA01E888CC7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646757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2BDB6B82-5929-4E17-85E0-AD3625BA601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647D4CAA-ECA6-4327-BC36-5B43E0AE614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E884B2D5-DF80-4238-A09E-CCD871962E7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268C28C-F92B-427D-B6FB-D31CD2D2E2B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685828890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59920EB-24D5-4F20-B105-48257D2B842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09A62F-02C6-4B70-BCEA-369D591F5900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387F2A2D-6597-41B9-BB67-368BAC17276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C0D294C-24FB-4E9F-BB04-D2C727C03D4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65D00FB-7106-4D30-9CD4-922AD7C2B10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1732778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681C7339-6C8B-40F2-9678-A3D30739DAB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FAE3C6-551D-49C7-AB57-444D5BA91CA2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707C305-5D51-49E4-AF3E-B8F9B7A479B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2278F4B5-86C3-417E-B55F-8ABA0829559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B912982-E4CD-4A77-8452-98AD2AECC0F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0697827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3D26EF28-FC6F-4858-A500-F63E9ACC651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FB26D0-B512-4D61-B7BA-AC86E0F87609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53EC0FCF-D873-4F49-9060-C62C4739321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AFD9169F-485B-4AC6-BCA3-FED7F566D36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31305F7-1013-41E2-B34A-7AABE3836F3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8340982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6F50D8F7-D132-4057-940A-0ECE5C8A8D8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77018F-93A7-45B1-9999-5BE5355D297A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66566BBB-645C-4E66-A880-8BB89B1007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C94D17EE-DBA8-4F34-9F20-A734D431F64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664BFBB-E9BC-457E-87D3-EA91EDD3B83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53488596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7C289E09-B7E6-4348-B0D2-2B864A692DC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C43614-5B46-42FC-893E-09CAA2E02F6C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ADFEDF96-AB25-4AFA-8339-09CCE3BB8D4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BC16BE19-4D04-4BBF-9FB0-7F71F527778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CECC3DE-6A22-4D22-89F8-8E88B894F27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94395328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8">
            <a:extLst>
              <a:ext uri="{FF2B5EF4-FFF2-40B4-BE49-F238E27FC236}">
                <a16:creationId xmlns:a16="http://schemas.microsoft.com/office/drawing/2014/main" id="{1B6C31B0-FF17-462F-9FA5-90AA3D3E2A5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E132D1-A204-4299-A1C5-C576CEE89CF7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8C4BF6DC-BC5C-49C5-B76E-55D51DE5F52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B017A804-F8E7-4366-9E53-04993C6F277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9C72F96-2ED8-4D2F-A817-DB08D82BC4D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45928306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8">
            <a:extLst>
              <a:ext uri="{FF2B5EF4-FFF2-40B4-BE49-F238E27FC236}">
                <a16:creationId xmlns:a16="http://schemas.microsoft.com/office/drawing/2014/main" id="{27CA20F6-09E0-4B44-8CA4-D6ADAC4BC0F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10FD42-763A-4629-BF0C-98956E69C044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8" name="Rectangle 9">
            <a:extLst>
              <a:ext uri="{FF2B5EF4-FFF2-40B4-BE49-F238E27FC236}">
                <a16:creationId xmlns:a16="http://schemas.microsoft.com/office/drawing/2014/main" id="{B7E96904-56DB-4C3E-9132-C634733A6E9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0">
            <a:extLst>
              <a:ext uri="{FF2B5EF4-FFF2-40B4-BE49-F238E27FC236}">
                <a16:creationId xmlns:a16="http://schemas.microsoft.com/office/drawing/2014/main" id="{2F9DCE4A-17E6-4879-8F79-B11C57E1867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89B2B09-18BE-46DA-8DD0-1CAE67F8651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7073068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8">
            <a:extLst>
              <a:ext uri="{FF2B5EF4-FFF2-40B4-BE49-F238E27FC236}">
                <a16:creationId xmlns:a16="http://schemas.microsoft.com/office/drawing/2014/main" id="{480E3C82-99B6-417B-A085-22D5DE72846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1781E1-7ABE-426B-8ADD-C16358E77BEF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4CFBDADA-4899-4ACA-BDFC-9BF8E1E0AFB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0A2CB014-7653-4E32-A57A-3AB3B31790D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02CE11D-6F24-4461-9B60-7DF9712E09D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4742659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8">
            <a:extLst>
              <a:ext uri="{FF2B5EF4-FFF2-40B4-BE49-F238E27FC236}">
                <a16:creationId xmlns:a16="http://schemas.microsoft.com/office/drawing/2014/main" id="{FAD9F872-E7F5-4D0C-8206-8E1DF9AA62F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7E981D-6219-471E-9810-B73C6B0FB95B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3" name="Rectangle 9">
            <a:extLst>
              <a:ext uri="{FF2B5EF4-FFF2-40B4-BE49-F238E27FC236}">
                <a16:creationId xmlns:a16="http://schemas.microsoft.com/office/drawing/2014/main" id="{B68AF200-110F-4797-9879-56B674A3972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>
            <a:extLst>
              <a:ext uri="{FF2B5EF4-FFF2-40B4-BE49-F238E27FC236}">
                <a16:creationId xmlns:a16="http://schemas.microsoft.com/office/drawing/2014/main" id="{F6434D33-D7FA-41D4-A5E6-63CFDF7DE11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007CB2F-E9CE-4139-AC26-01BD544065D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938630896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8">
            <a:extLst>
              <a:ext uri="{FF2B5EF4-FFF2-40B4-BE49-F238E27FC236}">
                <a16:creationId xmlns:a16="http://schemas.microsoft.com/office/drawing/2014/main" id="{5C8630AE-7DA7-4937-BAB2-FFA948E31B8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F189B6-FF00-43AA-8812-E7111C99B111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A0EEBBE2-E8C6-436C-A5C3-2D3227171DA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9ADA4776-44BD-4890-9870-8B9AA25F146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1337F08-2180-4B2E-90F7-DAC976900AA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3210126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078E002B-D0C4-44EF-836E-1A7E1DF709F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E3379DF6-816D-4063-B1F0-C6A8A1B0845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37922A8F-C4FE-443F-AC3C-C779D450AE9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7CD55B9-698B-44F7-A894-3C65BA36ED5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42714225"/>
      </p:ext>
    </p:extLst>
  </p:cSld>
  <p:clrMapOvr>
    <a:masterClrMapping/>
  </p:clrMapOvr>
  <p:transition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8">
            <a:extLst>
              <a:ext uri="{FF2B5EF4-FFF2-40B4-BE49-F238E27FC236}">
                <a16:creationId xmlns:a16="http://schemas.microsoft.com/office/drawing/2014/main" id="{80513601-2EE8-4D36-9FAD-2831B940394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0F47D1-3431-473D-8F56-73AE1EAC0719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1EB8A32B-9458-4352-8C54-9A5FF3006C3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C57C8241-32CB-456F-8FF5-271343BEFF7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53B9F3C-3DC1-4B95-9CE4-923BABAE031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47550307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6A76842E-0073-46C1-82EC-C958BC55604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827651-856D-425F-B185-8063FC2AB129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A53B7B87-2C17-4B6D-A463-5F69C282A22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09EDFDF0-202C-47F6-9A3A-9E484BE3534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3573B62-08B1-47E3-AD0F-C8EB902C0A1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65912926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5867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5867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A5642D7C-F290-4C9E-A8E6-306A2D86E74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051CF76-DE42-45B7-8903-39A289209230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B5437879-5AF2-44F7-949B-0EC100F51B9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A606F0C8-7F01-4DDE-8A2B-FCD7B5B615B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B05D615-CA95-45A2-84B5-0883CC44F0F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807868286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65AF25BF-D7D4-4345-A15E-1B605C8E6D3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BA4AD1-2771-4973-981E-1F42D48A74DE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AD84D28F-9974-4778-8D61-69E94567854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9A4B7447-AA3E-4E11-A8EC-E43FEE420BB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2B30C03-7531-4778-B936-9FBA6273D8C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48473012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C9D8103F-E8AB-4AB9-8B88-EB3BD4F2BCD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3616F9-D2DD-48DF-B5F8-1DB633668FD6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CDB891A4-066B-49C7-9D28-F57552845C9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A574F608-D1D2-436F-9383-127D8F9CCB2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5F6A6AF-092D-4AEA-AD00-57883BB2651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35775700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8">
            <a:extLst>
              <a:ext uri="{FF2B5EF4-FFF2-40B4-BE49-F238E27FC236}">
                <a16:creationId xmlns:a16="http://schemas.microsoft.com/office/drawing/2014/main" id="{00820AA6-D5C7-4F18-A6A1-631FDE3BDFF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74B7F6-C06F-4F70-8F27-CF6D9DE62C62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86A61B3E-044D-4D0F-8D77-937374A67D1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9FD3BF1C-3AE4-4F18-8567-3838BF82A17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98A3C1E-91C3-4C5A-BBED-6E7FA22A9E1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37350945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8">
            <a:extLst>
              <a:ext uri="{FF2B5EF4-FFF2-40B4-BE49-F238E27FC236}">
                <a16:creationId xmlns:a16="http://schemas.microsoft.com/office/drawing/2014/main" id="{00E7705E-ADB1-4EC6-B10F-110A701B950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62E822-9EBB-4772-9BDE-BAF55C3DC565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8" name="Rectangle 9">
            <a:extLst>
              <a:ext uri="{FF2B5EF4-FFF2-40B4-BE49-F238E27FC236}">
                <a16:creationId xmlns:a16="http://schemas.microsoft.com/office/drawing/2014/main" id="{CBDB11A4-FBF1-4500-9A47-66484B3116D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0">
            <a:extLst>
              <a:ext uri="{FF2B5EF4-FFF2-40B4-BE49-F238E27FC236}">
                <a16:creationId xmlns:a16="http://schemas.microsoft.com/office/drawing/2014/main" id="{C09790F2-8A44-4267-A870-51A0695EC21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F9E3C07-0B3C-4BEA-836D-9B2746AA95D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20320500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8">
            <a:extLst>
              <a:ext uri="{FF2B5EF4-FFF2-40B4-BE49-F238E27FC236}">
                <a16:creationId xmlns:a16="http://schemas.microsoft.com/office/drawing/2014/main" id="{EBE7A768-1EFC-4FB5-9E1A-BE612DAEF6D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3CC5AE-E464-4613-9172-CFFF238026F8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84A67A8A-5E9C-4334-924C-B0C78411C27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56DEC3AD-B0B4-4519-8353-6025989B327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47D5BC6-4D6B-40A4-B657-174183F4462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94171042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8">
            <a:extLst>
              <a:ext uri="{FF2B5EF4-FFF2-40B4-BE49-F238E27FC236}">
                <a16:creationId xmlns:a16="http://schemas.microsoft.com/office/drawing/2014/main" id="{04C9311F-B4CE-4C92-940B-62AD80CCB92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2C82F3-C9AC-41D7-B808-65F1DDFCFD59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3" name="Rectangle 9">
            <a:extLst>
              <a:ext uri="{FF2B5EF4-FFF2-40B4-BE49-F238E27FC236}">
                <a16:creationId xmlns:a16="http://schemas.microsoft.com/office/drawing/2014/main" id="{93981D8C-D907-4289-AB4F-7445B7D4BEF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>
            <a:extLst>
              <a:ext uri="{FF2B5EF4-FFF2-40B4-BE49-F238E27FC236}">
                <a16:creationId xmlns:a16="http://schemas.microsoft.com/office/drawing/2014/main" id="{277BD6D0-284C-4CF1-8EB1-C7DFCB4E09A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706DEC1-2768-44F3-AAE5-52AC29CA107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01682963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8">
            <a:extLst>
              <a:ext uri="{FF2B5EF4-FFF2-40B4-BE49-F238E27FC236}">
                <a16:creationId xmlns:a16="http://schemas.microsoft.com/office/drawing/2014/main" id="{DCCAE089-742B-472B-96A8-0226BFA5873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B8044A-4DAE-445C-9729-B16B7D0C46A7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9238AB37-26E1-4C9F-8D92-7F7C33B99F8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ACA52FD3-462F-45F9-B93E-0809B254ECA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C2E4945-BED0-48A4-A374-4E7FBA97C3E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19737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89067679-EDB0-4AF2-B702-56FF8D1FCD1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8AE7EC23-46E5-4048-9B03-CCE0A3553F1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956C7D66-3A9B-4291-A9F7-13EC3F986BF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75B8AAC-17B2-4C9E-8919-CAAE2020BB8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09661658"/>
      </p:ext>
    </p:extLst>
  </p:cSld>
  <p:clrMapOvr>
    <a:masterClrMapping/>
  </p:clrMapOvr>
  <p:transition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8">
            <a:extLst>
              <a:ext uri="{FF2B5EF4-FFF2-40B4-BE49-F238E27FC236}">
                <a16:creationId xmlns:a16="http://schemas.microsoft.com/office/drawing/2014/main" id="{3314A2F5-179F-4C21-B595-F83A7D3DD55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A98F9A-D67F-4616-83F8-A11E247B5632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760714BB-A8AD-4462-B8E9-089F0A5785B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809A255F-591C-4D17-8834-B36B9B6B5A0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DAFA30E-E399-4E78-8E39-69F963E3731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1649581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24A06CD3-050D-4F2D-99BF-E02350AC1BE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B41E9C-94C2-40F4-B93E-3988DA12F0D6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A96B3F4E-E474-4452-AB3F-1445A5A4C15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F5766DBC-14BA-4BC1-8F5D-CF3B521F0CD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87CA43C-B92E-4D79-AD37-A4C30EE2DC9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17859569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5867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5867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839A93C3-E8F8-4AB2-9E54-90D45C48325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511803-A4F0-42B5-BEE7-7338AC99FD44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78D8E434-9215-46CF-8F64-411C5B856DE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1EB2BD3E-984C-4230-B4C7-C95B47EF760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029230E-1187-4EF5-99B2-60B75005DA6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75411221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7A829D15-A6A9-4848-A74C-C51FE8A6D96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3F5EA2-0CB9-4DBF-BACA-55F1BE08629D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A903039D-DD99-44B5-B34C-0559A0759E8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D38C80B8-EF88-46D2-8ACD-0E4FCA589C3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F0A960C-1686-446F-AFDB-C299BA93521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16280882"/>
      </p:ext>
    </p:extLst>
  </p:cSld>
  <p:clrMapOvr>
    <a:masterClrMapping/>
  </p:clrMapOvr>
  <p:transition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512DC96F-3314-4AFA-B39D-DF450613098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C2F1D2-81DD-46D2-AA47-96FDA57382BA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1A3E03EF-B069-4C9F-9D37-13F0A269708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9636AC77-71AC-4DFB-8EAA-353CAF6E599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CB7CBE8-EB84-42F7-A3EB-A8D544DF6EA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11745943"/>
      </p:ext>
    </p:extLst>
  </p:cSld>
  <p:clrMapOvr>
    <a:masterClrMapping/>
  </p:clrMapOvr>
  <p:transition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4F81F97D-DD39-49AE-86D0-A696D19FFC3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DE557B-0136-44BC-B326-1892BAA0AC24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FEB721E-8D02-452D-92E5-576D9779526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B835164B-2807-4B16-AC9B-332A30063CF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97A18B6-17CD-4CAE-87B0-455892412F6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06752157"/>
      </p:ext>
    </p:extLst>
  </p:cSld>
  <p:clrMapOvr>
    <a:masterClrMapping/>
  </p:clrMapOvr>
  <p:transition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E9AD151-F339-45D7-BEF5-B913C4F864F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6CD855-19E1-48FA-9AB7-3F2D43F1A5AD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8688046-B3D1-4C36-9336-24CA9010E67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0B6A2A2-0C3E-45BE-AB38-BF81E740625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F218674-C1A2-46AC-B90A-83E15E823F1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44421757"/>
      </p:ext>
    </p:extLst>
  </p:cSld>
  <p:clrMapOvr>
    <a:masterClrMapping/>
  </p:clrMapOvr>
  <p:transition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6EC15348-02E9-4BDF-9AFA-0EE01AEE311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20D8E7-C548-4C76-BBBF-41C4560EF4D1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80522C76-2950-4946-9998-96563FC05D8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DD2B1452-600F-4F9A-BC2F-1DD8588A42C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41DDE10-6FD4-4969-A01C-6067A0D744D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91173675"/>
      </p:ext>
    </p:extLst>
  </p:cSld>
  <p:clrMapOvr>
    <a:masterClrMapping/>
  </p:clrMapOvr>
  <p:transition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E8001E35-36D7-4FA2-B0D8-92C843A5EBE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534558-D086-4D9D-8670-F44A4608EDD2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26DAFE96-49ED-4E65-A3A4-66CEB55E325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161CD18D-4250-47B5-9341-CA06CBE108D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12BB634-016F-419A-B86E-01D21D84D24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67930310"/>
      </p:ext>
    </p:extLst>
  </p:cSld>
  <p:clrMapOvr>
    <a:masterClrMapping/>
  </p:clrMapOvr>
  <p:transition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8F6BF08C-C8B5-4DF2-A7C1-F24A346D300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AACC9F-E4B3-42BF-A9BE-87808F9BEBFE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9681B53E-7FEB-41E5-9204-BB48F8B26A8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E9E1BA65-D61F-4E59-8AC2-BA487E3668F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7A32929-9CA0-44D8-A447-2CE3B156326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32890179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9">
            <a:extLst>
              <a:ext uri="{FF2B5EF4-FFF2-40B4-BE49-F238E27FC236}">
                <a16:creationId xmlns:a16="http://schemas.microsoft.com/office/drawing/2014/main" id="{A64DDEA4-DF68-4437-8BBC-1D5EE11856B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0">
            <a:extLst>
              <a:ext uri="{FF2B5EF4-FFF2-40B4-BE49-F238E27FC236}">
                <a16:creationId xmlns:a16="http://schemas.microsoft.com/office/drawing/2014/main" id="{2C313C17-263D-4A32-A7A1-5E4E3545848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1">
            <a:extLst>
              <a:ext uri="{FF2B5EF4-FFF2-40B4-BE49-F238E27FC236}">
                <a16:creationId xmlns:a16="http://schemas.microsoft.com/office/drawing/2014/main" id="{F331AD32-FBEC-4A9C-AAC5-FBA1ABFBB26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05785A2-B6F7-495A-9501-C773EC443FD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38530665"/>
      </p:ext>
    </p:extLst>
  </p:cSld>
  <p:clrMapOvr>
    <a:masterClrMapping/>
  </p:clrMapOvr>
  <p:transition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8398E353-6C0F-4285-A41D-655B6FC9A4F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BF73EE2-35F6-44D1-B20E-BF55B3C0D193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E1B5982D-9433-437F-9D8C-2C7C0883E2A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5891C37-0F7C-4EF9-B37C-196FED412D2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BF8FC22-1FF2-4D72-8552-27C3671619E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1811110"/>
      </p:ext>
    </p:extLst>
  </p:cSld>
  <p:clrMapOvr>
    <a:masterClrMapping/>
  </p:clrMapOvr>
  <p:transition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A91D3C7-5259-4CA0-9010-A0F9D548D1F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B5995D8-101F-427E-8CA8-B53DAA23E11C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3BE38668-CF7C-426E-9F7F-B1E27658940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FA69A36-BFC5-4370-A6D2-A01F463F9C6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87309EC-D631-470D-A582-BCE366D80BC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856080691"/>
      </p:ext>
    </p:extLst>
  </p:cSld>
  <p:clrMapOvr>
    <a:masterClrMapping/>
  </p:clrMapOvr>
  <p:transition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CCFB8C05-0404-4281-9207-FF259CDF6C2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8F8351C-DB3D-4612-BCD0-06FB62B51592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A7D58A95-2831-4350-A896-D8AB7469544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02F1821-94F7-4CDA-A648-77C2D81896E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BAFF7B5-4A94-430F-9423-A5E0AA5C234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47730076"/>
      </p:ext>
    </p:extLst>
  </p:cSld>
  <p:clrMapOvr>
    <a:masterClrMapping/>
  </p:clrMapOvr>
  <p:transition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234D2BE3-CF2F-4AE2-AAF3-EF7AF553119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152E47-18DF-4DE0-ABC2-5125707841FB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265787E4-6508-4C3D-BA53-6D298120346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BF024983-5BF7-4CB7-9084-49C761BB3C2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FF91A82-CDB7-45E1-A36C-392E8D0B8DF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98047572"/>
      </p:ext>
    </p:extLst>
  </p:cSld>
  <p:clrMapOvr>
    <a:masterClrMapping/>
  </p:clrMapOvr>
  <p:transition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413E61A1-4583-4B96-94E0-11FECE0EBA88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id="{C26B84F8-6487-4C12-BB69-36E5A2AD1A95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id="{81B301DF-3DEA-4434-8E84-568067E1C990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id="{C7C7646D-6396-4E7A-A347-BECA47A804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id="{9CBCF2A0-D704-4255-A692-A8F597478A01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10035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143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/>
              <a:t>Click to edit Master title style</a:t>
            </a:r>
          </a:p>
        </p:txBody>
      </p:sp>
      <p:sp>
        <p:nvSpPr>
          <p:cNvPr id="10036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2819400"/>
            <a:ext cx="6400800" cy="1752600"/>
          </a:xfrm>
          <a:extLst/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en-US" noProof="0"/>
              <a:t>Click to edit Master subtitle style</a:t>
            </a:r>
          </a:p>
        </p:txBody>
      </p:sp>
      <p:sp>
        <p:nvSpPr>
          <p:cNvPr id="9" name="Rectangle 9">
            <a:extLst>
              <a:ext uri="{FF2B5EF4-FFF2-40B4-BE49-F238E27FC236}">
                <a16:creationId xmlns:a16="http://schemas.microsoft.com/office/drawing/2014/main" id="{66397F21-99C4-403F-AA21-4A2A5B4A2C42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24DEC4C7-01A2-47EC-844F-5D5276CF8666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10" name="Rectangle 10">
            <a:extLst>
              <a:ext uri="{FF2B5EF4-FFF2-40B4-BE49-F238E27FC236}">
                <a16:creationId xmlns:a16="http://schemas.microsoft.com/office/drawing/2014/main" id="{1BA5FFD9-8A07-4E4D-A472-31EFB442A3B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Rectangle 11">
            <a:extLst>
              <a:ext uri="{FF2B5EF4-FFF2-40B4-BE49-F238E27FC236}">
                <a16:creationId xmlns:a16="http://schemas.microsoft.com/office/drawing/2014/main" id="{EFB23D65-F08A-4D2D-906D-F368FA91A27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C3819333-D133-48FD-96A6-1D827021723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16456424"/>
      </p:ext>
    </p:extLst>
  </p:cSld>
  <p:clrMapOvr>
    <a:masterClrMapping/>
  </p:clrMapOvr>
  <p:transition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B00DD51F-C823-4574-90E9-A23840D8EEF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D7F2E-F434-459E-B6A5-96B405BE59A5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A468DCBB-D7C2-42A8-806B-F435BF6F58F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EA90C826-F729-479E-8626-F517757D271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BEFF173-35F2-48E8-B87B-41007FB1A04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22872922"/>
      </p:ext>
    </p:extLst>
  </p:cSld>
  <p:clrMapOvr>
    <a:masterClrMapping/>
  </p:clrMapOvr>
  <p:transition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A339F16C-BCAB-41FE-8C90-21F0D624FBF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9352AD7-0B75-4476-8B63-527E28600722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FE91EBA4-B3DC-4227-81FC-E7FA0D8C42D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D09D04DC-01FF-47BA-8E23-4F281D2111E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1DE9A0-F422-42C8-820E-944AE6CFCDF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88364945"/>
      </p:ext>
    </p:extLst>
  </p:cSld>
  <p:clrMapOvr>
    <a:masterClrMapping/>
  </p:clrMapOvr>
  <p:transition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8">
            <a:extLst>
              <a:ext uri="{FF2B5EF4-FFF2-40B4-BE49-F238E27FC236}">
                <a16:creationId xmlns:a16="http://schemas.microsoft.com/office/drawing/2014/main" id="{D6BD32C5-8873-469E-AC2E-4ABE75CC69D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6B3D4F-18A0-4985-BDDC-537B18007184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D1C23C8E-2CC8-4808-AD97-29EEF1C06C5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0F6BFB9B-B258-474A-B357-EC632E39BA9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2B71DEB-0962-4F90-96EF-E09539EC41D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63948228"/>
      </p:ext>
    </p:extLst>
  </p:cSld>
  <p:clrMapOvr>
    <a:masterClrMapping/>
  </p:clrMapOvr>
  <p:transition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8">
            <a:extLst>
              <a:ext uri="{FF2B5EF4-FFF2-40B4-BE49-F238E27FC236}">
                <a16:creationId xmlns:a16="http://schemas.microsoft.com/office/drawing/2014/main" id="{E4CF87FE-FAD3-4279-B21B-65C64AECD0F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BF9ECD-E470-45F9-AF44-6BE8BD3FCB75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8" name="Rectangle 9">
            <a:extLst>
              <a:ext uri="{FF2B5EF4-FFF2-40B4-BE49-F238E27FC236}">
                <a16:creationId xmlns:a16="http://schemas.microsoft.com/office/drawing/2014/main" id="{479B0D9A-8CD8-417A-BB1E-C4F1794AED8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0">
            <a:extLst>
              <a:ext uri="{FF2B5EF4-FFF2-40B4-BE49-F238E27FC236}">
                <a16:creationId xmlns:a16="http://schemas.microsoft.com/office/drawing/2014/main" id="{D744D72F-35FF-4652-A9A6-B6B84AB59AA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B72FC84-B299-4D28-A239-1B145DA2A4C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21608030"/>
      </p:ext>
    </p:extLst>
  </p:cSld>
  <p:clrMapOvr>
    <a:masterClrMapping/>
  </p:clrMapOvr>
  <p:transition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8">
            <a:extLst>
              <a:ext uri="{FF2B5EF4-FFF2-40B4-BE49-F238E27FC236}">
                <a16:creationId xmlns:a16="http://schemas.microsoft.com/office/drawing/2014/main" id="{23C1C5B6-1ACD-470E-851F-BEAF128E0E4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6FA0D1-652C-4020-B047-9BAC68A74B42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9B046CC6-DD55-44E3-B31F-7FB911B675A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BAC720DB-247E-45ED-B1D9-6D85F3BE835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60718E3-6011-4533-8930-75E5108963E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4736249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9">
            <a:extLst>
              <a:ext uri="{FF2B5EF4-FFF2-40B4-BE49-F238E27FC236}">
                <a16:creationId xmlns:a16="http://schemas.microsoft.com/office/drawing/2014/main" id="{73B964C1-4EA8-4C5C-BD32-B5BBAF0B86D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>
            <a:extLst>
              <a:ext uri="{FF2B5EF4-FFF2-40B4-BE49-F238E27FC236}">
                <a16:creationId xmlns:a16="http://schemas.microsoft.com/office/drawing/2014/main" id="{BA9110A0-4069-4E57-9C17-1BC9FFEBBE0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1">
            <a:extLst>
              <a:ext uri="{FF2B5EF4-FFF2-40B4-BE49-F238E27FC236}">
                <a16:creationId xmlns:a16="http://schemas.microsoft.com/office/drawing/2014/main" id="{79D0EC03-9DFF-4ED1-B2A8-69E2F249EA3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D6B156A-2DC9-41D8-A42C-476A4D1CBF9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63415442"/>
      </p:ext>
    </p:extLst>
  </p:cSld>
  <p:clrMapOvr>
    <a:masterClrMapping/>
  </p:clrMapOvr>
  <p:transition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8">
            <a:extLst>
              <a:ext uri="{FF2B5EF4-FFF2-40B4-BE49-F238E27FC236}">
                <a16:creationId xmlns:a16="http://schemas.microsoft.com/office/drawing/2014/main" id="{F5DD48B0-1CE0-43FF-9267-0FC6D19ABA4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D13B0E-4496-4FE9-8E66-FAF2C70D1F69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3" name="Rectangle 9">
            <a:extLst>
              <a:ext uri="{FF2B5EF4-FFF2-40B4-BE49-F238E27FC236}">
                <a16:creationId xmlns:a16="http://schemas.microsoft.com/office/drawing/2014/main" id="{2C724493-8503-4B4C-85E9-5EBA1B768EB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>
            <a:extLst>
              <a:ext uri="{FF2B5EF4-FFF2-40B4-BE49-F238E27FC236}">
                <a16:creationId xmlns:a16="http://schemas.microsoft.com/office/drawing/2014/main" id="{800DE8F4-E62C-4A89-8AE8-2E0F765D454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5E8D197-13D6-484B-8BFB-239BFF0EC1A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45896545"/>
      </p:ext>
    </p:extLst>
  </p:cSld>
  <p:clrMapOvr>
    <a:masterClrMapping/>
  </p:clrMapOvr>
  <p:transition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8">
            <a:extLst>
              <a:ext uri="{FF2B5EF4-FFF2-40B4-BE49-F238E27FC236}">
                <a16:creationId xmlns:a16="http://schemas.microsoft.com/office/drawing/2014/main" id="{61E892A0-1CEC-4111-8A15-13E56734532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704A56-053D-4A1D-A48A-9C3EA437541F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74094B85-CF9F-4D21-B2F5-DCE7F214A64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2323AA14-1C86-4CD1-B1F7-0E53D9C82F6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B76D8A0-EC61-4ACD-ADCD-549B5582015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81839746"/>
      </p:ext>
    </p:extLst>
  </p:cSld>
  <p:clrMapOvr>
    <a:masterClrMapping/>
  </p:clrMapOvr>
  <p:transition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8">
            <a:extLst>
              <a:ext uri="{FF2B5EF4-FFF2-40B4-BE49-F238E27FC236}">
                <a16:creationId xmlns:a16="http://schemas.microsoft.com/office/drawing/2014/main" id="{5EF32B5F-AA6C-42BA-8B87-65C60E2416C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B41F8F-ED3E-4D34-B6F9-38EE87D7CEBD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96D6530F-7640-450B-B801-4F23D87F402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B774E9C2-60EB-4E08-94C9-5901FCFC2E7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DF9559A-E40B-451A-85B3-CA36DDC3DE2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09727476"/>
      </p:ext>
    </p:extLst>
  </p:cSld>
  <p:clrMapOvr>
    <a:masterClrMapping/>
  </p:clrMapOvr>
  <p:transition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B27FE598-B54D-4B07-BF76-7A99EE28026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175FC3-2875-4EBC-AB7E-5869404A2649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BD9155CB-D4DD-46C9-AF63-26CE32EDFEB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CD8C5CC9-7B62-4F5E-AB1D-064CA7B7B7F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ED05603-D18D-43C5-8957-B152997325A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51682466"/>
      </p:ext>
    </p:extLst>
  </p:cSld>
  <p:clrMapOvr>
    <a:masterClrMapping/>
  </p:clrMapOvr>
  <p:transition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5867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5867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>
            <a:extLst>
              <a:ext uri="{FF2B5EF4-FFF2-40B4-BE49-F238E27FC236}">
                <a16:creationId xmlns:a16="http://schemas.microsoft.com/office/drawing/2014/main" id="{453F4BD8-8A10-4097-A017-2D50FE26CB5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2BB737-DEEC-42AF-B4D7-52C2BA57C55F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E8CBD6C3-9D5A-4938-BB46-5F82D7FDDC2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43436B30-1625-4F6E-9EB1-9067FADDD85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1B32299-2994-4C3E-BFDA-4F9A1EF6C96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15780208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>
            <a:extLst>
              <a:ext uri="{FF2B5EF4-FFF2-40B4-BE49-F238E27FC236}">
                <a16:creationId xmlns:a16="http://schemas.microsoft.com/office/drawing/2014/main" id="{7EA7EBBB-6068-426E-88A6-2C4171FC077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0">
            <a:extLst>
              <a:ext uri="{FF2B5EF4-FFF2-40B4-BE49-F238E27FC236}">
                <a16:creationId xmlns:a16="http://schemas.microsoft.com/office/drawing/2014/main" id="{951DB9DB-E985-46AC-92B5-B691EB1010F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1">
            <a:extLst>
              <a:ext uri="{FF2B5EF4-FFF2-40B4-BE49-F238E27FC236}">
                <a16:creationId xmlns:a16="http://schemas.microsoft.com/office/drawing/2014/main" id="{AC741625-9BF0-43DB-8B08-27B46C84E84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EAE64F2-E8DD-4A71-9EC3-0D8EC349254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83925215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0A795F47-938F-4EBA-8F0E-732714A9E41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515FEC8B-A1A5-45C7-BAFD-D5015B016AC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38DC1AB7-AE88-43AB-8D33-A84ED839F6C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ED92598-C303-437E-AE54-C0C88E510F2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61815218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C5265025-73C6-4E8C-8CF6-EAEB50AB418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ED5C2FB3-C34A-4F54-AF41-310448349B1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3522D9B2-5949-4044-B6F3-7D2B3370C3C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046C15B-4921-43AB-929B-0AD85684FF0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53998626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theme" Target="../theme/theme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0.xml"/><Relationship Id="rId3" Type="http://schemas.openxmlformats.org/officeDocument/2006/relationships/slideLayout" Target="../slideLayouts/slideLayout35.xml"/><Relationship Id="rId7" Type="http://schemas.openxmlformats.org/officeDocument/2006/relationships/slideLayout" Target="../slideLayouts/slideLayout39.xml"/><Relationship Id="rId2" Type="http://schemas.openxmlformats.org/officeDocument/2006/relationships/slideLayout" Target="../slideLayouts/slideLayout34.xml"/><Relationship Id="rId1" Type="http://schemas.openxmlformats.org/officeDocument/2006/relationships/slideLayout" Target="../slideLayouts/slideLayout33.xml"/><Relationship Id="rId6" Type="http://schemas.openxmlformats.org/officeDocument/2006/relationships/slideLayout" Target="../slideLayouts/slideLayout38.xml"/><Relationship Id="rId11" Type="http://schemas.openxmlformats.org/officeDocument/2006/relationships/theme" Target="../theme/theme4.xml"/><Relationship Id="rId5" Type="http://schemas.openxmlformats.org/officeDocument/2006/relationships/slideLayout" Target="../slideLayouts/slideLayout37.xml"/><Relationship Id="rId10" Type="http://schemas.openxmlformats.org/officeDocument/2006/relationships/slideLayout" Target="../slideLayouts/slideLayout42.xml"/><Relationship Id="rId4" Type="http://schemas.openxmlformats.org/officeDocument/2006/relationships/slideLayout" Target="../slideLayouts/slideLayout36.xml"/><Relationship Id="rId9" Type="http://schemas.openxmlformats.org/officeDocument/2006/relationships/slideLayout" Target="../slideLayouts/slideLayout41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0.xml"/><Relationship Id="rId3" Type="http://schemas.openxmlformats.org/officeDocument/2006/relationships/slideLayout" Target="../slideLayouts/slideLayout45.xml"/><Relationship Id="rId7" Type="http://schemas.openxmlformats.org/officeDocument/2006/relationships/slideLayout" Target="../slideLayouts/slideLayout49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4.xml"/><Relationship Id="rId1" Type="http://schemas.openxmlformats.org/officeDocument/2006/relationships/slideLayout" Target="../slideLayouts/slideLayout43.xml"/><Relationship Id="rId6" Type="http://schemas.openxmlformats.org/officeDocument/2006/relationships/slideLayout" Target="../slideLayouts/slideLayout48.xml"/><Relationship Id="rId11" Type="http://schemas.openxmlformats.org/officeDocument/2006/relationships/slideLayout" Target="../slideLayouts/slideLayout53.xml"/><Relationship Id="rId5" Type="http://schemas.openxmlformats.org/officeDocument/2006/relationships/slideLayout" Target="../slideLayouts/slideLayout47.xml"/><Relationship Id="rId10" Type="http://schemas.openxmlformats.org/officeDocument/2006/relationships/slideLayout" Target="../slideLayouts/slideLayout52.xml"/><Relationship Id="rId4" Type="http://schemas.openxmlformats.org/officeDocument/2006/relationships/slideLayout" Target="../slideLayouts/slideLayout46.xml"/><Relationship Id="rId9" Type="http://schemas.openxmlformats.org/officeDocument/2006/relationships/slideLayout" Target="../slideLayouts/slideLayout51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1.xml"/><Relationship Id="rId3" Type="http://schemas.openxmlformats.org/officeDocument/2006/relationships/slideLayout" Target="../slideLayouts/slideLayout56.xml"/><Relationship Id="rId7" Type="http://schemas.openxmlformats.org/officeDocument/2006/relationships/slideLayout" Target="../slideLayouts/slideLayout60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5.xml"/><Relationship Id="rId1" Type="http://schemas.openxmlformats.org/officeDocument/2006/relationships/slideLayout" Target="../slideLayouts/slideLayout54.xml"/><Relationship Id="rId6" Type="http://schemas.openxmlformats.org/officeDocument/2006/relationships/slideLayout" Target="../slideLayouts/slideLayout59.xml"/><Relationship Id="rId11" Type="http://schemas.openxmlformats.org/officeDocument/2006/relationships/slideLayout" Target="../slideLayouts/slideLayout64.xml"/><Relationship Id="rId5" Type="http://schemas.openxmlformats.org/officeDocument/2006/relationships/slideLayout" Target="../slideLayouts/slideLayout58.xml"/><Relationship Id="rId10" Type="http://schemas.openxmlformats.org/officeDocument/2006/relationships/slideLayout" Target="../slideLayouts/slideLayout63.xml"/><Relationship Id="rId4" Type="http://schemas.openxmlformats.org/officeDocument/2006/relationships/slideLayout" Target="../slideLayouts/slideLayout57.xml"/><Relationship Id="rId9" Type="http://schemas.openxmlformats.org/officeDocument/2006/relationships/slideLayout" Target="../slideLayouts/slideLayout6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>
            <a:extLst>
              <a:ext uri="{FF2B5EF4-FFF2-40B4-BE49-F238E27FC236}">
                <a16:creationId xmlns:a16="http://schemas.microsoft.com/office/drawing/2014/main" id="{2DD17399-C37A-48B7-A5CD-AF67EA06BD3F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1032" name="Freeform 3">
              <a:extLst>
                <a:ext uri="{FF2B5EF4-FFF2-40B4-BE49-F238E27FC236}">
                  <a16:creationId xmlns:a16="http://schemas.microsoft.com/office/drawing/2014/main" id="{D358D5D6-145B-4652-9E1E-9BC566392A01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33" name="Freeform 4">
              <a:extLst>
                <a:ext uri="{FF2B5EF4-FFF2-40B4-BE49-F238E27FC236}">
                  <a16:creationId xmlns:a16="http://schemas.microsoft.com/office/drawing/2014/main" id="{E589F81E-53D6-4330-80E4-8E8D0B0449D5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34" name="Freeform 5">
              <a:extLst>
                <a:ext uri="{FF2B5EF4-FFF2-40B4-BE49-F238E27FC236}">
                  <a16:creationId xmlns:a16="http://schemas.microsoft.com/office/drawing/2014/main" id="{F8F3B34F-9965-445C-BD07-555B7AA047F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35" name="Freeform 6">
              <a:extLst>
                <a:ext uri="{FF2B5EF4-FFF2-40B4-BE49-F238E27FC236}">
                  <a16:creationId xmlns:a16="http://schemas.microsoft.com/office/drawing/2014/main" id="{D37D8042-1241-44EF-BF5E-E6FA95D2FE21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2055" name="Rectangle 7">
            <a:extLst>
              <a:ext uri="{FF2B5EF4-FFF2-40B4-BE49-F238E27FC236}">
                <a16:creationId xmlns:a16="http://schemas.microsoft.com/office/drawing/2014/main" id="{614AC222-02BC-473F-8F1B-5164991C9BB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219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057" name="Rectangle 9">
            <a:extLst>
              <a:ext uri="{FF2B5EF4-FFF2-40B4-BE49-F238E27FC236}">
                <a16:creationId xmlns:a16="http://schemas.microsoft.com/office/drawing/2014/main" id="{C4BFD558-6DFD-4101-8A76-3BA0E70F436E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8" name="Rectangle 10">
            <a:extLst>
              <a:ext uri="{FF2B5EF4-FFF2-40B4-BE49-F238E27FC236}">
                <a16:creationId xmlns:a16="http://schemas.microsoft.com/office/drawing/2014/main" id="{9A9F6016-A9BF-49B4-A312-B105882B480E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9" name="Rectangle 11">
            <a:extLst>
              <a:ext uri="{FF2B5EF4-FFF2-40B4-BE49-F238E27FC236}">
                <a16:creationId xmlns:a16="http://schemas.microsoft.com/office/drawing/2014/main" id="{DD10F4F9-ADE2-406D-B62B-6265E8158441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/>
            </a:lvl1pPr>
          </a:lstStyle>
          <a:p>
            <a:fld id="{441DE5C3-72B0-4D97-8C50-1CE983EF8DEA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2060" name="Rectangle 12">
            <a:extLst>
              <a:ext uri="{FF2B5EF4-FFF2-40B4-BE49-F238E27FC236}">
                <a16:creationId xmlns:a16="http://schemas.microsoft.com/office/drawing/2014/main" id="{4D4C5297-A1D3-41A8-AD12-45795F7B225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4104" r:id="rId1"/>
    <p:sldLayoutId id="2147484042" r:id="rId2"/>
    <p:sldLayoutId id="2147484043" r:id="rId3"/>
    <p:sldLayoutId id="2147484044" r:id="rId4"/>
    <p:sldLayoutId id="2147484045" r:id="rId5"/>
    <p:sldLayoutId id="2147484046" r:id="rId6"/>
    <p:sldLayoutId id="2147484047" r:id="rId7"/>
    <p:sldLayoutId id="2147484048" r:id="rId8"/>
    <p:sldLayoutId id="2147484049" r:id="rId9"/>
    <p:sldLayoutId id="2147484050" r:id="rId10"/>
    <p:sldLayoutId id="2147484051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»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>
            <a:extLst>
              <a:ext uri="{FF2B5EF4-FFF2-40B4-BE49-F238E27FC236}">
                <a16:creationId xmlns:a16="http://schemas.microsoft.com/office/drawing/2014/main" id="{979CC431-DEFD-4A1B-B04E-F7BE74479D5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A52034C7-68E3-4BA6-8CFC-85025E76224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39940" name="Rectangle 4">
            <a:extLst>
              <a:ext uri="{FF2B5EF4-FFF2-40B4-BE49-F238E27FC236}">
                <a16:creationId xmlns:a16="http://schemas.microsoft.com/office/drawing/2014/main" id="{335E34A0-F87F-42C1-BB93-96644A2A8B14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+mn-lt"/>
              </a:defRPr>
            </a:lvl1pPr>
          </a:lstStyle>
          <a:p>
            <a:pPr>
              <a:defRPr/>
            </a:pPr>
            <a:fld id="{90CBF0E9-CCC6-495A-A650-FF4192B05032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39941" name="Rectangle 5">
            <a:extLst>
              <a:ext uri="{FF2B5EF4-FFF2-40B4-BE49-F238E27FC236}">
                <a16:creationId xmlns:a16="http://schemas.microsoft.com/office/drawing/2014/main" id="{48347F13-05E1-4A98-9AD6-31F41DB85623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9942" name="Rectangle 6">
            <a:extLst>
              <a:ext uri="{FF2B5EF4-FFF2-40B4-BE49-F238E27FC236}">
                <a16:creationId xmlns:a16="http://schemas.microsoft.com/office/drawing/2014/main" id="{BAF008FF-B791-409F-9D79-D721C3C0FB8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panose="020B0604020202020204" pitchFamily="34" charset="0"/>
              </a:defRPr>
            </a:lvl1pPr>
          </a:lstStyle>
          <a:p>
            <a:fld id="{811E45DB-D341-431F-B597-B56DF72B409B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52" r:id="rId1"/>
    <p:sldLayoutId id="2147484053" r:id="rId2"/>
    <p:sldLayoutId id="2147484054" r:id="rId3"/>
    <p:sldLayoutId id="2147484055" r:id="rId4"/>
    <p:sldLayoutId id="2147484056" r:id="rId5"/>
    <p:sldLayoutId id="2147484057" r:id="rId6"/>
    <p:sldLayoutId id="2147484058" r:id="rId7"/>
    <p:sldLayoutId id="2147484059" r:id="rId8"/>
    <p:sldLayoutId id="2147484060" r:id="rId9"/>
    <p:sldLayoutId id="2147484061" r:id="rId10"/>
    <p:sldLayoutId id="2147484062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oup 2">
            <a:extLst>
              <a:ext uri="{FF2B5EF4-FFF2-40B4-BE49-F238E27FC236}">
                <a16:creationId xmlns:a16="http://schemas.microsoft.com/office/drawing/2014/main" id="{D9BC2BB6-F50D-43E9-8166-F2A787A9F3AC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3080" name="Freeform 3">
              <a:extLst>
                <a:ext uri="{FF2B5EF4-FFF2-40B4-BE49-F238E27FC236}">
                  <a16:creationId xmlns:a16="http://schemas.microsoft.com/office/drawing/2014/main" id="{B544739C-C84B-4CF8-9392-11E8F3EDB246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081" name="Freeform 4">
              <a:extLst>
                <a:ext uri="{FF2B5EF4-FFF2-40B4-BE49-F238E27FC236}">
                  <a16:creationId xmlns:a16="http://schemas.microsoft.com/office/drawing/2014/main" id="{7F551136-DA91-4BDE-84CD-CBA3537127E6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082" name="Freeform 5">
              <a:extLst>
                <a:ext uri="{FF2B5EF4-FFF2-40B4-BE49-F238E27FC236}">
                  <a16:creationId xmlns:a16="http://schemas.microsoft.com/office/drawing/2014/main" id="{59F9C3EC-7A27-4BED-B381-D8C75226F38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083" name="Freeform 6">
              <a:extLst>
                <a:ext uri="{FF2B5EF4-FFF2-40B4-BE49-F238E27FC236}">
                  <a16:creationId xmlns:a16="http://schemas.microsoft.com/office/drawing/2014/main" id="{E9E6A1E1-3B73-40AF-BBD0-0A322FD155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41991" name="Rectangle 7">
            <a:extLst>
              <a:ext uri="{FF2B5EF4-FFF2-40B4-BE49-F238E27FC236}">
                <a16:creationId xmlns:a16="http://schemas.microsoft.com/office/drawing/2014/main" id="{F4C9156E-3AC5-4064-9C79-7535B3F6F99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219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41992" name="Rectangle 8">
            <a:extLst>
              <a:ext uri="{FF2B5EF4-FFF2-40B4-BE49-F238E27FC236}">
                <a16:creationId xmlns:a16="http://schemas.microsoft.com/office/drawing/2014/main" id="{6C948FE1-5ADC-424A-ABA2-3BD38D40750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/>
            </a:lvl1pPr>
          </a:lstStyle>
          <a:p>
            <a:pPr>
              <a:defRPr/>
            </a:pPr>
            <a:fld id="{466FDA39-07CC-49B7-B8E8-51F2F1052467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41993" name="Rectangle 9">
            <a:extLst>
              <a:ext uri="{FF2B5EF4-FFF2-40B4-BE49-F238E27FC236}">
                <a16:creationId xmlns:a16="http://schemas.microsoft.com/office/drawing/2014/main" id="{05B2A6BF-991F-4A4D-9CE9-5E60347AB9B8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994" name="Rectangle 10">
            <a:extLst>
              <a:ext uri="{FF2B5EF4-FFF2-40B4-BE49-F238E27FC236}">
                <a16:creationId xmlns:a16="http://schemas.microsoft.com/office/drawing/2014/main" id="{E13EB39D-017F-4A8E-BFAD-8F4D1D4C3C41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/>
            </a:lvl1pPr>
          </a:lstStyle>
          <a:p>
            <a:fld id="{B9E2BFA0-F467-4097-A1C2-C05CB8331601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41995" name="Rectangle 11">
            <a:extLst>
              <a:ext uri="{FF2B5EF4-FFF2-40B4-BE49-F238E27FC236}">
                <a16:creationId xmlns:a16="http://schemas.microsoft.com/office/drawing/2014/main" id="{490B51FB-2B46-42B9-8D72-A0FF1991DF7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4063" r:id="rId1"/>
    <p:sldLayoutId id="2147484064" r:id="rId2"/>
    <p:sldLayoutId id="2147484065" r:id="rId3"/>
    <p:sldLayoutId id="2147484066" r:id="rId4"/>
    <p:sldLayoutId id="2147484067" r:id="rId5"/>
    <p:sldLayoutId id="2147484068" r:id="rId6"/>
    <p:sldLayoutId id="2147484069" r:id="rId7"/>
    <p:sldLayoutId id="2147484070" r:id="rId8"/>
    <p:sldLayoutId id="2147484071" r:id="rId9"/>
    <p:sldLayoutId id="2147484072" r:id="rId10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»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>
            <a:extLst>
              <a:ext uri="{FF2B5EF4-FFF2-40B4-BE49-F238E27FC236}">
                <a16:creationId xmlns:a16="http://schemas.microsoft.com/office/drawing/2014/main" id="{273B62E3-AA15-4061-80A3-51054FB5A701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4104" name="Freeform 3">
              <a:extLst>
                <a:ext uri="{FF2B5EF4-FFF2-40B4-BE49-F238E27FC236}">
                  <a16:creationId xmlns:a16="http://schemas.microsoft.com/office/drawing/2014/main" id="{B2719A40-090A-4C7C-8C7A-BCE1BF1ECF17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05" name="Freeform 4">
              <a:extLst>
                <a:ext uri="{FF2B5EF4-FFF2-40B4-BE49-F238E27FC236}">
                  <a16:creationId xmlns:a16="http://schemas.microsoft.com/office/drawing/2014/main" id="{6F1F8C95-477B-4B5A-B3ED-3F91BAAEB21E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06" name="Freeform 5">
              <a:extLst>
                <a:ext uri="{FF2B5EF4-FFF2-40B4-BE49-F238E27FC236}">
                  <a16:creationId xmlns:a16="http://schemas.microsoft.com/office/drawing/2014/main" id="{A43D5AAF-897B-4846-8AD5-77F5B7581B5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07" name="Freeform 6">
              <a:extLst>
                <a:ext uri="{FF2B5EF4-FFF2-40B4-BE49-F238E27FC236}">
                  <a16:creationId xmlns:a16="http://schemas.microsoft.com/office/drawing/2014/main" id="{FA02E63D-B8AB-455F-9B32-3C241693EA6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52231" name="Rectangle 7">
            <a:extLst>
              <a:ext uri="{FF2B5EF4-FFF2-40B4-BE49-F238E27FC236}">
                <a16:creationId xmlns:a16="http://schemas.microsoft.com/office/drawing/2014/main" id="{B5562A47-B678-4349-994F-967E5138BF5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219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52232" name="Rectangle 8">
            <a:extLst>
              <a:ext uri="{FF2B5EF4-FFF2-40B4-BE49-F238E27FC236}">
                <a16:creationId xmlns:a16="http://schemas.microsoft.com/office/drawing/2014/main" id="{FBF1BDAE-9C47-4511-8EA1-7F6A5CA5FDF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/>
            </a:lvl1pPr>
          </a:lstStyle>
          <a:p>
            <a:pPr>
              <a:defRPr/>
            </a:pPr>
            <a:fld id="{56CE64D8-C251-49D0-B51F-8A0DD828DD83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52233" name="Rectangle 9">
            <a:extLst>
              <a:ext uri="{FF2B5EF4-FFF2-40B4-BE49-F238E27FC236}">
                <a16:creationId xmlns:a16="http://schemas.microsoft.com/office/drawing/2014/main" id="{4DB37DE2-FAD1-4EC3-9A99-87E7DDB9AAA1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2234" name="Rectangle 10">
            <a:extLst>
              <a:ext uri="{FF2B5EF4-FFF2-40B4-BE49-F238E27FC236}">
                <a16:creationId xmlns:a16="http://schemas.microsoft.com/office/drawing/2014/main" id="{4A22794E-FD55-48C4-98A0-4C4FBBF90FB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/>
            </a:lvl1pPr>
          </a:lstStyle>
          <a:p>
            <a:fld id="{8A03AA8F-3847-43E9-AE2E-9C7A8B82F5CD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52235" name="Rectangle 11">
            <a:extLst>
              <a:ext uri="{FF2B5EF4-FFF2-40B4-BE49-F238E27FC236}">
                <a16:creationId xmlns:a16="http://schemas.microsoft.com/office/drawing/2014/main" id="{DAA0FDCC-AE2D-4EA4-8D8C-842357A3C73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4073" r:id="rId1"/>
    <p:sldLayoutId id="2147484074" r:id="rId2"/>
    <p:sldLayoutId id="2147484075" r:id="rId3"/>
    <p:sldLayoutId id="2147484076" r:id="rId4"/>
    <p:sldLayoutId id="2147484077" r:id="rId5"/>
    <p:sldLayoutId id="2147484078" r:id="rId6"/>
    <p:sldLayoutId id="2147484079" r:id="rId7"/>
    <p:sldLayoutId id="2147484080" r:id="rId8"/>
    <p:sldLayoutId id="2147484081" r:id="rId9"/>
    <p:sldLayoutId id="2147484082" r:id="rId10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»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>
            <a:extLst>
              <a:ext uri="{FF2B5EF4-FFF2-40B4-BE49-F238E27FC236}">
                <a16:creationId xmlns:a16="http://schemas.microsoft.com/office/drawing/2014/main" id="{D9562DD9-DF1C-4E9F-A1A4-082BE86797C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5123" name="Rectangle 3">
            <a:extLst>
              <a:ext uri="{FF2B5EF4-FFF2-40B4-BE49-F238E27FC236}">
                <a16:creationId xmlns:a16="http://schemas.microsoft.com/office/drawing/2014/main" id="{8E3A2547-21D5-4429-8E9B-D93A1C315D1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96260" name="Rectangle 4">
            <a:extLst>
              <a:ext uri="{FF2B5EF4-FFF2-40B4-BE49-F238E27FC236}">
                <a16:creationId xmlns:a16="http://schemas.microsoft.com/office/drawing/2014/main" id="{86342EAD-4520-4873-B85D-73EDE5F14118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+mn-lt"/>
              </a:defRPr>
            </a:lvl1pPr>
          </a:lstStyle>
          <a:p>
            <a:pPr>
              <a:defRPr/>
            </a:pPr>
            <a:fld id="{3EC6A512-0139-4020-9281-F622EBF2A87D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96261" name="Rectangle 5">
            <a:extLst>
              <a:ext uri="{FF2B5EF4-FFF2-40B4-BE49-F238E27FC236}">
                <a16:creationId xmlns:a16="http://schemas.microsoft.com/office/drawing/2014/main" id="{B90CF145-66B2-44DC-894C-0AC323110F82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6262" name="Rectangle 6">
            <a:extLst>
              <a:ext uri="{FF2B5EF4-FFF2-40B4-BE49-F238E27FC236}">
                <a16:creationId xmlns:a16="http://schemas.microsoft.com/office/drawing/2014/main" id="{99052166-30EE-4533-9EE2-2F5098C4AF5C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panose="020B0604020202020204" pitchFamily="34" charset="0"/>
              </a:defRPr>
            </a:lvl1pPr>
          </a:lstStyle>
          <a:p>
            <a:fld id="{297F9F39-0DD5-480E-8B83-33A540E3AB14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83" r:id="rId1"/>
    <p:sldLayoutId id="2147484084" r:id="rId2"/>
    <p:sldLayoutId id="2147484085" r:id="rId3"/>
    <p:sldLayoutId id="2147484086" r:id="rId4"/>
    <p:sldLayoutId id="2147484087" r:id="rId5"/>
    <p:sldLayoutId id="2147484088" r:id="rId6"/>
    <p:sldLayoutId id="2147484089" r:id="rId7"/>
    <p:sldLayoutId id="2147484090" r:id="rId8"/>
    <p:sldLayoutId id="2147484091" r:id="rId9"/>
    <p:sldLayoutId id="2147484092" r:id="rId10"/>
    <p:sldLayoutId id="2147484093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146" name="Group 2">
            <a:extLst>
              <a:ext uri="{FF2B5EF4-FFF2-40B4-BE49-F238E27FC236}">
                <a16:creationId xmlns:a16="http://schemas.microsoft.com/office/drawing/2014/main" id="{FFEE7441-DF40-426B-B900-C02560046859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6152" name="Freeform 3">
              <a:extLst>
                <a:ext uri="{FF2B5EF4-FFF2-40B4-BE49-F238E27FC236}">
                  <a16:creationId xmlns:a16="http://schemas.microsoft.com/office/drawing/2014/main" id="{F7F86D69-662B-47D5-BB3B-C0AAB5A5CA30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153" name="Freeform 4">
              <a:extLst>
                <a:ext uri="{FF2B5EF4-FFF2-40B4-BE49-F238E27FC236}">
                  <a16:creationId xmlns:a16="http://schemas.microsoft.com/office/drawing/2014/main" id="{0E55DB84-48EE-49DB-8B02-F34E582E7176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154" name="Freeform 5">
              <a:extLst>
                <a:ext uri="{FF2B5EF4-FFF2-40B4-BE49-F238E27FC236}">
                  <a16:creationId xmlns:a16="http://schemas.microsoft.com/office/drawing/2014/main" id="{30A09A15-1220-46E0-8D38-9653B75B0B6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155" name="Freeform 6">
              <a:extLst>
                <a:ext uri="{FF2B5EF4-FFF2-40B4-BE49-F238E27FC236}">
                  <a16:creationId xmlns:a16="http://schemas.microsoft.com/office/drawing/2014/main" id="{CB5C28E0-E686-4D56-A048-12B19E99335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99335" name="Rectangle 7">
            <a:extLst>
              <a:ext uri="{FF2B5EF4-FFF2-40B4-BE49-F238E27FC236}">
                <a16:creationId xmlns:a16="http://schemas.microsoft.com/office/drawing/2014/main" id="{E8EFB41E-DC03-40F0-9FA6-62FA1C6114B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219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99336" name="Rectangle 8">
            <a:extLst>
              <a:ext uri="{FF2B5EF4-FFF2-40B4-BE49-F238E27FC236}">
                <a16:creationId xmlns:a16="http://schemas.microsoft.com/office/drawing/2014/main" id="{3AC52447-F51B-4F3A-A05C-143B85238E2F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/>
            </a:lvl1pPr>
          </a:lstStyle>
          <a:p>
            <a:pPr>
              <a:defRPr/>
            </a:pPr>
            <a:fld id="{2ADD8719-04DC-4E12-97DC-FB36FC48C83A}" type="datetimeFigureOut">
              <a:rPr lang="en-US"/>
              <a:pPr>
                <a:defRPr/>
              </a:pPr>
              <a:t>3/6/2018</a:t>
            </a:fld>
            <a:endParaRPr lang="en-US"/>
          </a:p>
        </p:txBody>
      </p:sp>
      <p:sp>
        <p:nvSpPr>
          <p:cNvPr id="99337" name="Rectangle 9">
            <a:extLst>
              <a:ext uri="{FF2B5EF4-FFF2-40B4-BE49-F238E27FC236}">
                <a16:creationId xmlns:a16="http://schemas.microsoft.com/office/drawing/2014/main" id="{A76561D4-7003-47C3-A414-EDB89ED5F97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9338" name="Rectangle 10">
            <a:extLst>
              <a:ext uri="{FF2B5EF4-FFF2-40B4-BE49-F238E27FC236}">
                <a16:creationId xmlns:a16="http://schemas.microsoft.com/office/drawing/2014/main" id="{289F5C46-D7D4-4B4D-83B6-E4764483C835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/>
            </a:lvl1pPr>
          </a:lstStyle>
          <a:p>
            <a:fld id="{2C2762C8-8CD4-4779-8BA2-152A316BD7BA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99339" name="Rectangle 11">
            <a:extLst>
              <a:ext uri="{FF2B5EF4-FFF2-40B4-BE49-F238E27FC236}">
                <a16:creationId xmlns:a16="http://schemas.microsoft.com/office/drawing/2014/main" id="{10F0A995-5B32-4127-889E-60D284A457D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4105" r:id="rId1"/>
    <p:sldLayoutId id="2147484094" r:id="rId2"/>
    <p:sldLayoutId id="2147484095" r:id="rId3"/>
    <p:sldLayoutId id="2147484096" r:id="rId4"/>
    <p:sldLayoutId id="2147484097" r:id="rId5"/>
    <p:sldLayoutId id="2147484098" r:id="rId6"/>
    <p:sldLayoutId id="2147484099" r:id="rId7"/>
    <p:sldLayoutId id="2147484100" r:id="rId8"/>
    <p:sldLayoutId id="2147484101" r:id="rId9"/>
    <p:sldLayoutId id="2147484102" r:id="rId10"/>
    <p:sldLayoutId id="2147484103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»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0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0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4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58" name="Rectangle 2">
            <a:extLst>
              <a:ext uri="{FF2B5EF4-FFF2-40B4-BE49-F238E27FC236}">
                <a16:creationId xmlns:a16="http://schemas.microsoft.com/office/drawing/2014/main" id="{7A5002B1-C3DB-425E-BDE8-BC3708E16341}"/>
              </a:ext>
            </a:extLst>
          </p:cNvPr>
          <p:cNvSpPr>
            <a:spLocks noGrp="1" noChangeArrowheads="1"/>
          </p:cNvSpPr>
          <p:nvPr>
            <p:ph type="ctrTitle" idx="4294967295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 eaLnBrk="1" hangingPunct="1">
              <a:defRPr/>
            </a:pPr>
            <a:r>
              <a:rPr lang="en-US" b="1"/>
              <a:t>Holy Spirit, Thou Art Welcome</a:t>
            </a:r>
            <a:endParaRPr lang="en-US" b="1">
              <a:cs typeface="Times New Roman" pitchFamily="18" charset="0"/>
            </a:endParaRPr>
          </a:p>
        </p:txBody>
      </p:sp>
      <p:sp>
        <p:nvSpPr>
          <p:cNvPr id="147459" name="Rectangle 3">
            <a:extLst>
              <a:ext uri="{FF2B5EF4-FFF2-40B4-BE49-F238E27FC236}">
                <a16:creationId xmlns:a16="http://schemas.microsoft.com/office/drawing/2014/main" id="{8FADA778-DADD-4068-B227-55812560A490}"/>
              </a:ext>
            </a:extLst>
          </p:cNvPr>
          <p:cNvSpPr>
            <a:spLocks noGrp="1" noChangeArrowheads="1"/>
          </p:cNvSpPr>
          <p:nvPr>
            <p:ph type="subTitle" idx="4294967295"/>
          </p:nvPr>
        </p:nvSpPr>
        <p:spPr>
          <a:xfrm>
            <a:off x="0" y="1066800"/>
            <a:ext cx="9144000" cy="3962400"/>
          </a:xfrm>
        </p:spPr>
        <p:txBody>
          <a:bodyPr lIns="92075" tIns="46038" rIns="92075" bIns="46038"/>
          <a:lstStyle/>
          <a:p>
            <a:pPr marL="0" indent="0" algn="ctr" eaLnBrk="1" hangingPunct="1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3400" b="1">
                <a:latin typeface="Arial" charset="0"/>
                <a:cs typeface="Arial" charset="0"/>
              </a:rPr>
              <a:t>Holy Spirit, Thou art welcome in this place;</a:t>
            </a:r>
            <a:endParaRPr lang="en-US" sz="3400" b="1" i="1">
              <a:latin typeface="Arial" charset="0"/>
              <a:cs typeface="Times New Roman" pitchFamily="18" charset="0"/>
            </a:endParaRPr>
          </a:p>
          <a:p>
            <a:pPr marL="0" indent="0" algn="ctr" eaLnBrk="1" hangingPunct="1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Holy Spirit, Thou art welcome in this place.</a:t>
            </a:r>
          </a:p>
          <a:p>
            <a:pPr marL="0" indent="0" algn="ctr" eaLnBrk="1" hangingPunct="1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Omnipotent Father of mercy and grace, </a:t>
            </a:r>
          </a:p>
          <a:p>
            <a:pPr marL="0" indent="0" algn="ctr" eaLnBrk="1" hangingPunct="1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Thou art welcome in this place.</a:t>
            </a:r>
          </a:p>
        </p:txBody>
      </p:sp>
      <p:sp>
        <p:nvSpPr>
          <p:cNvPr id="147460" name="Text Box 4">
            <a:extLst>
              <a:ext uri="{FF2B5EF4-FFF2-40B4-BE49-F238E27FC236}">
                <a16:creationId xmlns:a16="http://schemas.microsoft.com/office/drawing/2014/main" id="{FABA84CD-3E14-4EA0-97F6-1967DDFAAA8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27463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12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Dottie Rambo / David </a:t>
            </a:r>
            <a:r>
              <a:rPr lang="en-US" sz="1200" b="1" dirty="0" err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Huntsinger</a:t>
            </a:r>
            <a:r>
              <a:rPr lang="en-US" sz="12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  © 1977  John T Benson Publishing Co   (ASCAP) </a:t>
            </a:r>
            <a:r>
              <a:rPr lang="en-US" sz="12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- CCLI#11082353</a:t>
            </a:r>
            <a:endParaRPr lang="en-US" sz="1200" b="1" dirty="0">
              <a:solidFill>
                <a:schemeClr val="tx2"/>
              </a:solidFill>
              <a:effectLst>
                <a:outerShdw blurRad="38100" dist="38100" dir="2700000" algn="tl">
                  <a:srgbClr val="000000"/>
                </a:outerShdw>
              </a:effectLst>
              <a:cs typeface="Times New Roman" pitchFamily="18" charset="0"/>
            </a:endParaRPr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194" name="Rectangle 2">
            <a:extLst>
              <a:ext uri="{FF2B5EF4-FFF2-40B4-BE49-F238E27FC236}">
                <a16:creationId xmlns:a16="http://schemas.microsoft.com/office/drawing/2014/main" id="{B4121469-7DFF-454A-BD8B-18ED1E169E8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/>
              <a:t>Perfecting …</a:t>
            </a:r>
          </a:p>
        </p:txBody>
      </p:sp>
      <p:sp>
        <p:nvSpPr>
          <p:cNvPr id="136195" name="Rectangle 3">
            <a:extLst>
              <a:ext uri="{FF2B5EF4-FFF2-40B4-BE49-F238E27FC236}">
                <a16:creationId xmlns:a16="http://schemas.microsoft.com/office/drawing/2014/main" id="{DC91FA6E-3262-465F-9C28-4873E2379CD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228600" y="1143000"/>
            <a:ext cx="8763000" cy="4454525"/>
          </a:xfrm>
        </p:spPr>
        <p:txBody>
          <a:bodyPr/>
          <a:lstStyle/>
          <a:p>
            <a:pPr marL="463550" indent="-463550" eaLnBrk="1" hangingPunct="1">
              <a:buSzPct val="90000"/>
              <a:defRPr/>
            </a:pPr>
            <a:r>
              <a:rPr lang="en-US" sz="3600" b="1"/>
              <a:t>taking on the likeness of Jesus Christ; becoming perfected in the image of God</a:t>
            </a:r>
          </a:p>
          <a:p>
            <a:pPr marL="463550" indent="-463550" eaLnBrk="1" hangingPunct="1">
              <a:buSzPct val="90000"/>
              <a:defRPr/>
            </a:pPr>
            <a:r>
              <a:rPr lang="en-US" sz="3600" b="1"/>
              <a:t>conversion is not instant, but a process:</a:t>
            </a:r>
          </a:p>
          <a:p>
            <a:pPr marL="914400" lvl="1" indent="-336550" eaLnBrk="1" hangingPunct="1">
              <a:buSzPct val="90000"/>
              <a:defRPr/>
            </a:pPr>
            <a:r>
              <a:rPr lang="en-US" sz="3600" b="1"/>
              <a:t>happens only once, but not all at once</a:t>
            </a:r>
          </a:p>
          <a:p>
            <a:pPr marL="914400" lvl="1" indent="-336550" eaLnBrk="1" hangingPunct="1">
              <a:buSzPct val="90000"/>
              <a:defRPr/>
            </a:pPr>
            <a:r>
              <a:rPr lang="en-US" sz="3600" b="1"/>
              <a:t>Christian perfection is both instantaneous and progressive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218" name="Rectangle 2">
            <a:extLst>
              <a:ext uri="{FF2B5EF4-FFF2-40B4-BE49-F238E27FC236}">
                <a16:creationId xmlns:a16="http://schemas.microsoft.com/office/drawing/2014/main" id="{8E81AB79-D405-4589-B392-E7D04A09E09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/>
              <a:t>Perfecting …</a:t>
            </a:r>
          </a:p>
        </p:txBody>
      </p:sp>
      <p:sp>
        <p:nvSpPr>
          <p:cNvPr id="137219" name="Rectangle 3">
            <a:extLst>
              <a:ext uri="{FF2B5EF4-FFF2-40B4-BE49-F238E27FC236}">
                <a16:creationId xmlns:a16="http://schemas.microsoft.com/office/drawing/2014/main" id="{693F1FAB-6EC2-4CFE-A3AF-AA995CE933E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228600" y="1143000"/>
            <a:ext cx="8686800" cy="1905000"/>
          </a:xfrm>
        </p:spPr>
        <p:txBody>
          <a:bodyPr/>
          <a:lstStyle/>
          <a:p>
            <a:pPr marL="463550" indent="-463550" eaLnBrk="1" hangingPunct="1">
              <a:buSzPct val="90000"/>
              <a:defRPr/>
            </a:pPr>
            <a:r>
              <a:rPr lang="en-US" sz="3800" b="1"/>
              <a:t>To become perfected in love is the promise of God, as well as His promise to us</a:t>
            </a:r>
            <a:endParaRPr lang="en-US" sz="3600" b="1"/>
          </a:p>
        </p:txBody>
      </p:sp>
      <p:sp>
        <p:nvSpPr>
          <p:cNvPr id="137220" name="Rectangle 4">
            <a:extLst>
              <a:ext uri="{FF2B5EF4-FFF2-40B4-BE49-F238E27FC236}">
                <a16:creationId xmlns:a16="http://schemas.microsoft.com/office/drawing/2014/main" id="{3ED37D2E-299E-447B-84ED-38D98B4357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3124200"/>
            <a:ext cx="9144000" cy="19050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/>
          <a:lstStyle/>
          <a:p>
            <a:pPr algn="ctr">
              <a:spcBef>
                <a:spcPct val="20000"/>
              </a:spcBef>
              <a:buClr>
                <a:schemeClr val="tx2"/>
              </a:buClr>
              <a:buSzPct val="90000"/>
              <a:buFont typeface="Wingdings" pitchFamily="2" charset="2"/>
              <a:buNone/>
              <a:defRPr/>
            </a:pPr>
            <a:r>
              <a:rPr lang="en-US" sz="3800" b="1" i="1">
                <a:effectLst>
                  <a:outerShdw blurRad="38100" dist="38100" dir="2700000" algn="tl">
                    <a:srgbClr val="000000"/>
                  </a:outerShdw>
                </a:effectLst>
              </a:rPr>
              <a:t>Sanctifying Grace is the doctrine of “more”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2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242" name="Rectangle 2">
            <a:extLst>
              <a:ext uri="{FF2B5EF4-FFF2-40B4-BE49-F238E27FC236}">
                <a16:creationId xmlns:a16="http://schemas.microsoft.com/office/drawing/2014/main" id="{B2F3BB26-0291-4F3F-A783-40D9271AEF4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/>
              <a:t>Equipping …</a:t>
            </a:r>
          </a:p>
        </p:txBody>
      </p:sp>
      <p:sp>
        <p:nvSpPr>
          <p:cNvPr id="138243" name="Rectangle 3">
            <a:extLst>
              <a:ext uri="{FF2B5EF4-FFF2-40B4-BE49-F238E27FC236}">
                <a16:creationId xmlns:a16="http://schemas.microsoft.com/office/drawing/2014/main" id="{51ACB5E8-AF17-4243-A32D-CA67EC3FCB8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85800" y="1371600"/>
            <a:ext cx="8153400" cy="4454525"/>
          </a:xfrm>
        </p:spPr>
        <p:txBody>
          <a:bodyPr/>
          <a:lstStyle/>
          <a:p>
            <a:pPr marL="569913" indent="-569913" eaLnBrk="1" hangingPunct="1">
              <a:buSzPct val="90000"/>
              <a:defRPr/>
            </a:pPr>
            <a:r>
              <a:rPr lang="en-US" sz="4000" b="1"/>
              <a:t>us to do the work of Christ in the world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>
            <a:extLst>
              <a:ext uri="{FF2B5EF4-FFF2-40B4-BE49-F238E27FC236}">
                <a16:creationId xmlns:a16="http://schemas.microsoft.com/office/drawing/2014/main" id="{8AE2100D-3822-4992-8EEC-B641763F5186}"/>
              </a:ext>
            </a:extLst>
          </p:cNvPr>
          <p:cNvSpPr>
            <a:spLocks noGrp="1" noChangeArrowheads="1"/>
          </p:cNvSpPr>
          <p:nvPr>
            <p:ph type="subTitle" idx="4294967295"/>
          </p:nvPr>
        </p:nvSpPr>
        <p:spPr>
          <a:xfrm>
            <a:off x="304800" y="1524000"/>
            <a:ext cx="8610600" cy="4648200"/>
          </a:xfrm>
        </p:spPr>
        <p:txBody>
          <a:bodyPr lIns="92075" tIns="46038" rIns="92075" bIns="46038"/>
          <a:lstStyle/>
          <a:p>
            <a:pPr marL="0" indent="0" eaLnBrk="1" hangingPunct="1">
              <a:spcBef>
                <a:spcPct val="10000"/>
              </a:spcBef>
              <a:defRPr/>
            </a:pPr>
            <a:r>
              <a:rPr lang="en-US" sz="4000" b="1" dirty="0">
                <a:cs typeface="Arial" charset="0"/>
              </a:rPr>
              <a:t> </a:t>
            </a:r>
            <a:r>
              <a:rPr lang="en-US" sz="4000" b="1" dirty="0">
                <a:solidFill>
                  <a:schemeClr val="tx2"/>
                </a:solidFill>
                <a:cs typeface="Arial" charset="0"/>
              </a:rPr>
              <a:t>The Great Commandment</a:t>
            </a:r>
          </a:p>
          <a:p>
            <a:pPr marL="795338" lvl="1" indent="-338138" eaLnBrk="1" hangingPunct="1">
              <a:spcBef>
                <a:spcPct val="10000"/>
              </a:spcBef>
              <a:defRPr/>
            </a:pPr>
            <a:r>
              <a:rPr lang="en-US" sz="3600" b="1" dirty="0"/>
              <a:t>Love the Lord your God with all your heart, with all your soul, and with all your mind … love your neighbor</a:t>
            </a:r>
            <a:endParaRPr lang="en-US" sz="3600" b="1" dirty="0">
              <a:cs typeface="Arial" charset="0"/>
            </a:endParaRPr>
          </a:p>
          <a:p>
            <a:pPr marL="0" indent="0" eaLnBrk="1" hangingPunct="1">
              <a:spcBef>
                <a:spcPct val="10000"/>
              </a:spcBef>
              <a:defRPr/>
            </a:pPr>
            <a:r>
              <a:rPr lang="en-US" sz="4000" b="1" dirty="0">
                <a:cs typeface="Arial" charset="0"/>
              </a:rPr>
              <a:t> </a:t>
            </a:r>
            <a:r>
              <a:rPr lang="en-US" sz="4000" b="1" dirty="0">
                <a:solidFill>
                  <a:schemeClr val="tx2"/>
                </a:solidFill>
                <a:cs typeface="Arial" charset="0"/>
              </a:rPr>
              <a:t>The Great Commission</a:t>
            </a:r>
          </a:p>
          <a:p>
            <a:pPr marL="795338" lvl="1" indent="-338138" eaLnBrk="1" hangingPunct="1">
              <a:spcBef>
                <a:spcPct val="10000"/>
              </a:spcBef>
              <a:defRPr/>
            </a:pPr>
            <a:r>
              <a:rPr lang="en-US" sz="3600" b="1" dirty="0"/>
              <a:t>Go … make disciples of all nations</a:t>
            </a:r>
          </a:p>
        </p:txBody>
      </p:sp>
      <p:sp>
        <p:nvSpPr>
          <p:cNvPr id="21507" name="Text Box 3">
            <a:extLst>
              <a:ext uri="{FF2B5EF4-FFF2-40B4-BE49-F238E27FC236}">
                <a16:creationId xmlns:a16="http://schemas.microsoft.com/office/drawing/2014/main" id="{C38CF24F-6B01-498C-8AB7-7F9892DB0BC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89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32772" name="Text Box 4">
            <a:extLst>
              <a:ext uri="{FF2B5EF4-FFF2-40B4-BE49-F238E27FC236}">
                <a16:creationId xmlns:a16="http://schemas.microsoft.com/office/drawing/2014/main" id="{E4C20017-5055-4694-B4F1-4037AA12134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365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>
            <a:spAutoFit/>
          </a:bodyPr>
          <a:lstStyle/>
          <a:p>
            <a:pPr algn="ctr">
              <a:lnSpc>
                <a:spcPct val="95000"/>
              </a:lnSpc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The Holy Spirit equips us</a:t>
            </a:r>
          </a:p>
          <a:p>
            <a:pPr algn="ctr">
              <a:lnSpc>
                <a:spcPct val="95000"/>
              </a:lnSpc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to obey …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>
            <a:extLst>
              <a:ext uri="{FF2B5EF4-FFF2-40B4-BE49-F238E27FC236}">
                <a16:creationId xmlns:a16="http://schemas.microsoft.com/office/drawing/2014/main" id="{AE5952FF-145C-49A3-905E-8C672FE7DA0D}"/>
              </a:ext>
            </a:extLst>
          </p:cNvPr>
          <p:cNvSpPr>
            <a:spLocks noGrp="1" noChangeArrowheads="1"/>
          </p:cNvSpPr>
          <p:nvPr>
            <p:ph type="subTitle" idx="4294967295"/>
          </p:nvPr>
        </p:nvSpPr>
        <p:spPr>
          <a:xfrm>
            <a:off x="304800" y="1524000"/>
            <a:ext cx="8610600" cy="2057400"/>
          </a:xfrm>
        </p:spPr>
        <p:txBody>
          <a:bodyPr lIns="92075" tIns="46038" rIns="92075" bIns="46038"/>
          <a:lstStyle/>
          <a:p>
            <a:pPr marL="0" indent="0" algn="ctr" eaLnBrk="1" hangingPunct="1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4000" b="1" i="1"/>
              <a:t>Open your hearts to receive</a:t>
            </a:r>
          </a:p>
          <a:p>
            <a:pPr marL="0" indent="0" algn="ctr" eaLnBrk="1" hangingPunct="1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4000" b="1" i="1"/>
              <a:t> Grace as a gift.</a:t>
            </a:r>
          </a:p>
        </p:txBody>
      </p:sp>
      <p:sp>
        <p:nvSpPr>
          <p:cNvPr id="22531" name="Text Box 3">
            <a:extLst>
              <a:ext uri="{FF2B5EF4-FFF2-40B4-BE49-F238E27FC236}">
                <a16:creationId xmlns:a16="http://schemas.microsoft.com/office/drawing/2014/main" id="{E3290E1C-B75C-40A1-BF3F-7DA3F8AE0B5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89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>
            <a:extLst>
              <a:ext uri="{FF2B5EF4-FFF2-40B4-BE49-F238E27FC236}">
                <a16:creationId xmlns:a16="http://schemas.microsoft.com/office/drawing/2014/main" id="{206957F7-831C-4C05-AC90-DAC4FFDF34E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en-US"/>
            </a:br>
            <a:endParaRPr lang="en-US" sz="1000" b="1">
              <a:cs typeface="Times New Roman" pitchFamily="18" charset="0"/>
            </a:endParaRPr>
          </a:p>
        </p:txBody>
      </p:sp>
      <p:sp>
        <p:nvSpPr>
          <p:cNvPr id="87043" name="Rectangle 3">
            <a:extLst>
              <a:ext uri="{FF2B5EF4-FFF2-40B4-BE49-F238E27FC236}">
                <a16:creationId xmlns:a16="http://schemas.microsoft.com/office/drawing/2014/main" id="{FD9FF06A-F1E2-41CD-A721-A91058137652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667000"/>
            <a:ext cx="9144000" cy="2514600"/>
          </a:xfrm>
        </p:spPr>
        <p:txBody>
          <a:bodyPr/>
          <a:lstStyle/>
          <a:p>
            <a:pPr eaLnBrk="1" hangingPunct="1">
              <a:defRPr/>
            </a:pPr>
            <a:endParaRPr lang="en-US" sz="7200">
              <a:cs typeface="Times New Roman" pitchFamily="18" charset="0"/>
            </a:endParaRPr>
          </a:p>
          <a:p>
            <a:pPr eaLnBrk="1" hangingPunct="1">
              <a:defRPr/>
            </a:pPr>
            <a:endParaRPr lang="en-US">
              <a:cs typeface="Times New Roman" pitchFamily="18" charset="0"/>
            </a:endParaRPr>
          </a:p>
          <a:p>
            <a:pPr eaLnBrk="1" hangingPunct="1">
              <a:defRPr/>
            </a:pPr>
            <a:endParaRPr lang="en-US"/>
          </a:p>
        </p:txBody>
      </p:sp>
      <p:sp>
        <p:nvSpPr>
          <p:cNvPr id="23556" name="Text Box 4">
            <a:extLst>
              <a:ext uri="{FF2B5EF4-FFF2-40B4-BE49-F238E27FC236}">
                <a16:creationId xmlns:a16="http://schemas.microsoft.com/office/drawing/2014/main" id="{5598859B-8301-422B-817B-34E32D36672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>
            <a:extLst>
              <a:ext uri="{FF2B5EF4-FFF2-40B4-BE49-F238E27FC236}">
                <a16:creationId xmlns:a16="http://schemas.microsoft.com/office/drawing/2014/main" id="{95C6FB9F-13D9-4920-B096-47F879903AD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362200"/>
            <a:ext cx="91440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sz="6000" b="1" i="1">
                <a:solidFill>
                  <a:schemeClr val="tx2"/>
                </a:solidFill>
                <a:cs typeface="Times New Roman" pitchFamily="18" charset="0"/>
              </a:rPr>
              <a:t>De Colores!</a:t>
            </a:r>
            <a:endParaRPr lang="en-US" sz="6000" b="1" i="1">
              <a:solidFill>
                <a:schemeClr val="tx2"/>
              </a:solidFill>
              <a:cs typeface="Arial" charset="0"/>
            </a:endParaRPr>
          </a:p>
        </p:txBody>
      </p:sp>
      <p:sp>
        <p:nvSpPr>
          <p:cNvPr id="24579" name="Text Box 3">
            <a:extLst>
              <a:ext uri="{FF2B5EF4-FFF2-40B4-BE49-F238E27FC236}">
                <a16:creationId xmlns:a16="http://schemas.microsoft.com/office/drawing/2014/main" id="{183E6905-1634-4B02-84E3-DADAFAB9803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>
            <a:extLst>
              <a:ext uri="{FF2B5EF4-FFF2-40B4-BE49-F238E27FC236}">
                <a16:creationId xmlns:a16="http://schemas.microsoft.com/office/drawing/2014/main" id="{55A04A9F-720F-48D2-8C2F-FAD4964D0EA3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br>
              <a:rPr lang="en-US" altLang="en-US"/>
            </a:br>
            <a:endParaRPr lang="en-US" altLang="en-US" sz="1000" b="1">
              <a:cs typeface="Times New Roman" panose="02020603050405020304" pitchFamily="18" charset="0"/>
            </a:endParaRPr>
          </a:p>
        </p:txBody>
      </p:sp>
      <p:sp>
        <p:nvSpPr>
          <p:cNvPr id="25603" name="Rectangle 3">
            <a:extLst>
              <a:ext uri="{FF2B5EF4-FFF2-40B4-BE49-F238E27FC236}">
                <a16:creationId xmlns:a16="http://schemas.microsoft.com/office/drawing/2014/main" id="{995015EA-4790-4A28-8A9C-889B51A69ED0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667000"/>
            <a:ext cx="9144000" cy="2514600"/>
          </a:xfrm>
        </p:spPr>
        <p:txBody>
          <a:bodyPr/>
          <a:lstStyle/>
          <a:p>
            <a:pPr eaLnBrk="1" hangingPunct="1"/>
            <a:endParaRPr lang="en-US" altLang="en-US" sz="7200">
              <a:cs typeface="Times New Roman" panose="02020603050405020304" pitchFamily="18" charset="0"/>
            </a:endParaRPr>
          </a:p>
          <a:p>
            <a:pPr eaLnBrk="1" hangingPunct="1"/>
            <a:endParaRPr lang="en-US" altLang="en-US">
              <a:cs typeface="Times New Roman" panose="02020603050405020304" pitchFamily="18" charset="0"/>
            </a:endParaRPr>
          </a:p>
          <a:p>
            <a:pPr eaLnBrk="1" hangingPunct="1"/>
            <a:endParaRPr lang="en-US" altLang="en-US"/>
          </a:p>
        </p:txBody>
      </p:sp>
      <p:sp>
        <p:nvSpPr>
          <p:cNvPr id="25604" name="Text Box 4">
            <a:extLst>
              <a:ext uri="{FF2B5EF4-FFF2-40B4-BE49-F238E27FC236}">
                <a16:creationId xmlns:a16="http://schemas.microsoft.com/office/drawing/2014/main" id="{3B8C5F5B-AF43-4F2A-89FD-0D49DD38FD0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7">
            <a:extLst>
              <a:ext uri="{FF2B5EF4-FFF2-40B4-BE49-F238E27FC236}">
                <a16:creationId xmlns:a16="http://schemas.microsoft.com/office/drawing/2014/main" id="{D8AF72E8-A3AE-4534-B634-813F46FA767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>
            <a:extLst>
              <a:ext uri="{FF2B5EF4-FFF2-40B4-BE49-F238E27FC236}">
                <a16:creationId xmlns:a16="http://schemas.microsoft.com/office/drawing/2014/main" id="{651A7036-33BB-4356-8CE2-44413632F9CD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en-US"/>
            </a:br>
            <a:endParaRPr lang="en-US" sz="1000" b="1">
              <a:cs typeface="Times New Roman" pitchFamily="18" charset="0"/>
            </a:endParaRPr>
          </a:p>
        </p:txBody>
      </p:sp>
      <p:sp>
        <p:nvSpPr>
          <p:cNvPr id="64515" name="Rectangle 3">
            <a:extLst>
              <a:ext uri="{FF2B5EF4-FFF2-40B4-BE49-F238E27FC236}">
                <a16:creationId xmlns:a16="http://schemas.microsoft.com/office/drawing/2014/main" id="{12C1C60C-9903-47D0-9232-E6D4B810D3D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828800"/>
            <a:ext cx="9144000" cy="1371600"/>
          </a:xfrm>
        </p:spPr>
        <p:txBody>
          <a:bodyPr/>
          <a:lstStyle/>
          <a:p>
            <a:pPr eaLnBrk="1" hangingPunct="1">
              <a:defRPr/>
            </a:pPr>
            <a:r>
              <a:rPr lang="en-US" sz="7200">
                <a:cs typeface="Arial" charset="0"/>
              </a:rPr>
              <a:t>Sanctifying Grace</a:t>
            </a:r>
            <a:endParaRPr lang="en-US"/>
          </a:p>
        </p:txBody>
      </p:sp>
      <p:sp>
        <p:nvSpPr>
          <p:cNvPr id="64516" name="Text Box 4">
            <a:extLst>
              <a:ext uri="{FF2B5EF4-FFF2-40B4-BE49-F238E27FC236}">
                <a16:creationId xmlns:a16="http://schemas.microsoft.com/office/drawing/2014/main" id="{8F44A4F8-7AA3-4306-90AE-0BC4429E823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05400" y="3962400"/>
            <a:ext cx="2776538" cy="7620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Pastor Matt</a:t>
            </a:r>
          </a:p>
        </p:txBody>
      </p:sp>
      <p:sp>
        <p:nvSpPr>
          <p:cNvPr id="11269" name="Text Box 5">
            <a:extLst>
              <a:ext uri="{FF2B5EF4-FFF2-40B4-BE49-F238E27FC236}">
                <a16:creationId xmlns:a16="http://schemas.microsoft.com/office/drawing/2014/main" id="{A3D3ADD0-F88E-4CBB-9C41-1034C04AFB4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pic>
        <p:nvPicPr>
          <p:cNvPr id="11270" name="Picture 6" descr="new-arklogo">
            <a:hlinkClick r:id="rId3"/>
            <a:extLst>
              <a:ext uri="{FF2B5EF4-FFF2-40B4-BE49-F238E27FC236}">
                <a16:creationId xmlns:a16="http://schemas.microsoft.com/office/drawing/2014/main" id="{E280362E-7581-42AE-BADD-0BAD46A95089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451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6" name="Rectangle 2">
            <a:extLst>
              <a:ext uri="{FF2B5EF4-FFF2-40B4-BE49-F238E27FC236}">
                <a16:creationId xmlns:a16="http://schemas.microsoft.com/office/drawing/2014/main" id="{9775D240-64E7-4AE4-B002-6ABD941AE7BD}"/>
              </a:ext>
            </a:extLst>
          </p:cNvPr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228600"/>
            <a:ext cx="7772400" cy="762000"/>
          </a:xfrm>
        </p:spPr>
        <p:txBody>
          <a:bodyPr/>
          <a:lstStyle/>
          <a:p>
            <a:pPr>
              <a:defRPr/>
            </a:pPr>
            <a:r>
              <a:rPr lang="en-US" sz="4800" b="1"/>
              <a:t>Sanctifying Grace is…</a:t>
            </a:r>
          </a:p>
        </p:txBody>
      </p:sp>
      <p:sp>
        <p:nvSpPr>
          <p:cNvPr id="118787" name="Rectangle 3">
            <a:extLst>
              <a:ext uri="{FF2B5EF4-FFF2-40B4-BE49-F238E27FC236}">
                <a16:creationId xmlns:a16="http://schemas.microsoft.com/office/drawing/2014/main" id="{0C78D656-FD89-4D35-9F94-F22A6CB2C3D4}"/>
              </a:ext>
            </a:extLst>
          </p:cNvPr>
          <p:cNvSpPr>
            <a:spLocks noGrp="1" noChangeArrowheads="1"/>
          </p:cNvSpPr>
          <p:nvPr>
            <p:ph type="body" idx="4294967295"/>
          </p:nvPr>
        </p:nvSpPr>
        <p:spPr>
          <a:xfrm>
            <a:off x="381000" y="1295400"/>
            <a:ext cx="8382000" cy="4800600"/>
          </a:xfrm>
        </p:spPr>
        <p:txBody>
          <a:bodyPr/>
          <a:lstStyle/>
          <a:p>
            <a:pPr marL="569913" indent="-569913">
              <a:lnSpc>
                <a:spcPct val="90000"/>
              </a:lnSpc>
              <a:spcBef>
                <a:spcPct val="10000"/>
              </a:spcBef>
              <a:buSzPct val="90000"/>
              <a:defRPr/>
            </a:pPr>
            <a:r>
              <a:rPr lang="en-US" sz="4000" b="1"/>
              <a:t>the gift of God, providing the desire and power to grow in our relationship with God forever</a:t>
            </a:r>
          </a:p>
          <a:p>
            <a:pPr marL="569913" indent="-569913">
              <a:lnSpc>
                <a:spcPct val="90000"/>
              </a:lnSpc>
              <a:spcBef>
                <a:spcPct val="10000"/>
              </a:spcBef>
              <a:buSzPct val="90000"/>
              <a:buFont typeface="Wingdings" panose="05000000000000000000" pitchFamily="2" charset="2"/>
              <a:buNone/>
              <a:defRPr/>
            </a:pPr>
            <a:endParaRPr lang="en-US" sz="1400" b="1"/>
          </a:p>
          <a:p>
            <a:pPr marL="569913" indent="-569913">
              <a:lnSpc>
                <a:spcPct val="90000"/>
              </a:lnSpc>
              <a:spcBef>
                <a:spcPct val="10000"/>
              </a:spcBef>
              <a:buSzPct val="90000"/>
              <a:defRPr/>
            </a:pPr>
            <a:r>
              <a:rPr lang="en-US" sz="4000" b="1"/>
              <a:t>the dynamic power of the Holy Spirit working in and through the heart and life of every believer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4" name="Rectangle 2">
            <a:extLst>
              <a:ext uri="{FF2B5EF4-FFF2-40B4-BE49-F238E27FC236}">
                <a16:creationId xmlns:a16="http://schemas.microsoft.com/office/drawing/2014/main" id="{1754556D-2E48-47F2-B413-9BC0E9DBF92A}"/>
              </a:ext>
            </a:extLst>
          </p:cNvPr>
          <p:cNvSpPr>
            <a:spLocks noGrp="1" noChangeArrowheads="1"/>
          </p:cNvSpPr>
          <p:nvPr>
            <p:ph type="title" idx="4294967295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>
              <a:defRPr/>
            </a:pPr>
            <a:r>
              <a:rPr lang="en-US" sz="4800" b="1"/>
              <a:t>God’s Grace …</a:t>
            </a:r>
          </a:p>
        </p:txBody>
      </p:sp>
      <p:sp>
        <p:nvSpPr>
          <p:cNvPr id="120835" name="Rectangle 3">
            <a:extLst>
              <a:ext uri="{FF2B5EF4-FFF2-40B4-BE49-F238E27FC236}">
                <a16:creationId xmlns:a16="http://schemas.microsoft.com/office/drawing/2014/main" id="{CE5D8F35-5EBA-42F7-AA20-9E55FD826E23}"/>
              </a:ext>
            </a:extLst>
          </p:cNvPr>
          <p:cNvSpPr>
            <a:spLocks noGrp="1" noChangeArrowheads="1"/>
          </p:cNvSpPr>
          <p:nvPr>
            <p:ph type="body" idx="4294967295"/>
          </p:nvPr>
        </p:nvSpPr>
        <p:spPr>
          <a:xfrm>
            <a:off x="533400" y="914400"/>
            <a:ext cx="8077200" cy="3581400"/>
          </a:xfrm>
        </p:spPr>
        <p:txBody>
          <a:bodyPr/>
          <a:lstStyle/>
          <a:p>
            <a:pPr marL="609600" indent="-609600">
              <a:spcBef>
                <a:spcPct val="10000"/>
              </a:spcBef>
              <a:buSzPct val="90000"/>
              <a:buFont typeface="Wingdings" panose="05000000000000000000" pitchFamily="2" charset="2"/>
              <a:buAutoNum type="arabicPeriod"/>
              <a:defRPr/>
            </a:pPr>
            <a:r>
              <a:rPr lang="en-US" sz="4000" b="1"/>
              <a:t>It manifests as God’s active love toward me</a:t>
            </a:r>
          </a:p>
          <a:p>
            <a:pPr marL="609600" indent="-609600">
              <a:spcBef>
                <a:spcPct val="10000"/>
              </a:spcBef>
              <a:buSzPct val="90000"/>
              <a:buFont typeface="Wingdings" panose="05000000000000000000" pitchFamily="2" charset="2"/>
              <a:buAutoNum type="arabicPeriod"/>
              <a:defRPr/>
            </a:pPr>
            <a:r>
              <a:rPr lang="en-US" sz="4000" b="1"/>
              <a:t>It is God’s love in action</a:t>
            </a:r>
          </a:p>
          <a:p>
            <a:pPr marL="609600" indent="-609600">
              <a:spcBef>
                <a:spcPct val="10000"/>
              </a:spcBef>
              <a:buSzPct val="90000"/>
              <a:buFont typeface="Wingdings" panose="05000000000000000000" pitchFamily="2" charset="2"/>
              <a:buAutoNum type="arabicPeriod"/>
              <a:defRPr/>
            </a:pPr>
            <a:r>
              <a:rPr lang="en-US" sz="4000" b="1"/>
              <a:t>Our response toward Grace involves both love and action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0835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858" name="Rectangle 2">
            <a:extLst>
              <a:ext uri="{FF2B5EF4-FFF2-40B4-BE49-F238E27FC236}">
                <a16:creationId xmlns:a16="http://schemas.microsoft.com/office/drawing/2014/main" id="{132CBA95-F70B-4F84-8DB7-766DDA6E259B}"/>
              </a:ext>
            </a:extLst>
          </p:cNvPr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228600"/>
            <a:ext cx="7772400" cy="762000"/>
          </a:xfrm>
        </p:spPr>
        <p:txBody>
          <a:bodyPr/>
          <a:lstStyle/>
          <a:p>
            <a:pPr>
              <a:defRPr/>
            </a:pPr>
            <a:r>
              <a:rPr lang="en-US" sz="4800" b="1"/>
              <a:t>Sanctifying Grace …</a:t>
            </a:r>
          </a:p>
        </p:txBody>
      </p:sp>
      <p:sp>
        <p:nvSpPr>
          <p:cNvPr id="121859" name="Rectangle 3">
            <a:extLst>
              <a:ext uri="{FF2B5EF4-FFF2-40B4-BE49-F238E27FC236}">
                <a16:creationId xmlns:a16="http://schemas.microsoft.com/office/drawing/2014/main" id="{3FF0AACD-9B5F-493C-8A80-2E6589271581}"/>
              </a:ext>
            </a:extLst>
          </p:cNvPr>
          <p:cNvSpPr>
            <a:spLocks noGrp="1" noChangeArrowheads="1"/>
          </p:cNvSpPr>
          <p:nvPr>
            <p:ph type="body" idx="4294967295"/>
          </p:nvPr>
        </p:nvSpPr>
        <p:spPr>
          <a:xfrm>
            <a:off x="533400" y="1219200"/>
            <a:ext cx="8001000" cy="4800600"/>
          </a:xfrm>
        </p:spPr>
        <p:txBody>
          <a:bodyPr/>
          <a:lstStyle/>
          <a:p>
            <a:pPr marL="569913" indent="-569913">
              <a:lnSpc>
                <a:spcPct val="90000"/>
              </a:lnSpc>
              <a:spcBef>
                <a:spcPct val="10000"/>
              </a:spcBef>
              <a:buSzPct val="90000"/>
              <a:defRPr/>
            </a:pPr>
            <a:r>
              <a:rPr lang="en-US" sz="4000" b="1"/>
              <a:t>the process of opening ourselves to the work of the Holy Spirit -  in and through us</a:t>
            </a:r>
            <a:endParaRPr lang="en-US" sz="1400" b="1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8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859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>
            <a:extLst>
              <a:ext uri="{FF2B5EF4-FFF2-40B4-BE49-F238E27FC236}">
                <a16:creationId xmlns:a16="http://schemas.microsoft.com/office/drawing/2014/main" id="{F0F96C29-5FDF-4EC3-B79C-DC343D2AE9C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3200400" y="1905000"/>
            <a:ext cx="1143000" cy="3276600"/>
          </a:xfrm>
        </p:spPr>
        <p:txBody>
          <a:bodyPr/>
          <a:lstStyle/>
          <a:p>
            <a:pPr algn="l" eaLnBrk="1" hangingPunct="1">
              <a:buFont typeface="Wingdings" pitchFamily="2" charset="2"/>
              <a:buChar char="n"/>
              <a:defRPr/>
            </a:pPr>
            <a:r>
              <a:rPr lang="en-US" sz="4400" b="1" dirty="0">
                <a:cs typeface="Arial" charset="0"/>
              </a:rPr>
              <a:t> </a:t>
            </a:r>
            <a:r>
              <a:rPr lang="en-US" sz="4400" b="1" dirty="0">
                <a:solidFill>
                  <a:schemeClr val="tx2"/>
                </a:solidFill>
                <a:cs typeface="Arial" charset="0"/>
              </a:rPr>
              <a:t>R</a:t>
            </a:r>
          </a:p>
          <a:p>
            <a:pPr algn="l" eaLnBrk="1" hangingPunct="1">
              <a:buFont typeface="Wingdings" pitchFamily="2" charset="2"/>
              <a:buChar char="n"/>
              <a:defRPr/>
            </a:pPr>
            <a:r>
              <a:rPr lang="en-US" sz="4400" b="1" dirty="0">
                <a:cs typeface="Arial" charset="0"/>
              </a:rPr>
              <a:t> </a:t>
            </a:r>
            <a:r>
              <a:rPr lang="en-US" sz="4400" b="1" dirty="0">
                <a:solidFill>
                  <a:schemeClr val="tx2"/>
                </a:solidFill>
                <a:cs typeface="Arial" charset="0"/>
              </a:rPr>
              <a:t>I</a:t>
            </a:r>
          </a:p>
          <a:p>
            <a:pPr algn="l" eaLnBrk="1" hangingPunct="1">
              <a:buFont typeface="Wingdings" pitchFamily="2" charset="2"/>
              <a:buChar char="n"/>
              <a:defRPr/>
            </a:pPr>
            <a:r>
              <a:rPr lang="en-US" sz="4400" b="1" dirty="0">
                <a:cs typeface="Arial" charset="0"/>
              </a:rPr>
              <a:t> </a:t>
            </a:r>
            <a:r>
              <a:rPr lang="en-US" sz="4400" b="1" dirty="0">
                <a:solidFill>
                  <a:schemeClr val="tx2"/>
                </a:solidFill>
                <a:cs typeface="Arial" charset="0"/>
              </a:rPr>
              <a:t>P</a:t>
            </a:r>
          </a:p>
          <a:p>
            <a:pPr algn="l" eaLnBrk="1" hangingPunct="1">
              <a:buFont typeface="Wingdings" pitchFamily="2" charset="2"/>
              <a:buChar char="n"/>
              <a:defRPr/>
            </a:pPr>
            <a:r>
              <a:rPr lang="en-US" sz="4400" b="1" dirty="0">
                <a:cs typeface="Arial" charset="0"/>
              </a:rPr>
              <a:t> </a:t>
            </a:r>
            <a:r>
              <a:rPr lang="en-US" sz="4400" b="1" dirty="0">
                <a:solidFill>
                  <a:schemeClr val="tx2"/>
                </a:solidFill>
                <a:cs typeface="Arial" charset="0"/>
              </a:rPr>
              <a:t>E</a:t>
            </a:r>
          </a:p>
        </p:txBody>
      </p:sp>
      <p:sp>
        <p:nvSpPr>
          <p:cNvPr id="15363" name="Text Box 3">
            <a:extLst>
              <a:ext uri="{FF2B5EF4-FFF2-40B4-BE49-F238E27FC236}">
                <a16:creationId xmlns:a16="http://schemas.microsoft.com/office/drawing/2014/main" id="{1DA498D0-7DE4-4BBE-A96A-F6C16FFB97C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89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32772" name="Text Box 4">
            <a:extLst>
              <a:ext uri="{FF2B5EF4-FFF2-40B4-BE49-F238E27FC236}">
                <a16:creationId xmlns:a16="http://schemas.microsoft.com/office/drawing/2014/main" id="{6DA4C7D6-93B5-4299-95CB-CE0ABD26716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152400"/>
            <a:ext cx="9144000" cy="14827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>
            <a:spAutoFit/>
          </a:bodyPr>
          <a:lstStyle/>
          <a:p>
            <a:pPr algn="ctr">
              <a:lnSpc>
                <a:spcPct val="95000"/>
              </a:lnSpc>
              <a:defRPr/>
            </a:pPr>
            <a:r>
              <a:rPr lang="en-US" sz="48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Sanctifying Grace makes us</a:t>
            </a:r>
          </a:p>
          <a:p>
            <a:pPr algn="ctr">
              <a:lnSpc>
                <a:spcPct val="95000"/>
              </a:lnSpc>
              <a:defRPr/>
            </a:pPr>
            <a:r>
              <a:rPr lang="en-US" sz="48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RIPE for glory</a:t>
            </a:r>
          </a:p>
        </p:txBody>
      </p:sp>
      <p:pic>
        <p:nvPicPr>
          <p:cNvPr id="15365" name="Picture 5" descr="Grapes%25202%2520bunch">
            <a:extLst>
              <a:ext uri="{FF2B5EF4-FFF2-40B4-BE49-F238E27FC236}">
                <a16:creationId xmlns:a16="http://schemas.microsoft.com/office/drawing/2014/main" id="{C33DDF2F-9B89-4690-A251-30BC4CB4EDE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000" r="25000"/>
          <a:stretch>
            <a:fillRect/>
          </a:stretch>
        </p:blipFill>
        <p:spPr bwMode="auto">
          <a:xfrm>
            <a:off x="990600" y="1981200"/>
            <a:ext cx="1978025" cy="2971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2775" name="Rectangle 7">
            <a:extLst>
              <a:ext uri="{FF2B5EF4-FFF2-40B4-BE49-F238E27FC236}">
                <a16:creationId xmlns:a16="http://schemas.microsoft.com/office/drawing/2014/main" id="{270DDD0F-61C8-4FA4-811A-0E9A326EF9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84638" y="1905000"/>
            <a:ext cx="3352800" cy="32766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lIns="92075" tIns="46038" rIns="92075" bIns="46038"/>
          <a:lstStyle/>
          <a:p>
            <a:pPr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r>
              <a:rPr lang="en-US" sz="44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estoring</a:t>
            </a:r>
            <a:endParaRPr lang="en-US" sz="44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  <a:p>
            <a:pPr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r>
              <a:rPr lang="en-US" sz="44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mparting</a:t>
            </a:r>
            <a:endParaRPr lang="en-US" sz="44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  <a:p>
            <a:pPr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r>
              <a:rPr lang="en-US" sz="4400" b="1" dirty="0" err="1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erfecting</a:t>
            </a:r>
            <a:endParaRPr lang="en-US" sz="4400" b="1" dirty="0">
              <a:effectLst>
                <a:outerShdw blurRad="38100" dist="38100" dir="2700000" algn="tl">
                  <a:srgbClr val="000000"/>
                </a:outerShdw>
              </a:effectLst>
              <a:cs typeface="Arial" charset="0"/>
            </a:endParaRPr>
          </a:p>
          <a:p>
            <a:pPr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buNone/>
              <a:defRPr/>
            </a:pPr>
            <a:r>
              <a:rPr lang="en-US" sz="4400" b="1" dirty="0">
                <a:effectLst>
                  <a:outerShdw blurRad="38100" dist="38100" dir="2700000" algn="tl">
                    <a:srgbClr val="000000"/>
                  </a:outerShdw>
                </a:effectLst>
                <a:cs typeface="Arial" charset="0"/>
              </a:rPr>
              <a:t>quipping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026" name="Rectangle 2">
            <a:extLst>
              <a:ext uri="{FF2B5EF4-FFF2-40B4-BE49-F238E27FC236}">
                <a16:creationId xmlns:a16="http://schemas.microsoft.com/office/drawing/2014/main" id="{8A38CF09-4CCB-4F8D-8AF5-5C0DE65C32D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/>
              <a:t>Restoring …</a:t>
            </a:r>
          </a:p>
        </p:txBody>
      </p:sp>
      <p:sp>
        <p:nvSpPr>
          <p:cNvPr id="129027" name="Rectangle 3">
            <a:extLst>
              <a:ext uri="{FF2B5EF4-FFF2-40B4-BE49-F238E27FC236}">
                <a16:creationId xmlns:a16="http://schemas.microsoft.com/office/drawing/2014/main" id="{2FEA2000-E0C6-4C7A-863A-6AB3349564A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85800" y="1371600"/>
            <a:ext cx="7772400" cy="4454525"/>
          </a:xfrm>
        </p:spPr>
        <p:txBody>
          <a:bodyPr/>
          <a:lstStyle/>
          <a:p>
            <a:pPr marL="569913" indent="-569913" eaLnBrk="1" hangingPunct="1">
              <a:buSzPct val="90000"/>
              <a:defRPr/>
            </a:pPr>
            <a:r>
              <a:rPr lang="en-US" sz="4000" b="1"/>
              <a:t>our relationship with God and others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170" name="Rectangle 2">
            <a:extLst>
              <a:ext uri="{FF2B5EF4-FFF2-40B4-BE49-F238E27FC236}">
                <a16:creationId xmlns:a16="http://schemas.microsoft.com/office/drawing/2014/main" id="{D34617ED-69AB-4B1E-95AB-5E4894FC741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/>
              <a:t>Imparting …</a:t>
            </a:r>
          </a:p>
        </p:txBody>
      </p:sp>
      <p:sp>
        <p:nvSpPr>
          <p:cNvPr id="135171" name="Rectangle 3">
            <a:extLst>
              <a:ext uri="{FF2B5EF4-FFF2-40B4-BE49-F238E27FC236}">
                <a16:creationId xmlns:a16="http://schemas.microsoft.com/office/drawing/2014/main" id="{BFD0EDCF-D88B-4489-87B1-EB86CB51561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85800" y="1371600"/>
            <a:ext cx="8153400" cy="4454525"/>
          </a:xfrm>
        </p:spPr>
        <p:txBody>
          <a:bodyPr/>
          <a:lstStyle/>
          <a:p>
            <a:pPr marL="569913" indent="-569913" eaLnBrk="1" hangingPunct="1">
              <a:buSzPct val="90000"/>
              <a:defRPr/>
            </a:pPr>
            <a:r>
              <a:rPr lang="en-US" sz="4000" b="1"/>
              <a:t>new life, new light, new strength, and a new heart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Blue Diagonal">
  <a:themeElements>
    <a:clrScheme name="2_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2_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2_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3_Blue Diagonal">
  <a:themeElements>
    <a:clrScheme name="3_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3_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3_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1_Default Design">
  <a:themeElements>
    <a:clrScheme name="1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4_Blue Diagonal">
  <a:themeElements>
    <a:clrScheme name="4_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4_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4_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4_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4_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4_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Designs\Blue Diagonal.pot</Template>
  <TotalTime>1023</TotalTime>
  <Words>344</Words>
  <Application>Microsoft Office PowerPoint</Application>
  <PresentationFormat>On-screen Show (4:3)</PresentationFormat>
  <Paragraphs>65</Paragraphs>
  <Slides>17</Slides>
  <Notes>17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6</vt:i4>
      </vt:variant>
      <vt:variant>
        <vt:lpstr>Slide Titles</vt:lpstr>
      </vt:variant>
      <vt:variant>
        <vt:i4>17</vt:i4>
      </vt:variant>
    </vt:vector>
  </HeadingPairs>
  <TitlesOfParts>
    <vt:vector size="26" baseType="lpstr">
      <vt:lpstr>Times New Roman</vt:lpstr>
      <vt:lpstr>Arial</vt:lpstr>
      <vt:lpstr>Wingdings</vt:lpstr>
      <vt:lpstr>Blue Diagonal</vt:lpstr>
      <vt:lpstr>Default Design</vt:lpstr>
      <vt:lpstr>2_Blue Diagonal</vt:lpstr>
      <vt:lpstr>3_Blue Diagonal</vt:lpstr>
      <vt:lpstr>1_Default Design</vt:lpstr>
      <vt:lpstr>4_Blue Diagonal</vt:lpstr>
      <vt:lpstr>Holy Spirit, Thou Art Welcome</vt:lpstr>
      <vt:lpstr>PowerPoint Presentation</vt:lpstr>
      <vt:lpstr> </vt:lpstr>
      <vt:lpstr>Sanctifying Grace is…</vt:lpstr>
      <vt:lpstr>God’s Grace …</vt:lpstr>
      <vt:lpstr>Sanctifying Grace …</vt:lpstr>
      <vt:lpstr>PowerPoint Presentation</vt:lpstr>
      <vt:lpstr>Restoring …</vt:lpstr>
      <vt:lpstr>Imparting …</vt:lpstr>
      <vt:lpstr>Perfecting …</vt:lpstr>
      <vt:lpstr>Perfecting …</vt:lpstr>
      <vt:lpstr>Equipping …</vt:lpstr>
      <vt:lpstr>PowerPoint Presentation</vt:lpstr>
      <vt:lpstr>PowerPoint Presentation</vt:lpstr>
      <vt:lpstr> </vt:lpstr>
      <vt:lpstr>PowerPoint Presentation</vt:lpstr>
      <vt:lpstr>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75</cp:revision>
  <cp:lastPrinted>1601-01-01T00:00:00Z</cp:lastPrinted>
  <dcterms:created xsi:type="dcterms:W3CDTF">2002-09-23T01:58:48Z</dcterms:created>
  <dcterms:modified xsi:type="dcterms:W3CDTF">2018-03-06T16:58:37Z</dcterms:modified>
</cp:coreProperties>
</file>

<file path=docProps/thumbnail.jpeg>
</file>