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82" r:id="rId2"/>
    <p:sldId id="256" r:id="rId3"/>
    <p:sldId id="277" r:id="rId4"/>
    <p:sldId id="284" r:id="rId5"/>
    <p:sldId id="260" r:id="rId6"/>
    <p:sldId id="292" r:id="rId7"/>
    <p:sldId id="283" r:id="rId8"/>
    <p:sldId id="287" r:id="rId9"/>
    <p:sldId id="290" r:id="rId10"/>
    <p:sldId id="281" r:id="rId11"/>
    <p:sldId id="285" r:id="rId12"/>
    <p:sldId id="289" r:id="rId13"/>
    <p:sldId id="279" r:id="rId14"/>
    <p:sldId id="291" r:id="rId15"/>
    <p:sldId id="265" r:id="rId16"/>
    <p:sldId id="276" r:id="rId17"/>
  </p:sldIdLst>
  <p:sldSz cx="9144000" cy="6858000" type="screen4x3"/>
  <p:notesSz cx="7045325" cy="9345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6FA8B3-A7F9-4971-B2EC-A0791C8C71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AE1363-98C2-4498-BEC4-291FB0743D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/>
            </a:lvl1pPr>
          </a:lstStyle>
          <a:p>
            <a:pPr>
              <a:defRPr/>
            </a:pPr>
            <a:fld id="{1779A3E9-13BD-4A62-A42E-50081497874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AA41F-6FA0-4F68-99A4-ED01EE14B7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5F90-6215-4065-B058-EDA6FBD2B4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wrap="square" lIns="93662" tIns="46831" rIns="93662" bIns="468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C9EE9C-EFAA-4ED1-9523-F7E4A63918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555F3093-8E20-4A05-A5A5-713F8814EF5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27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831" rIns="93662" bIns="4683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DA9BA396-1157-46F5-9B8A-6A1DB1C71F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90975" y="0"/>
            <a:ext cx="30527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831" rIns="93662" bIns="4683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3C774991-3EAF-455E-A8A8-594423413992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7450" y="701675"/>
            <a:ext cx="4670425" cy="3503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7C331E9-9143-4AB6-9DA4-264AD2B2DD0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4850" y="4438650"/>
            <a:ext cx="5635625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831" rIns="93662" bIns="468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1F86F67F-4712-4150-AEB3-2811F18A87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7300"/>
            <a:ext cx="30527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831" rIns="93662" bIns="4683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029E3887-DE89-4FCC-89AE-A224FF1ACE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0975" y="8877300"/>
            <a:ext cx="30527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831" rIns="93662" bIns="468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2216C0-B923-4796-AD0C-AF30F1BD0F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F2E9C08B-D41D-40C5-9E69-10286482BF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DC0E26D-078F-4B77-AEE3-9DFC3F71A069}" type="slidenum">
              <a:rPr kumimoji="0" lang="en-US" altLang="en-US"/>
              <a:pPr eaLnBrk="1" hangingPunct="1"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1ED4D576-58FE-4264-9F90-09A6803F0AE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072A039A-ECA0-4DFF-BF9D-B2F5C8BED8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499D32D5-6140-4196-AF2F-D9E43097EA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318D5C-D4C4-49EA-B73A-E3AF6DA5EE69}" type="slidenum">
              <a:rPr kumimoji="0" lang="en-US" altLang="en-US"/>
              <a:pPr eaLnBrk="1" hangingPunct="1"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5F535326-C1F5-41C9-92F1-92578769693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DA54862-ABEA-4500-B351-B5FCFA2787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AFDF8733-2947-4FD4-9EE9-03BC65C152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2CE4A40-C3B5-418A-9C79-BAE05F1F95DC}" type="slidenum">
              <a:rPr kumimoji="0" lang="en-US" altLang="en-US"/>
              <a:pPr eaLnBrk="1" hangingPunct="1"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5098B63F-AA50-451C-9163-161769C7DDF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343056B9-79F8-4CA7-A921-A8703D747C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6D31F51B-93DB-4087-A0EF-1322FE7A7C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50888B-E6FE-43D3-B7B4-0A8D264B0215}" type="slidenum">
              <a:rPr kumimoji="0" lang="en-US" altLang="en-US"/>
              <a:pPr eaLnBrk="1" hangingPunct="1"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096F9F69-D305-4EF7-A532-858C60A6D90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FEBEDC21-B357-4DA7-934B-7CDEACCC4A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88CEB05C-F75B-4510-AFA7-DB3B266FA0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C336AB-F169-4624-8887-2C424E0F837D}" type="slidenum">
              <a:rPr kumimoji="0" lang="en-US" altLang="en-US"/>
              <a:pPr eaLnBrk="1" hangingPunct="1">
                <a:spcBef>
                  <a:spcPct val="0"/>
                </a:spcBef>
              </a:pPr>
              <a:t>13</a:t>
            </a:fld>
            <a:endParaRPr kumimoji="0"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82483F52-A1E6-4FBC-8212-25BC44CF09D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77854483-8348-4C7D-A9C4-24867A4335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7F5D7C39-0EB4-4F34-85DD-0C26B07685B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433C2DF3-B023-4B79-B4ED-645DE21DE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AD69DD1F-31CD-434D-B5C4-7BBF8B8567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AF077D-7948-4BB7-BC4B-D996A99FC7A6}" type="slidenum">
              <a:rPr kumimoji="0" lang="en-US" altLang="en-US"/>
              <a:pPr eaLnBrk="1" hangingPunct="1">
                <a:spcBef>
                  <a:spcPct val="0"/>
                </a:spcBef>
              </a:pPr>
              <a:t>14</a:t>
            </a:fld>
            <a:endParaRPr kumimoji="0"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D54C9911-44A7-456E-97A8-3B653B483E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0A950D4-44AD-4C90-949D-EFC152456CBC}" type="slidenum">
              <a:rPr kumimoji="0" lang="en-US" altLang="en-US"/>
              <a:pPr eaLnBrk="1" hangingPunct="1">
                <a:spcBef>
                  <a:spcPct val="0"/>
                </a:spcBef>
              </a:pPr>
              <a:t>15</a:t>
            </a:fld>
            <a:endParaRPr kumimoji="0" lang="en-US" alt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E9BA06A9-B2F0-4670-903B-647EDE700E1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295ACDF7-C150-4482-90ED-75D714C237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0F526EFA-C1AA-4CB2-86F1-2066CCED27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A5D0F8C-50FA-45A4-B3C8-E1DDFB811CFC}" type="slidenum">
              <a:rPr kumimoji="0" lang="en-US" altLang="en-US"/>
              <a:pPr eaLnBrk="1" hangingPunct="1">
                <a:spcBef>
                  <a:spcPct val="0"/>
                </a:spcBef>
              </a:pPr>
              <a:t>16</a:t>
            </a:fld>
            <a:endParaRPr kumimoji="0" lang="en-US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DCAE8DD1-50E5-4990-BAA2-16BC103489D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7A14F645-18EF-4ADE-82E7-92210568D1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A48ED3B-E1CC-48FD-BD87-F6559FADE3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19BF74-0523-4AF4-968C-4DE86747086C}" type="slidenum">
              <a:rPr kumimoji="0" lang="en-US" altLang="en-US"/>
              <a:pPr eaLnBrk="1" hangingPunct="1"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EAD84AA7-D052-4460-AE80-ECA9177D382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88A06C-8506-46D5-B917-E8857734C0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111863B4-50D1-4150-B1A9-9A58695752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5B8A79B-0DAB-4073-9891-AA8700433C76}" type="slidenum">
              <a:rPr kumimoji="0" lang="en-US" altLang="en-US"/>
              <a:pPr eaLnBrk="1" hangingPunct="1"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1861A16C-1D73-46EC-B63D-24282245324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86D95413-80B6-4C10-9268-9332816C69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C47FBF6B-4134-4E63-B318-5778BF9270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59FDD4-3158-46ED-A536-4262C93A9BC2}" type="slidenum">
              <a:rPr kumimoji="0" lang="en-US" altLang="en-US"/>
              <a:pPr eaLnBrk="1" hangingPunct="1"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87795814-714A-4F7C-B867-758EF4200BF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5F89E0BE-2A53-492C-B698-488E697C11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51FC57A7-82CC-48A6-A8B5-1A3E06B78F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1502E99-4DD6-4552-B3F7-4BF3B6354537}" type="slidenum">
              <a:rPr kumimoji="0" lang="en-US" altLang="en-US"/>
              <a:pPr eaLnBrk="1" hangingPunct="1"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DFFD467F-8523-4EAE-AF8E-76959867620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07C17DCD-130C-4BF8-9F00-390F842ADE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AF95F19-74B4-4A18-8ACD-A9CE2C66F0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598229-A514-4884-B6F7-B178DFF82CBA}" type="slidenum">
              <a:rPr kumimoji="0" lang="en-US" altLang="en-US"/>
              <a:pPr eaLnBrk="1" hangingPunct="1"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7A95A337-5046-4AB4-8ABC-CBE2EDA095E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88F9CE88-9328-4A51-9C22-0D0C1FB477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C4323CD1-91AE-4CBD-A48C-FE4758D3F7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E84258-B90B-475F-928E-638FFEC04970}" type="slidenum">
              <a:rPr kumimoji="0" lang="en-US" altLang="en-US"/>
              <a:pPr eaLnBrk="1" hangingPunct="1"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949575AF-CFD6-485C-8C68-8169DED26CD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1D607AB8-D571-4E7C-982E-A9EC223EEC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C7D36E09-319B-4A16-A4EE-34EEA9D53D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22805C-944A-4F09-B97D-7CB3416C3827}" type="slidenum">
              <a:rPr kumimoji="0" lang="en-US" altLang="en-US"/>
              <a:pPr eaLnBrk="1" hangingPunct="1">
                <a:spcBef>
                  <a:spcPct val="0"/>
                </a:spcBef>
              </a:pPr>
              <a:t>8</a:t>
            </a:fld>
            <a:endParaRPr kumimoji="0"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17C33D45-870F-4D5E-B594-E7DF3A0681F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F3CC4978-FBFA-4778-AD75-A1E8A7F752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7431B525-6B10-4909-9B63-35459CF82FF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0DA0B99A-0480-45BE-BD18-10B7EFB30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B5AEE12F-AB14-42D1-8714-074FA0B830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1591CF-ADCB-47AE-978A-3D69B2296F38}" type="slidenum">
              <a:rPr kumimoji="0" lang="en-US" altLang="en-US"/>
              <a:pPr eaLnBrk="1" hangingPunct="1"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41A272C-0966-4338-8F4C-570F8F4482A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E7BE5F2-6146-442C-84D1-FDA237BD6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DD671A01-C7C2-4C03-A31B-33C5BAF7E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5095499-3EF9-48D6-8353-6CC50CCB3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116B2DD-BF62-4551-B60E-C999077A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C562AD66-59A3-45CB-81E7-186BA408AB9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F858FA3-29A8-49AC-A4FD-DA4A55F91D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4F7D1CB-7215-49B7-BEE1-984EE74894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1EF535-0028-439F-B8D1-A23B641BDB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68540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1D280E6-B0A2-476B-A8E4-46B0323EC8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DFDEA3E-7EC0-4D99-8B4A-2161FA6310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967A18D-94B8-441C-B186-EBF7220F07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CE1178-E924-4755-962B-84A4564EFF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89752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1455722-7F9D-4393-BA1B-C58E2D26C8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922CF82-7D63-43BE-B691-7331EAECEF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39C35D6-F171-4AF4-AEE1-B6049828E7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5E2315-BF26-403F-9BA7-9010E70A75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212572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13AED90-97DE-47A3-BA86-189B0D60E1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0376F52-ADFB-46C9-8ACB-0AF187F9A4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D93E9D8-478E-4AF1-8060-07EE244E67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E9993E-CF05-481D-9A94-8113CC583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063911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D9B16BE-F4EC-4466-A31F-14C4A13C1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098B2B5-618F-47AE-8056-21ADC8B4D3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7490248-EA37-4579-B848-B0F2424BB4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8CC87B-5EDF-49E0-8191-F87CAEB06F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0674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F2CDFA1-ABDF-448B-89FA-F957E3C85B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CE3534B-E7CC-4745-A3BE-2754B70555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3000988-9891-48C5-A4C2-15763E4AB5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C5755-0274-4270-9F17-9DD47ABED9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98377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FB90F4F2-98A0-4921-9CA9-F2BAD4EF4F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F28A0E73-E319-4C43-92A3-2C01A96F8A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EBFBF644-A6F4-4F93-8EA6-70F73EAA51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E7CB4F-B1D0-4915-A6A8-978D5C163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21483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489F107E-D216-461E-BEC3-717825EFF2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89878A3E-5E46-464D-825F-9CE7AE6FB7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C7B50C5-2CF4-4515-8866-5B9A141B05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824A48-972E-47CB-97F3-04834B8D9C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5984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458DD54D-35BB-4ADB-81AD-EEBD5F0B62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6E69DA7D-EF27-4B6B-AAEA-9A47DD37C9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347564CE-B39E-4C34-9E88-931AE48552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E95C7-BF9F-4B5C-AEA7-7FBD53E337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79590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A0284D4-8841-4F16-A5DA-E8781B041E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DE2B600-EC96-4CF0-824B-5A0648C294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E5E6582-58ED-47AB-A149-CEF914E28E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202F8E-7BA9-4152-B347-5C71B50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07285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FF9BC10-2D2C-4DFC-8504-28E2BC565D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14C3B00-CB02-4D22-BA02-D933071500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5791F208-BCFE-43A8-A0CB-81DCBF783A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2A929-4FDD-4FFF-9A29-7EC599B5AC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18832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56C3AA3B-0783-4729-8D40-9F9E6BD65CC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EC0A03B2-225F-4222-BC44-DA4EF4460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AB4CA0E1-C682-4147-A840-25794705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242BE728-8EFF-4E7F-A2F6-388EF9809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67464F03-FDC1-458F-BA08-F412CAA75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EF3E2B4C-3D54-4F20-993D-327E240C63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70AF5F0E-B110-48BD-9FE0-DBE344CE5BC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E2C16E9D-7302-445C-B860-488681BC74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FE0771B1-052E-496C-9917-CAB28E51FAE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03E6D558-C24C-40D5-BBB4-ABBD1E11A6A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5EF91008-D71A-49BD-A345-424720DA39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C96A24D0-9088-4752-BAF5-21EDEBA5E57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62D5C5DD-6B63-4E0E-B56B-EB4A7078E38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6AB6AA60-AC7D-4189-86A8-9DDDB51B5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7479D660-CC86-4A51-B3A6-67C2749AF34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9144000" cy="31242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en-US" altLang="en-US" sz="3600" b="1" dirty="0">
                <a:cs typeface="Arial" charset="0"/>
              </a:rPr>
              <a:t>It is in Jesus that we learn and are given: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3600" b="1" dirty="0">
                <a:cs typeface="Arial" charset="0"/>
              </a:rPr>
              <a:t>   -Divine Love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3600" b="1" dirty="0">
                <a:cs typeface="Arial" charset="0"/>
              </a:rPr>
              <a:t>   -Seeking Love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3600" b="1" dirty="0">
                <a:cs typeface="Arial" charset="0"/>
              </a:rPr>
              <a:t>   -Everlasting Love</a:t>
            </a: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46D6FF7C-311D-4893-B917-55EAB95F0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E5482BEB-D6D6-43FA-98A7-CA53B2CC6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Continues to Offer Us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045A1616-6217-4823-88FE-5B76D9F073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Prevenient Grace</a:t>
            </a:r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E9844B7B-0D52-47A7-9772-AA86443CFE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29600" cy="44545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3600" b="1" dirty="0">
                <a:cs typeface="Arial" charset="0"/>
              </a:rPr>
              <a:t>Everything you experience is of God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3600" b="1" dirty="0">
                <a:cs typeface="Arial" charset="0"/>
              </a:rPr>
              <a:t>He is… surrounding you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en-US" altLang="en-US" sz="3600" b="1" dirty="0">
                <a:cs typeface="Arial" charset="0"/>
              </a:rPr>
              <a:t>     … embracing you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en-US" altLang="en-US" sz="3600" b="1" dirty="0">
                <a:cs typeface="Arial" charset="0"/>
              </a:rPr>
              <a:t>     … loving you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en-US" altLang="en-US" sz="3600" b="1" dirty="0">
                <a:cs typeface="Arial" charset="0"/>
              </a:rPr>
              <a:t>…</a:t>
            </a:r>
            <a:r>
              <a:rPr lang="en-US" altLang="en-US" sz="3600" b="1" i="1" dirty="0">
                <a:cs typeface="Arial" charset="0"/>
              </a:rPr>
              <a:t>even when you are not seeking Him, He is seeking you.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altLang="en-US" sz="4000" b="1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EE424117-C082-4CE0-8238-04534956814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2133600"/>
            <a:ext cx="8991600" cy="3581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Times New Roman" pitchFamily="18" charset="0"/>
              </a:rPr>
              <a:t>Events, positive and negative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Times New Roman" pitchFamily="18" charset="0"/>
              </a:rPr>
              <a:t>The care and sacrifice of others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Times New Roman" pitchFamily="18" charset="0"/>
              </a:rPr>
              <a:t>The body of believers, the Church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000" b="1" dirty="0">
                <a:cs typeface="Times New Roman" pitchFamily="18" charset="0"/>
              </a:rPr>
              <a:t>The Holy Spirit in your life</a:t>
            </a: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B66CA5A8-CEDD-41B4-B7B1-594DEC5EF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EAEBD6C0-025E-49B1-A0A0-261FD3BCA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754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$1,000,000 Question</a:t>
            </a:r>
          </a:p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 algn="ctr">
              <a:defRPr/>
            </a:pPr>
            <a:r>
              <a:rPr lang="en-US" sz="4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you experience God’s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B46F3D77-484C-4F25-9BD3-5487BA2041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914400"/>
            <a:ext cx="8686800" cy="3733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altLang="en-US" sz="3600" b="1" dirty="0">
                <a:cs typeface="Times New Roman" pitchFamily="18" charset="0"/>
              </a:rPr>
              <a:t>God’s prevenient grace is the grace that “comes before”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altLang="en-US" sz="3600" b="1" dirty="0">
                <a:cs typeface="Times New Roman" pitchFamily="18" charset="0"/>
              </a:rPr>
              <a:t>Because…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3600" b="1" dirty="0">
                <a:cs typeface="Times New Roman" pitchFamily="18" charset="0"/>
              </a:rPr>
              <a:t>Prevenient Grace blankets and protects you </a:t>
            </a:r>
            <a:r>
              <a:rPr lang="en-US" altLang="en-US" sz="3600" b="1" u="sng" dirty="0">
                <a:solidFill>
                  <a:schemeClr val="tx2"/>
                </a:solidFill>
                <a:cs typeface="Times New Roman" pitchFamily="18" charset="0"/>
              </a:rPr>
              <a:t>BEFORE</a:t>
            </a:r>
            <a:r>
              <a:rPr lang="en-US" altLang="en-US" sz="3600" b="1" dirty="0">
                <a:cs typeface="Times New Roman" pitchFamily="18" charset="0"/>
              </a:rPr>
              <a:t> you realize that God is helping you.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4E16F379-F5B2-4A5C-ACD6-A6B513BAC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0660" name="Text Box 4">
            <a:extLst>
              <a:ext uri="{FF2B5EF4-FFF2-40B4-BE49-F238E27FC236}">
                <a16:creationId xmlns:a16="http://schemas.microsoft.com/office/drawing/2014/main" id="{B35747E9-0670-4287-ABB6-5B35E3F40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>
            <a:extLst>
              <a:ext uri="{FF2B5EF4-FFF2-40B4-BE49-F238E27FC236}">
                <a16:creationId xmlns:a16="http://schemas.microsoft.com/office/drawing/2014/main" id="{DAB4754B-EE83-4F36-B4EB-3A7B58E17A8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905000"/>
            <a:ext cx="8153400" cy="1295400"/>
          </a:xfrm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4800" b="1">
                <a:cs typeface="Times New Roman" pitchFamily="18" charset="0"/>
              </a:rPr>
              <a:t>Will you open your heart?</a:t>
            </a:r>
          </a:p>
          <a:p>
            <a:pPr algn="ctr">
              <a:defRPr/>
            </a:pPr>
            <a:endParaRPr lang="en-US" altLang="en-US" sz="4800">
              <a:effectLst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42E703E-2539-4CE5-8074-F511994694B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08721D85-F8EA-4AC6-95F8-8EE543566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3E64C4D-EC8C-47C4-8C48-0218A20D57A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31772BB4-72D8-43C8-BAF7-B66DB44E49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4100" name="Text Box 7">
            <a:extLst>
              <a:ext uri="{FF2B5EF4-FFF2-40B4-BE49-F238E27FC236}">
                <a16:creationId xmlns:a16="http://schemas.microsoft.com/office/drawing/2014/main" id="{1CAD2384-F44A-4621-80AE-D646F7F5D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38CCE39A-22B3-469E-8C73-1AC5BB2F85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F389B1C8-5A33-4C2B-99E3-D3A5B58B0E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Prevenient Grace</a:t>
            </a:r>
            <a:endParaRPr 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F3BB2A68-1393-4801-AD1A-B0D15111F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962400"/>
            <a:ext cx="51054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Matthew Van Winkle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FE2D2BA1-9FBE-4FFF-9B69-67DA0D5A1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3B225837-2EB6-49D1-8AF2-26B24F27A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7A1B43EC-18B2-4DB1-B3B5-1246A7093E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Grace</a:t>
            </a:r>
          </a:p>
        </p:txBody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E5F1462E-8B9B-459B-9169-1BF85771F4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082925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4400" b="1" dirty="0">
                <a:cs typeface="Times New Roman" pitchFamily="18" charset="0"/>
              </a:rPr>
              <a:t>Charis = “gift”</a:t>
            </a:r>
          </a:p>
          <a:p>
            <a:pPr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4400" b="1" dirty="0">
                <a:cs typeface="Times New Roman" pitchFamily="18" charset="0"/>
              </a:rPr>
              <a:t>All grace comes from God</a:t>
            </a:r>
          </a:p>
          <a:p>
            <a:pPr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endParaRPr lang="en-US" altLang="en-US" sz="4000" b="1" dirty="0"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30E4678-B1FA-4BBC-87E4-7F8352E20FB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838200"/>
            <a:ext cx="9144000" cy="48768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defRPr/>
            </a:pPr>
            <a:r>
              <a:rPr lang="en-US" altLang="en-US" sz="4000" b="1" dirty="0">
                <a:cs typeface="Times New Roman" pitchFamily="18" charset="0"/>
              </a:rPr>
              <a:t>The Bible shows God is continually</a:t>
            </a:r>
          </a:p>
          <a:p>
            <a:pPr lvl="1" eaLnBrk="1" hangingPunct="1">
              <a:spcBef>
                <a:spcPct val="1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altLang="en-US" sz="3600" b="1" dirty="0">
                <a:cs typeface="Times New Roman" pitchFamily="18" charset="0"/>
              </a:rPr>
              <a:t>  			Wooing us…</a:t>
            </a:r>
          </a:p>
          <a:p>
            <a:pPr lvl="1" eaLnBrk="1" hangingPunct="1">
              <a:spcBef>
                <a:spcPct val="1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altLang="en-US" sz="3600" b="1" dirty="0">
                <a:cs typeface="Times New Roman" pitchFamily="18" charset="0"/>
              </a:rPr>
              <a:t>  			Drawing us…</a:t>
            </a:r>
          </a:p>
          <a:p>
            <a:pPr lvl="1" eaLnBrk="1" hangingPunct="1">
              <a:spcBef>
                <a:spcPct val="1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altLang="en-US" sz="3600" b="1" dirty="0">
                <a:cs typeface="Times New Roman" pitchFamily="18" charset="0"/>
              </a:rPr>
              <a:t>  			Pursuing us…</a:t>
            </a:r>
          </a:p>
          <a:p>
            <a:pPr lvl="1" eaLnBrk="1" hangingPunct="1">
              <a:spcBef>
                <a:spcPct val="1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altLang="en-US" sz="3600" b="1" dirty="0">
                <a:cs typeface="Times New Roman" pitchFamily="18" charset="0"/>
              </a:rPr>
              <a:t>  			Freeing us…</a:t>
            </a:r>
          </a:p>
          <a:p>
            <a:pPr lvl="1" eaLnBrk="1" hangingPunct="1">
              <a:spcBef>
                <a:spcPct val="1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altLang="en-US" sz="3600" b="1" dirty="0">
                <a:cs typeface="Times New Roman" pitchFamily="18" charset="0"/>
              </a:rPr>
              <a:t>  			Empowering us…</a:t>
            </a:r>
            <a:endParaRPr lang="en-US" altLang="en-US" sz="3600" b="1" dirty="0">
              <a:cs typeface="Arial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414E2BCC-1643-4ED6-8BE1-82F5390F1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AA36A0FB-1AAD-4090-8866-A51F5F5AD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4B445F88-9F54-4FE9-91AD-771CEAE7DF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800" b="1" dirty="0"/>
              <a:t>Prevenient Grace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A6AA2A9A-0A5E-487D-83E1-31566673B9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251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4000" b="1" dirty="0"/>
              <a:t>We are created for a relationship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65B192F9-27F3-492F-A51E-79ED94B283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God Made Us In His Image…</a:t>
            </a:r>
            <a:br>
              <a:rPr lang="en-US" b="1" dirty="0"/>
            </a:br>
            <a:r>
              <a:rPr lang="en-US" sz="1600" b="1" dirty="0"/>
              <a:t>  </a:t>
            </a:r>
            <a:br>
              <a:rPr lang="en-US" b="1" dirty="0"/>
            </a:br>
            <a:r>
              <a:rPr lang="en-US" b="1" dirty="0"/>
              <a:t>Read Your Bible!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86EEF815-BF1A-43F4-9E86-F8B6149B1A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458200" cy="3657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/>
              <a:t>From the beginning we have been created and considered both unique and beloved by God.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5DE07E39-91D8-4755-B566-24090142C9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800" b="1"/>
              <a:t>We Make Bad Choices!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87F6468A-7DB8-4EBF-8B6F-7EE1E57B33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251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3600" b="1" dirty="0"/>
              <a:t>YET HE </a:t>
            </a:r>
            <a:r>
              <a:rPr lang="en-US" altLang="en-US" sz="3600" b="1" u="sng" dirty="0"/>
              <a:t>STILL</a:t>
            </a:r>
            <a:r>
              <a:rPr lang="en-US" altLang="en-US" sz="3600" b="1" dirty="0"/>
              <a:t> PROVIDES FOR US!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3600" b="1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3600" b="1" dirty="0"/>
              <a:t>God’s grace and love are greater than all our sin.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B6510784-AE5B-464D-8BCB-F2720B815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828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altLang="en-US" b="1"/>
              <a:t>God Wants Us More Than We Want Him!</a:t>
            </a:r>
            <a:br>
              <a:rPr lang="en-US" altLang="en-US" b="1"/>
            </a:br>
            <a:endParaRPr lang="en-US" altLang="en-US" b="1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12CE4795-52C0-480A-AAFB-3BDF5A3DC1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124200"/>
          </a:xfrm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3600" b="1" dirty="0"/>
              <a:t>God said: </a:t>
            </a:r>
            <a:r>
              <a:rPr lang="en-US" altLang="en-US" sz="3600" b="1" i="1" dirty="0"/>
              <a:t>I have loved you with an everlasting love; therefore I have continued my faithfulness to you.</a:t>
            </a:r>
          </a:p>
          <a:p>
            <a:pPr>
              <a:defRPr/>
            </a:pPr>
            <a:endParaRPr lang="en-US" altLang="en-US" sz="3600" dirty="0">
              <a:effectLst/>
            </a:endParaRPr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0D6FCFB7-0B41-4414-BA50-0DE0C84C1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088" y="32004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altLang="en-US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1172</TotalTime>
  <Words>325</Words>
  <Application>Microsoft Office PowerPoint</Application>
  <PresentationFormat>On-screen Show (4:3)</PresentationFormat>
  <Paragraphs>71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Times New Roman</vt:lpstr>
      <vt:lpstr>Arial</vt:lpstr>
      <vt:lpstr>Wingdings</vt:lpstr>
      <vt:lpstr>Blue Diagonal</vt:lpstr>
      <vt:lpstr>Holy Spirit, Thou Art Welcome</vt:lpstr>
      <vt:lpstr> </vt:lpstr>
      <vt:lpstr> </vt:lpstr>
      <vt:lpstr>Grace</vt:lpstr>
      <vt:lpstr>PowerPoint Presentation</vt:lpstr>
      <vt:lpstr>Prevenient Grace</vt:lpstr>
      <vt:lpstr>God Made Us In His Image…    Read Your Bible!</vt:lpstr>
      <vt:lpstr>We Make Bad Choices!</vt:lpstr>
      <vt:lpstr>God Wants Us More Than We Want Him! </vt:lpstr>
      <vt:lpstr>PowerPoint Presentation</vt:lpstr>
      <vt:lpstr>Prevenient Grace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69</cp:revision>
  <cp:lastPrinted>1601-01-01T00:00:00Z</cp:lastPrinted>
  <dcterms:created xsi:type="dcterms:W3CDTF">2002-09-23T01:58:48Z</dcterms:created>
  <dcterms:modified xsi:type="dcterms:W3CDTF">2018-03-06T16:37:55Z</dcterms:modified>
</cp:coreProperties>
</file>