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73" r:id="rId2"/>
    <p:sldMasterId id="2147483685" r:id="rId3"/>
    <p:sldMasterId id="2147483697" r:id="rId4"/>
  </p:sldMasterIdLst>
  <p:notesMasterIdLst>
    <p:notesMasterId r:id="rId28"/>
  </p:notesMasterIdLst>
  <p:handoutMasterIdLst>
    <p:handoutMasterId r:id="rId29"/>
  </p:handoutMasterIdLst>
  <p:sldIdLst>
    <p:sldId id="347" r:id="rId5"/>
    <p:sldId id="348" r:id="rId6"/>
    <p:sldId id="349" r:id="rId7"/>
    <p:sldId id="280" r:id="rId8"/>
    <p:sldId id="282" r:id="rId9"/>
    <p:sldId id="281" r:id="rId10"/>
    <p:sldId id="335" r:id="rId11"/>
    <p:sldId id="340" r:id="rId12"/>
    <p:sldId id="284" r:id="rId13"/>
    <p:sldId id="285" r:id="rId14"/>
    <p:sldId id="342" r:id="rId15"/>
    <p:sldId id="294" r:id="rId16"/>
    <p:sldId id="356" r:id="rId17"/>
    <p:sldId id="289" r:id="rId18"/>
    <p:sldId id="291" r:id="rId19"/>
    <p:sldId id="292" r:id="rId20"/>
    <p:sldId id="336" r:id="rId21"/>
    <p:sldId id="357" r:id="rId22"/>
    <p:sldId id="358" r:id="rId23"/>
    <p:sldId id="346" r:id="rId24"/>
    <p:sldId id="345" r:id="rId25"/>
    <p:sldId id="339" r:id="rId26"/>
    <p:sldId id="344" r:id="rId2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271" autoAdjust="0"/>
    <p:restoredTop sz="94657" autoAdjust="0"/>
  </p:normalViewPr>
  <p:slideViewPr>
    <p:cSldViewPr>
      <p:cViewPr varScale="1">
        <p:scale>
          <a:sx n="79" d="100"/>
          <a:sy n="79" d="100"/>
        </p:scale>
        <p:origin x="62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>
            <a:extLst>
              <a:ext uri="{FF2B5EF4-FFF2-40B4-BE49-F238E27FC236}">
                <a16:creationId xmlns:a16="http://schemas.microsoft.com/office/drawing/2014/main" id="{D86FD304-C377-4188-AD0A-61369FF35F25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3175" cap="sq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3" name="Rectangle 3">
            <a:extLst>
              <a:ext uri="{FF2B5EF4-FFF2-40B4-BE49-F238E27FC236}">
                <a16:creationId xmlns:a16="http://schemas.microsoft.com/office/drawing/2014/main" id="{CD5A88C5-3863-4AD9-9CA8-2EB8E33809C3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3175" cap="sq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4" name="Rectangle 4">
            <a:extLst>
              <a:ext uri="{FF2B5EF4-FFF2-40B4-BE49-F238E27FC236}">
                <a16:creationId xmlns:a16="http://schemas.microsoft.com/office/drawing/2014/main" id="{34BDE60A-7B07-4291-9C81-D89DA0D8EFF3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3175" cap="sq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r>
              <a:rPr lang="en-US"/>
              <a:t>07-Means(MW32-Chow)</a:t>
            </a:r>
          </a:p>
        </p:txBody>
      </p:sp>
      <p:sp>
        <p:nvSpPr>
          <p:cNvPr id="81925" name="Rectangle 5">
            <a:extLst>
              <a:ext uri="{FF2B5EF4-FFF2-40B4-BE49-F238E27FC236}">
                <a16:creationId xmlns:a16="http://schemas.microsoft.com/office/drawing/2014/main" id="{88C41F54-B303-4A91-A244-273127596AF0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3175" cap="sq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A0B05357-1E38-44A6-B0E8-52BD22D04A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AFBA3DEE-073D-4D18-A483-900B04C2D657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3B01AC10-566B-48C0-A099-E193FDAA02F4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679FE49A-B8D3-413E-A41D-C396A0E1FDF9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7DDBE77F-B474-41E2-BBD2-A8AF2275334B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A6B6DCC2-8ACB-4D80-AE75-517D54764C2B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b="0"/>
            </a:lvl1pPr>
          </a:lstStyle>
          <a:p>
            <a:pPr>
              <a:defRPr/>
            </a:pPr>
            <a:r>
              <a:rPr lang="en-US"/>
              <a:t>07-Means(MW32-Chow)</a:t>
            </a:r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A214AC2D-A7B7-4A14-BCAF-7D0FA9E3FE7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/>
            </a:lvl1pPr>
          </a:lstStyle>
          <a:p>
            <a:pPr>
              <a:defRPr/>
            </a:pPr>
            <a:fld id="{75972FD7-F8D9-46EB-A9A5-38A2388887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>
            <a:extLst>
              <a:ext uri="{FF2B5EF4-FFF2-40B4-BE49-F238E27FC236}">
                <a16:creationId xmlns:a16="http://schemas.microsoft.com/office/drawing/2014/main" id="{638A66DB-AA25-4DA9-A414-C80F4D3D154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F936A2F5-74E0-4C83-975A-9F9365FDCD41}" type="slidenum">
              <a:rPr kumimoji="0" lang="en-US" altLang="en-US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</a:t>
            </a:fld>
            <a:endParaRPr kumimoji="0" lang="en-US" altLang="en-US">
              <a:solidFill>
                <a:srgbClr val="000000"/>
              </a:solidFill>
            </a:endParaRPr>
          </a:p>
        </p:txBody>
      </p:sp>
      <p:sp>
        <p:nvSpPr>
          <p:cNvPr id="8195" name="Rectangle 2">
            <a:extLst>
              <a:ext uri="{FF2B5EF4-FFF2-40B4-BE49-F238E27FC236}">
                <a16:creationId xmlns:a16="http://schemas.microsoft.com/office/drawing/2014/main" id="{12572AFE-D070-4A83-909D-E17C9C17FF2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>
            <a:extLst>
              <a:ext uri="{FF2B5EF4-FFF2-40B4-BE49-F238E27FC236}">
                <a16:creationId xmlns:a16="http://schemas.microsoft.com/office/drawing/2014/main" id="{9B015C1F-94D3-4BC4-A6B2-BA2E8B9B200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6">
            <a:extLst>
              <a:ext uri="{FF2B5EF4-FFF2-40B4-BE49-F238E27FC236}">
                <a16:creationId xmlns:a16="http://schemas.microsoft.com/office/drawing/2014/main" id="{4A2C87E4-7717-465B-93BB-95476E4C48F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/>
              <a:t>07-Means(MW32-Chow)</a:t>
            </a:r>
          </a:p>
        </p:txBody>
      </p:sp>
      <p:sp>
        <p:nvSpPr>
          <p:cNvPr id="27651" name="Rectangle 7">
            <a:extLst>
              <a:ext uri="{FF2B5EF4-FFF2-40B4-BE49-F238E27FC236}">
                <a16:creationId xmlns:a16="http://schemas.microsoft.com/office/drawing/2014/main" id="{20BF8506-B6C9-4D6F-87C3-DB51AD20083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3F95E27-A439-4600-91D4-FAF5BEFBE2D8}" type="slidenum">
              <a:rPr kumimoji="0" lang="en-US" altLang="en-US"/>
              <a:pPr>
                <a:spcBef>
                  <a:spcPct val="0"/>
                </a:spcBef>
              </a:pPr>
              <a:t>11</a:t>
            </a:fld>
            <a:endParaRPr kumimoji="0" lang="en-US" altLang="en-US"/>
          </a:p>
        </p:txBody>
      </p:sp>
      <p:sp>
        <p:nvSpPr>
          <p:cNvPr id="27652" name="Rectangle 2">
            <a:extLst>
              <a:ext uri="{FF2B5EF4-FFF2-40B4-BE49-F238E27FC236}">
                <a16:creationId xmlns:a16="http://schemas.microsoft.com/office/drawing/2014/main" id="{E715B8B6-E74C-405C-B47A-837E7A52093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3" name="Rectangle 3">
            <a:extLst>
              <a:ext uri="{FF2B5EF4-FFF2-40B4-BE49-F238E27FC236}">
                <a16:creationId xmlns:a16="http://schemas.microsoft.com/office/drawing/2014/main" id="{D8C536AF-F679-4FA6-A49A-C2D73631700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6">
            <a:extLst>
              <a:ext uri="{FF2B5EF4-FFF2-40B4-BE49-F238E27FC236}">
                <a16:creationId xmlns:a16="http://schemas.microsoft.com/office/drawing/2014/main" id="{59A036EE-45B8-478A-B3E8-6CB2C0316DE1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/>
              <a:t>07-Means(MW32-Chow)</a:t>
            </a:r>
          </a:p>
        </p:txBody>
      </p:sp>
      <p:sp>
        <p:nvSpPr>
          <p:cNvPr id="29699" name="Rectangle 7">
            <a:extLst>
              <a:ext uri="{FF2B5EF4-FFF2-40B4-BE49-F238E27FC236}">
                <a16:creationId xmlns:a16="http://schemas.microsoft.com/office/drawing/2014/main" id="{6B023069-C8D9-4961-9179-516682B427F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ACBDC1D-E249-4D35-942C-D44393BAA3D5}" type="slidenum">
              <a:rPr kumimoji="0" lang="en-US" altLang="en-US"/>
              <a:pPr>
                <a:spcBef>
                  <a:spcPct val="0"/>
                </a:spcBef>
              </a:pPr>
              <a:t>12</a:t>
            </a:fld>
            <a:endParaRPr kumimoji="0" lang="en-US" altLang="en-US"/>
          </a:p>
        </p:txBody>
      </p:sp>
      <p:sp>
        <p:nvSpPr>
          <p:cNvPr id="29700" name="Rectangle 2">
            <a:extLst>
              <a:ext uri="{FF2B5EF4-FFF2-40B4-BE49-F238E27FC236}">
                <a16:creationId xmlns:a16="http://schemas.microsoft.com/office/drawing/2014/main" id="{EF277CA1-7410-49BC-BB8F-59A688F7E58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1" name="Rectangle 3">
            <a:extLst>
              <a:ext uri="{FF2B5EF4-FFF2-40B4-BE49-F238E27FC236}">
                <a16:creationId xmlns:a16="http://schemas.microsoft.com/office/drawing/2014/main" id="{DBAD217E-B043-4E99-83A8-C50F6EF0A2A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>
            <a:extLst>
              <a:ext uri="{FF2B5EF4-FFF2-40B4-BE49-F238E27FC236}">
                <a16:creationId xmlns:a16="http://schemas.microsoft.com/office/drawing/2014/main" id="{53EE2B0A-22B8-4019-A4AE-76206366137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CEB0E33-7245-424E-A72B-03D7275E35D7}" type="slidenum">
              <a:rPr kumimoji="0" lang="en-US" altLang="en-US"/>
              <a:pPr>
                <a:spcBef>
                  <a:spcPct val="0"/>
                </a:spcBef>
              </a:pPr>
              <a:t>13</a:t>
            </a:fld>
            <a:endParaRPr kumimoji="0" lang="en-US" altLang="en-US"/>
          </a:p>
        </p:txBody>
      </p:sp>
      <p:sp>
        <p:nvSpPr>
          <p:cNvPr id="31747" name="Rectangle 2">
            <a:extLst>
              <a:ext uri="{FF2B5EF4-FFF2-40B4-BE49-F238E27FC236}">
                <a16:creationId xmlns:a16="http://schemas.microsoft.com/office/drawing/2014/main" id="{0F95AC68-7D12-4FAE-86CB-3BF51BDC7A3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>
            <a:extLst>
              <a:ext uri="{FF2B5EF4-FFF2-40B4-BE49-F238E27FC236}">
                <a16:creationId xmlns:a16="http://schemas.microsoft.com/office/drawing/2014/main" id="{4797967B-8207-47F8-A04C-C22E0FA4F7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>
            <a:extLst>
              <a:ext uri="{FF2B5EF4-FFF2-40B4-BE49-F238E27FC236}">
                <a16:creationId xmlns:a16="http://schemas.microsoft.com/office/drawing/2014/main" id="{2ED0F591-3DB7-4215-AF69-75F1AA95A684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/>
              <a:t>07-Means(MW32-Chow)</a:t>
            </a:r>
          </a:p>
        </p:txBody>
      </p:sp>
      <p:sp>
        <p:nvSpPr>
          <p:cNvPr id="33795" name="Rectangle 7">
            <a:extLst>
              <a:ext uri="{FF2B5EF4-FFF2-40B4-BE49-F238E27FC236}">
                <a16:creationId xmlns:a16="http://schemas.microsoft.com/office/drawing/2014/main" id="{701B22C8-070B-4F3C-BAD3-450A056F85A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51A374F-8C22-4BF6-A548-415D559F8C26}" type="slidenum">
              <a:rPr kumimoji="0" lang="en-US" altLang="en-US"/>
              <a:pPr>
                <a:spcBef>
                  <a:spcPct val="0"/>
                </a:spcBef>
              </a:pPr>
              <a:t>14</a:t>
            </a:fld>
            <a:endParaRPr kumimoji="0" lang="en-US" altLang="en-US"/>
          </a:p>
        </p:txBody>
      </p:sp>
      <p:sp>
        <p:nvSpPr>
          <p:cNvPr id="33796" name="Rectangle 2">
            <a:extLst>
              <a:ext uri="{FF2B5EF4-FFF2-40B4-BE49-F238E27FC236}">
                <a16:creationId xmlns:a16="http://schemas.microsoft.com/office/drawing/2014/main" id="{FBBC1A5F-6230-4AE1-A589-C011F049C0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>
            <a:extLst>
              <a:ext uri="{FF2B5EF4-FFF2-40B4-BE49-F238E27FC236}">
                <a16:creationId xmlns:a16="http://schemas.microsoft.com/office/drawing/2014/main" id="{725C03A5-F4E2-4CFB-A37A-F6DB724252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6">
            <a:extLst>
              <a:ext uri="{FF2B5EF4-FFF2-40B4-BE49-F238E27FC236}">
                <a16:creationId xmlns:a16="http://schemas.microsoft.com/office/drawing/2014/main" id="{2709D4E5-8672-4C1F-BB95-14BFF4BB45B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/>
              <a:t>07-Means(MW32-Chow)</a:t>
            </a:r>
          </a:p>
        </p:txBody>
      </p:sp>
      <p:sp>
        <p:nvSpPr>
          <p:cNvPr id="35843" name="Rectangle 7">
            <a:extLst>
              <a:ext uri="{FF2B5EF4-FFF2-40B4-BE49-F238E27FC236}">
                <a16:creationId xmlns:a16="http://schemas.microsoft.com/office/drawing/2014/main" id="{67810616-D1E5-4B12-B28A-D1AC5BB8DF5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79CDB0C-2436-4E89-9854-F02C9967AFCE}" type="slidenum">
              <a:rPr kumimoji="0" lang="en-US" altLang="en-US"/>
              <a:pPr>
                <a:spcBef>
                  <a:spcPct val="0"/>
                </a:spcBef>
              </a:pPr>
              <a:t>15</a:t>
            </a:fld>
            <a:endParaRPr kumimoji="0" lang="en-US" altLang="en-US"/>
          </a:p>
        </p:txBody>
      </p:sp>
      <p:sp>
        <p:nvSpPr>
          <p:cNvPr id="35844" name="Rectangle 2">
            <a:extLst>
              <a:ext uri="{FF2B5EF4-FFF2-40B4-BE49-F238E27FC236}">
                <a16:creationId xmlns:a16="http://schemas.microsoft.com/office/drawing/2014/main" id="{3BDCCB13-BA95-4567-AB1E-B93E2BA4C87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5" name="Rectangle 3">
            <a:extLst>
              <a:ext uri="{FF2B5EF4-FFF2-40B4-BE49-F238E27FC236}">
                <a16:creationId xmlns:a16="http://schemas.microsoft.com/office/drawing/2014/main" id="{7522011A-7FF0-4463-BCBD-7474048BDEB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6">
            <a:extLst>
              <a:ext uri="{FF2B5EF4-FFF2-40B4-BE49-F238E27FC236}">
                <a16:creationId xmlns:a16="http://schemas.microsoft.com/office/drawing/2014/main" id="{86BB1E5A-02A2-41FD-826A-8E4DB849B4B6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/>
              <a:t>07-Means(MW32-Chow)</a:t>
            </a:r>
          </a:p>
        </p:txBody>
      </p:sp>
      <p:sp>
        <p:nvSpPr>
          <p:cNvPr id="37891" name="Rectangle 7">
            <a:extLst>
              <a:ext uri="{FF2B5EF4-FFF2-40B4-BE49-F238E27FC236}">
                <a16:creationId xmlns:a16="http://schemas.microsoft.com/office/drawing/2014/main" id="{FF00E25E-386A-40BD-B952-5C59F672F11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5B23659-D039-46D0-945A-8924E2602A73}" type="slidenum">
              <a:rPr kumimoji="0" lang="en-US" altLang="en-US"/>
              <a:pPr>
                <a:spcBef>
                  <a:spcPct val="0"/>
                </a:spcBef>
              </a:pPr>
              <a:t>16</a:t>
            </a:fld>
            <a:endParaRPr kumimoji="0" lang="en-US" altLang="en-US"/>
          </a:p>
        </p:txBody>
      </p:sp>
      <p:sp>
        <p:nvSpPr>
          <p:cNvPr id="37892" name="Rectangle 2">
            <a:extLst>
              <a:ext uri="{FF2B5EF4-FFF2-40B4-BE49-F238E27FC236}">
                <a16:creationId xmlns:a16="http://schemas.microsoft.com/office/drawing/2014/main" id="{C13BACE4-AE83-44F3-984E-65190316220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3" name="Rectangle 3">
            <a:extLst>
              <a:ext uri="{FF2B5EF4-FFF2-40B4-BE49-F238E27FC236}">
                <a16:creationId xmlns:a16="http://schemas.microsoft.com/office/drawing/2014/main" id="{058ABCC7-3C66-430D-9A60-066227838C0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>
            <a:extLst>
              <a:ext uri="{FF2B5EF4-FFF2-40B4-BE49-F238E27FC236}">
                <a16:creationId xmlns:a16="http://schemas.microsoft.com/office/drawing/2014/main" id="{16F7DB9B-57A2-4A2B-98CF-DD199116FE9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8315E01-0D51-460B-8FF1-C2FE1FC6868A}" type="slidenum">
              <a:rPr kumimoji="0" lang="en-US" altLang="en-US"/>
              <a:pPr>
                <a:spcBef>
                  <a:spcPct val="0"/>
                </a:spcBef>
              </a:pPr>
              <a:t>20</a:t>
            </a:fld>
            <a:endParaRPr kumimoji="0" lang="en-US" altLang="en-US"/>
          </a:p>
        </p:txBody>
      </p:sp>
      <p:sp>
        <p:nvSpPr>
          <p:cNvPr id="43011" name="Rectangle 2">
            <a:extLst>
              <a:ext uri="{FF2B5EF4-FFF2-40B4-BE49-F238E27FC236}">
                <a16:creationId xmlns:a16="http://schemas.microsoft.com/office/drawing/2014/main" id="{8027A45C-5C84-46F3-A658-D71E54500BD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>
            <a:extLst>
              <a:ext uri="{FF2B5EF4-FFF2-40B4-BE49-F238E27FC236}">
                <a16:creationId xmlns:a16="http://schemas.microsoft.com/office/drawing/2014/main" id="{3A30310A-D92E-40A2-890B-18424792CC2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>
            <a:extLst>
              <a:ext uri="{FF2B5EF4-FFF2-40B4-BE49-F238E27FC236}">
                <a16:creationId xmlns:a16="http://schemas.microsoft.com/office/drawing/2014/main" id="{97C8B68B-1741-48A7-861D-32B62211418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0B855A2-2241-4B5E-B2EF-DD1D2E10B45F}" type="slidenum">
              <a:rPr kumimoji="0" lang="en-US" altLang="en-US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21</a:t>
            </a:fld>
            <a:endParaRPr kumimoji="0" lang="en-US" altLang="en-US">
              <a:solidFill>
                <a:srgbClr val="000000"/>
              </a:solidFill>
            </a:endParaRPr>
          </a:p>
        </p:txBody>
      </p:sp>
      <p:sp>
        <p:nvSpPr>
          <p:cNvPr id="45059" name="Rectangle 2">
            <a:extLst>
              <a:ext uri="{FF2B5EF4-FFF2-40B4-BE49-F238E27FC236}">
                <a16:creationId xmlns:a16="http://schemas.microsoft.com/office/drawing/2014/main" id="{FA65CA8F-213B-4134-BEDD-E58CB4C3944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>
            <a:extLst>
              <a:ext uri="{FF2B5EF4-FFF2-40B4-BE49-F238E27FC236}">
                <a16:creationId xmlns:a16="http://schemas.microsoft.com/office/drawing/2014/main" id="{A30DDDB3-EEE1-4104-A5FD-18623058C08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>
            <a:extLst>
              <a:ext uri="{FF2B5EF4-FFF2-40B4-BE49-F238E27FC236}">
                <a16:creationId xmlns:a16="http://schemas.microsoft.com/office/drawing/2014/main" id="{725E9913-1516-4F36-B446-06A664B7C0F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13AD73E7-39B9-4419-9204-547FD8FFCD7B}" type="slidenum">
              <a:rPr kumimoji="0" lang="en-US" altLang="en-US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23</a:t>
            </a:fld>
            <a:endParaRPr kumimoji="0" lang="en-US" altLang="en-US">
              <a:solidFill>
                <a:srgbClr val="000000"/>
              </a:solidFill>
            </a:endParaRPr>
          </a:p>
        </p:txBody>
      </p:sp>
      <p:sp>
        <p:nvSpPr>
          <p:cNvPr id="48131" name="Rectangle 2">
            <a:extLst>
              <a:ext uri="{FF2B5EF4-FFF2-40B4-BE49-F238E27FC236}">
                <a16:creationId xmlns:a16="http://schemas.microsoft.com/office/drawing/2014/main" id="{971A5E7D-A93D-4921-9687-147123DA150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>
            <a:extLst>
              <a:ext uri="{FF2B5EF4-FFF2-40B4-BE49-F238E27FC236}">
                <a16:creationId xmlns:a16="http://schemas.microsoft.com/office/drawing/2014/main" id="{915E7FD7-142D-4DC9-9A0E-2489A56F215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3D60039D-5DBA-4A5F-9B16-700C25333EA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76EE662-5D51-458C-A0E2-F6446542BD47}" type="slidenum">
              <a:rPr kumimoji="0" lang="en-US" altLang="en-US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2</a:t>
            </a:fld>
            <a:endParaRPr kumimoji="0" lang="en-US" altLang="en-US">
              <a:solidFill>
                <a:srgbClr val="000000"/>
              </a:solidFill>
            </a:endParaRPr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AE3B160E-AF61-42D4-8FB2-52CDF0D963C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F3255A36-D2F8-453C-A417-D4D8AED5287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>
            <a:extLst>
              <a:ext uri="{FF2B5EF4-FFF2-40B4-BE49-F238E27FC236}">
                <a16:creationId xmlns:a16="http://schemas.microsoft.com/office/drawing/2014/main" id="{7C89D4E8-9EF5-4FF7-8565-F76FAD7C955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F09CD71-39DD-4667-A069-4CE46A4C2CCC}" type="slidenum">
              <a:rPr kumimoji="0" lang="en-US" altLang="en-US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3</a:t>
            </a:fld>
            <a:endParaRPr kumimoji="0" lang="en-US" altLang="en-US">
              <a:solidFill>
                <a:srgbClr val="000000"/>
              </a:solidFill>
            </a:endParaRPr>
          </a:p>
        </p:txBody>
      </p:sp>
      <p:sp>
        <p:nvSpPr>
          <p:cNvPr id="12291" name="Rectangle 2">
            <a:extLst>
              <a:ext uri="{FF2B5EF4-FFF2-40B4-BE49-F238E27FC236}">
                <a16:creationId xmlns:a16="http://schemas.microsoft.com/office/drawing/2014/main" id="{B5CC2C0E-CF7A-4106-8DAF-043DD9994CF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>
            <a:extLst>
              <a:ext uri="{FF2B5EF4-FFF2-40B4-BE49-F238E27FC236}">
                <a16:creationId xmlns:a16="http://schemas.microsoft.com/office/drawing/2014/main" id="{588F3265-792B-4C86-A83F-B7416878D13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6">
            <a:extLst>
              <a:ext uri="{FF2B5EF4-FFF2-40B4-BE49-F238E27FC236}">
                <a16:creationId xmlns:a16="http://schemas.microsoft.com/office/drawing/2014/main" id="{A6795FE7-578B-49A6-8282-0B82C08315F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/>
              <a:t>07-Means(MW32-Chow)</a:t>
            </a:r>
          </a:p>
        </p:txBody>
      </p:sp>
      <p:sp>
        <p:nvSpPr>
          <p:cNvPr id="14339" name="Rectangle 7">
            <a:extLst>
              <a:ext uri="{FF2B5EF4-FFF2-40B4-BE49-F238E27FC236}">
                <a16:creationId xmlns:a16="http://schemas.microsoft.com/office/drawing/2014/main" id="{392170EA-D6CD-429D-B3B0-3B1A28C11E5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0C1F217-24D4-4212-91B8-1AA8B2D0557C}" type="slidenum">
              <a:rPr kumimoji="0" lang="en-US" altLang="en-US"/>
              <a:pPr>
                <a:spcBef>
                  <a:spcPct val="0"/>
                </a:spcBef>
              </a:pPr>
              <a:t>4</a:t>
            </a:fld>
            <a:endParaRPr kumimoji="0" lang="en-US" altLang="en-US"/>
          </a:p>
        </p:txBody>
      </p:sp>
      <p:sp>
        <p:nvSpPr>
          <p:cNvPr id="14340" name="Rectangle 2">
            <a:extLst>
              <a:ext uri="{FF2B5EF4-FFF2-40B4-BE49-F238E27FC236}">
                <a16:creationId xmlns:a16="http://schemas.microsoft.com/office/drawing/2014/main" id="{F87C2345-7112-4016-9567-D887F6697A1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1" name="Rectangle 3">
            <a:extLst>
              <a:ext uri="{FF2B5EF4-FFF2-40B4-BE49-F238E27FC236}">
                <a16:creationId xmlns:a16="http://schemas.microsoft.com/office/drawing/2014/main" id="{E32B5B32-E110-4E9E-8296-045BB99F8A9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">
            <a:extLst>
              <a:ext uri="{FF2B5EF4-FFF2-40B4-BE49-F238E27FC236}">
                <a16:creationId xmlns:a16="http://schemas.microsoft.com/office/drawing/2014/main" id="{ADBA9C26-C1D1-43EB-A48C-5534870BA2B6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/>
              <a:t>07-Means(MW32-Chow)</a:t>
            </a:r>
          </a:p>
        </p:txBody>
      </p:sp>
      <p:sp>
        <p:nvSpPr>
          <p:cNvPr id="16387" name="Rectangle 7">
            <a:extLst>
              <a:ext uri="{FF2B5EF4-FFF2-40B4-BE49-F238E27FC236}">
                <a16:creationId xmlns:a16="http://schemas.microsoft.com/office/drawing/2014/main" id="{120D3625-CA40-4A16-8F52-5A33582FE75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4C9FDAD-D8F3-4F28-9A9E-D876484E5542}" type="slidenum">
              <a:rPr kumimoji="0" lang="en-US" altLang="en-US"/>
              <a:pPr>
                <a:spcBef>
                  <a:spcPct val="0"/>
                </a:spcBef>
              </a:pPr>
              <a:t>5</a:t>
            </a:fld>
            <a:endParaRPr kumimoji="0" lang="en-US" altLang="en-US"/>
          </a:p>
        </p:txBody>
      </p:sp>
      <p:sp>
        <p:nvSpPr>
          <p:cNvPr id="16388" name="Rectangle 2">
            <a:extLst>
              <a:ext uri="{FF2B5EF4-FFF2-40B4-BE49-F238E27FC236}">
                <a16:creationId xmlns:a16="http://schemas.microsoft.com/office/drawing/2014/main" id="{C929B42B-43D6-41B4-9724-12944F4D23D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9" name="Rectangle 3">
            <a:extLst>
              <a:ext uri="{FF2B5EF4-FFF2-40B4-BE49-F238E27FC236}">
                <a16:creationId xmlns:a16="http://schemas.microsoft.com/office/drawing/2014/main" id="{77285829-9866-4E3C-959F-94C901AB0B2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6">
            <a:extLst>
              <a:ext uri="{FF2B5EF4-FFF2-40B4-BE49-F238E27FC236}">
                <a16:creationId xmlns:a16="http://schemas.microsoft.com/office/drawing/2014/main" id="{8BE9D59C-24B6-402D-A73D-F4438A152E19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/>
              <a:t>07-Means(MW32-Chow)</a:t>
            </a:r>
          </a:p>
        </p:txBody>
      </p:sp>
      <p:sp>
        <p:nvSpPr>
          <p:cNvPr id="18435" name="Rectangle 7">
            <a:extLst>
              <a:ext uri="{FF2B5EF4-FFF2-40B4-BE49-F238E27FC236}">
                <a16:creationId xmlns:a16="http://schemas.microsoft.com/office/drawing/2014/main" id="{F5EB5F48-E0E4-4227-99EB-9E3B68B1663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AC570DD-9F37-4D89-8371-DCFDE3D5E1AE}" type="slidenum">
              <a:rPr kumimoji="0" lang="en-US" altLang="en-US"/>
              <a:pPr>
                <a:spcBef>
                  <a:spcPct val="0"/>
                </a:spcBef>
              </a:pPr>
              <a:t>6</a:t>
            </a:fld>
            <a:endParaRPr kumimoji="0" lang="en-US" altLang="en-US"/>
          </a:p>
        </p:txBody>
      </p:sp>
      <p:sp>
        <p:nvSpPr>
          <p:cNvPr id="18436" name="Rectangle 2">
            <a:extLst>
              <a:ext uri="{FF2B5EF4-FFF2-40B4-BE49-F238E27FC236}">
                <a16:creationId xmlns:a16="http://schemas.microsoft.com/office/drawing/2014/main" id="{DB630F6A-4169-4D35-9CCA-457A143A2E7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7" name="Rectangle 3">
            <a:extLst>
              <a:ext uri="{FF2B5EF4-FFF2-40B4-BE49-F238E27FC236}">
                <a16:creationId xmlns:a16="http://schemas.microsoft.com/office/drawing/2014/main" id="{1A39EC66-1334-4855-BF7D-0E57AD3FC2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">
            <a:extLst>
              <a:ext uri="{FF2B5EF4-FFF2-40B4-BE49-F238E27FC236}">
                <a16:creationId xmlns:a16="http://schemas.microsoft.com/office/drawing/2014/main" id="{6120D869-9772-44D7-8424-27AD85ABA623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/>
              <a:t>07-Means(MW32-Chow)</a:t>
            </a:r>
          </a:p>
        </p:txBody>
      </p:sp>
      <p:sp>
        <p:nvSpPr>
          <p:cNvPr id="20483" name="Rectangle 7">
            <a:extLst>
              <a:ext uri="{FF2B5EF4-FFF2-40B4-BE49-F238E27FC236}">
                <a16:creationId xmlns:a16="http://schemas.microsoft.com/office/drawing/2014/main" id="{B65E6B46-6B89-4F92-85A9-756C7D9776D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3DBA2F7-4CCA-4D1C-B8E9-BD40AE38E8CC}" type="slidenum">
              <a:rPr kumimoji="0" lang="en-US" altLang="en-US"/>
              <a:pPr>
                <a:spcBef>
                  <a:spcPct val="0"/>
                </a:spcBef>
              </a:pPr>
              <a:t>7</a:t>
            </a:fld>
            <a:endParaRPr kumimoji="0" lang="en-US" altLang="en-US"/>
          </a:p>
        </p:txBody>
      </p:sp>
      <p:sp>
        <p:nvSpPr>
          <p:cNvPr id="20484" name="Rectangle 2">
            <a:extLst>
              <a:ext uri="{FF2B5EF4-FFF2-40B4-BE49-F238E27FC236}">
                <a16:creationId xmlns:a16="http://schemas.microsoft.com/office/drawing/2014/main" id="{20B3451C-E561-44BE-847F-518B92ECE32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5" name="Rectangle 3">
            <a:extLst>
              <a:ext uri="{FF2B5EF4-FFF2-40B4-BE49-F238E27FC236}">
                <a16:creationId xmlns:a16="http://schemas.microsoft.com/office/drawing/2014/main" id="{3B9690A7-F58A-4EEE-A34F-7A8C22AA77C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6">
            <a:extLst>
              <a:ext uri="{FF2B5EF4-FFF2-40B4-BE49-F238E27FC236}">
                <a16:creationId xmlns:a16="http://schemas.microsoft.com/office/drawing/2014/main" id="{969B59C1-FFB0-49DD-B0D7-382A6ACD983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/>
              <a:t>07-Means(MW32-Chow)</a:t>
            </a:r>
          </a:p>
        </p:txBody>
      </p:sp>
      <p:sp>
        <p:nvSpPr>
          <p:cNvPr id="23555" name="Rectangle 7">
            <a:extLst>
              <a:ext uri="{FF2B5EF4-FFF2-40B4-BE49-F238E27FC236}">
                <a16:creationId xmlns:a16="http://schemas.microsoft.com/office/drawing/2014/main" id="{10CA8ADE-F91B-42A8-93E3-229192FD50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7B46A94-5EE8-4891-B6F7-8BFAE364CA26}" type="slidenum">
              <a:rPr kumimoji="0" lang="en-US" altLang="en-US"/>
              <a:pPr>
                <a:spcBef>
                  <a:spcPct val="0"/>
                </a:spcBef>
              </a:pPr>
              <a:t>9</a:t>
            </a:fld>
            <a:endParaRPr kumimoji="0" lang="en-US" altLang="en-US"/>
          </a:p>
        </p:txBody>
      </p:sp>
      <p:sp>
        <p:nvSpPr>
          <p:cNvPr id="23556" name="Rectangle 2">
            <a:extLst>
              <a:ext uri="{FF2B5EF4-FFF2-40B4-BE49-F238E27FC236}">
                <a16:creationId xmlns:a16="http://schemas.microsoft.com/office/drawing/2014/main" id="{10E03E75-231D-4B1C-8572-393EBD5A0BC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7" name="Rectangle 3">
            <a:extLst>
              <a:ext uri="{FF2B5EF4-FFF2-40B4-BE49-F238E27FC236}">
                <a16:creationId xmlns:a16="http://schemas.microsoft.com/office/drawing/2014/main" id="{AF7CF8DC-8A08-4B62-9316-3ABBB386A2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6">
            <a:extLst>
              <a:ext uri="{FF2B5EF4-FFF2-40B4-BE49-F238E27FC236}">
                <a16:creationId xmlns:a16="http://schemas.microsoft.com/office/drawing/2014/main" id="{34B3ABD7-1613-4118-8F38-EB9BF7EE6E26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/>
              <a:t>07-Means(MW32-Chow)</a:t>
            </a:r>
          </a:p>
        </p:txBody>
      </p:sp>
      <p:sp>
        <p:nvSpPr>
          <p:cNvPr id="25603" name="Rectangle 7">
            <a:extLst>
              <a:ext uri="{FF2B5EF4-FFF2-40B4-BE49-F238E27FC236}">
                <a16:creationId xmlns:a16="http://schemas.microsoft.com/office/drawing/2014/main" id="{8C564833-5167-4268-ACCF-09111041E25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191B752A-F5B4-4A3D-817A-D530848589EB}" type="slidenum">
              <a:rPr kumimoji="0" lang="en-US" altLang="en-US"/>
              <a:pPr>
                <a:spcBef>
                  <a:spcPct val="0"/>
                </a:spcBef>
              </a:pPr>
              <a:t>10</a:t>
            </a:fld>
            <a:endParaRPr kumimoji="0" lang="en-US" altLang="en-US"/>
          </a:p>
        </p:txBody>
      </p:sp>
      <p:sp>
        <p:nvSpPr>
          <p:cNvPr id="25604" name="Rectangle 2">
            <a:extLst>
              <a:ext uri="{FF2B5EF4-FFF2-40B4-BE49-F238E27FC236}">
                <a16:creationId xmlns:a16="http://schemas.microsoft.com/office/drawing/2014/main" id="{6355EA7B-0C2D-4A3F-8997-7D103A2A464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5" name="Rectangle 3">
            <a:extLst>
              <a:ext uri="{FF2B5EF4-FFF2-40B4-BE49-F238E27FC236}">
                <a16:creationId xmlns:a16="http://schemas.microsoft.com/office/drawing/2014/main" id="{A9D33027-333F-404A-9AF4-18DF9353206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BA5E9827-1097-475F-A0CF-3661DECC4D5F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7BC260F3-1857-4FCD-A233-336581057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138E22A9-CC24-48D7-BAD7-9D6772B5E117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C4072C24-2265-4B30-8478-D527B7AB1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0610C150-C457-4932-904F-04442B5DB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9E43913A-CE08-4213-B1A3-31445271C17C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20F00DD6-7B76-4936-94CA-0114C7BB420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4E1F6984-C247-45C4-9D40-66236129CE3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48FF681-C191-4ADA-8241-60196E89A67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028536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FBC6B7C3-52F1-4685-905B-1071C814BE3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7648D170-2056-412C-9FB7-F640F792985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E83C2FF4-3748-4524-9C44-47E7CA14A41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B8A1C9-BF69-4840-9C12-918BEAEB29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2394645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DF598E4C-CC21-494B-A59A-FC030CF816B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B7AED19E-46D0-46EE-ADAB-EB272CFD6B3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AF8BC886-3E75-4610-B658-609C04A1885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EAA297-D7DD-4D39-AE73-7AC148F17C7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389046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857720081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62232764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12347615"/>
      </p:ext>
    </p:extLst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55012707"/>
      </p:ext>
    </p:extLst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75839105"/>
      </p:ext>
    </p:extLst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60143830"/>
      </p:ext>
    </p:extLst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154260"/>
      </p:ext>
    </p:extLst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15181603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15C283F9-92A1-4EE1-A944-C55530CC7A8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49F1499C-2A7F-475B-ADDD-EE556A1EB50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A1377F37-0C41-4F3E-8857-7ADF7A412E5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607DF5-7B21-4479-93B5-413C955952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4422986"/>
      </p:ext>
    </p:extLst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6379229"/>
      </p:ext>
    </p:extLst>
  </p:cSld>
  <p:clrMapOvr>
    <a:masterClrMapping/>
  </p:clrMapOvr>
  <p:transition spd="med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55013270"/>
      </p:ext>
    </p:extLst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6676946"/>
      </p:ext>
    </p:extLst>
  </p:cSld>
  <p:clrMapOvr>
    <a:masterClrMapping/>
  </p:clrMapOvr>
  <p:transition spd="med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96D900D7-C1CE-402F-8F67-2E2629506B20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D9CAB9A5-01D6-4A5D-B458-77035FBD3A9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E3DDA5A6-D1BD-4777-A68C-418BBDF8C2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B5D8AC8D-5C2E-4ACC-91E6-37829C6965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3D0A6255-7469-42D3-B910-D251DED7AC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6023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0" y="0"/>
            <a:ext cx="9144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6024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81000" y="1752600"/>
            <a:ext cx="8382000" cy="17526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060007136"/>
      </p:ext>
    </p:extLst>
  </p:cSld>
  <p:clrMapOvr>
    <a:masterClrMapping/>
  </p:clrMapOvr>
  <p:transition spd="med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60551162"/>
      </p:ext>
    </p:extLst>
  </p:cSld>
  <p:clrMapOvr>
    <a:masterClrMapping/>
  </p:clrMapOvr>
  <p:transition spd="med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107874"/>
      </p:ext>
    </p:extLst>
  </p:cSld>
  <p:clrMapOvr>
    <a:masterClrMapping/>
  </p:clrMapOvr>
  <p:transition spd="med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41475"/>
            <a:ext cx="40005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641475"/>
            <a:ext cx="40005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13124366"/>
      </p:ext>
    </p:extLst>
  </p:cSld>
  <p:clrMapOvr>
    <a:masterClrMapping/>
  </p:clrMapOvr>
  <p:transition spd="med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4892348"/>
      </p:ext>
    </p:extLst>
  </p:cSld>
  <p:clrMapOvr>
    <a:masterClrMapping/>
  </p:clrMapOvr>
  <p:transition spd="med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19228223"/>
      </p:ext>
    </p:extLst>
  </p:cSld>
  <p:clrMapOvr>
    <a:masterClrMapping/>
  </p:clrMapOvr>
  <p:transition spd="med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538992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1F492FED-A84F-499C-BE77-D1A1611E45E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09FE309C-9501-4A64-805A-FE5CBD1894C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836D3CB8-FEDB-4AB5-B730-24FC530D14F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E7087F-8031-4B8D-9271-1323BB5336D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745673"/>
      </p:ext>
    </p:extLst>
  </p:cSld>
  <p:clrMapOvr>
    <a:masterClrMapping/>
  </p:clrMapOvr>
  <p:transition spd="med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99677314"/>
      </p:ext>
    </p:extLst>
  </p:cSld>
  <p:clrMapOvr>
    <a:masterClrMapping/>
  </p:clrMapOvr>
  <p:transition spd="med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36836680"/>
      </p:ext>
    </p:extLst>
  </p:cSld>
  <p:clrMapOvr>
    <a:masterClrMapping/>
  </p:clrMapOvr>
  <p:transition spd="med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08486998"/>
      </p:ext>
    </p:extLst>
  </p:cSld>
  <p:clrMapOvr>
    <a:masterClrMapping/>
  </p:clrMapOvr>
  <p:transition spd="med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62287639"/>
      </p:ext>
    </p:extLst>
  </p:cSld>
  <p:clrMapOvr>
    <a:masterClrMapping/>
  </p:clrMapOvr>
  <p:transition spd="med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236116332"/>
      </p:ext>
    </p:extLst>
  </p:cSld>
  <p:clrMapOvr>
    <a:masterClrMapping/>
  </p:clrMapOvr>
  <p:transition spd="med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85625958"/>
      </p:ext>
    </p:extLst>
  </p:cSld>
  <p:clrMapOvr>
    <a:masterClrMapping/>
  </p:clrMapOvr>
  <p:transition spd="med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51782715"/>
      </p:ext>
    </p:extLst>
  </p:cSld>
  <p:clrMapOvr>
    <a:masterClrMapping/>
  </p:clrMapOvr>
  <p:transition spd="med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15618558"/>
      </p:ext>
    </p:extLst>
  </p:cSld>
  <p:clrMapOvr>
    <a:masterClrMapping/>
  </p:clrMapOvr>
  <p:transition spd="med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51501039"/>
      </p:ext>
    </p:extLst>
  </p:cSld>
  <p:clrMapOvr>
    <a:masterClrMapping/>
  </p:clrMapOvr>
  <p:transition spd="med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4674127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7FB7A9D5-7CF6-4C61-8325-1F7EF737E22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19EF373A-8C98-4726-BC78-862E2032C5C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1D7CB018-B71F-4EA4-9786-6D3901B2B4C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F74517-383B-4033-BEC3-272B562F8E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785424"/>
      </p:ext>
    </p:extLst>
  </p:cSld>
  <p:clrMapOvr>
    <a:masterClrMapping/>
  </p:clrMapOvr>
  <p:transition spd="med"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5128911"/>
      </p:ext>
    </p:extLst>
  </p:cSld>
  <p:clrMapOvr>
    <a:masterClrMapping/>
  </p:clrMapOvr>
  <p:transition spd="med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87190153"/>
      </p:ext>
    </p:extLst>
  </p:cSld>
  <p:clrMapOvr>
    <a:masterClrMapping/>
  </p:clrMapOvr>
  <p:transition spd="med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1558412"/>
      </p:ext>
    </p:extLst>
  </p:cSld>
  <p:clrMapOvr>
    <a:masterClrMapping/>
  </p:clrMapOvr>
  <p:transition spd="med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53620549"/>
      </p:ext>
    </p:extLst>
  </p:cSld>
  <p:clrMapOvr>
    <a:masterClrMapping/>
  </p:clrMapOvr>
  <p:transition spd="med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32205615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953ABC08-26B4-4708-9D41-450B5091C99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556ADA85-0BE2-43D3-B193-10AF58033A4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AD801295-B80A-4475-BB9D-C46BD91AA09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D93A53-1F56-4E07-B50B-20642A0564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9138760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429306B9-E208-42AA-A745-95C49512529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57DDD9FE-56F6-4E2A-AB1C-5558592BE75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1611533C-E054-402A-8264-305CC09BE7D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0F95F9-2A11-46A9-88A6-19FE93DA67E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4258965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A1647056-D1D0-4820-8158-629352EDE00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CF4DB517-4454-402B-9E74-C7FBCC29DA8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7637B8E8-EDAF-4CD8-B7C0-09E4E60D3AA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598083-BF25-43F6-9565-D22E35DC819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7664921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7B2DC868-4133-4BDA-90DC-E5A0C8B5108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7ADEB906-FD55-4FAB-A190-BEC19924AA8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8057EB7E-89C0-477D-9F01-6D390507921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ED096-AC75-4B32-AB77-19164D2C86C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7408750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4B9F1084-A1DB-4F5B-AA98-BD1EA14BC6D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782899E7-2F0C-41F4-88BF-B5DFE6524E8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0ADE8F17-17E1-459B-890E-603231EA7C0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ED0D6E-EA06-43BF-A4D0-6DA0754F8D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5275820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C99C8A06-74E1-411B-81ED-738DDF5BDADA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1032" name="Freeform 3">
              <a:extLst>
                <a:ext uri="{FF2B5EF4-FFF2-40B4-BE49-F238E27FC236}">
                  <a16:creationId xmlns:a16="http://schemas.microsoft.com/office/drawing/2014/main" id="{2DA66C7E-EC3E-4F2A-A006-7503F96F742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3" name="Freeform 4">
              <a:extLst>
                <a:ext uri="{FF2B5EF4-FFF2-40B4-BE49-F238E27FC236}">
                  <a16:creationId xmlns:a16="http://schemas.microsoft.com/office/drawing/2014/main" id="{D30E4206-ECCF-4182-823E-DBA6105A1B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4" name="Freeform 5">
              <a:extLst>
                <a:ext uri="{FF2B5EF4-FFF2-40B4-BE49-F238E27FC236}">
                  <a16:creationId xmlns:a16="http://schemas.microsoft.com/office/drawing/2014/main" id="{7D741116-EC12-478D-963F-3A0AD743A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5" name="Freeform 6">
              <a:extLst>
                <a:ext uri="{FF2B5EF4-FFF2-40B4-BE49-F238E27FC236}">
                  <a16:creationId xmlns:a16="http://schemas.microsoft.com/office/drawing/2014/main" id="{222FEF29-0AD1-403C-993C-6AA59F856F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2DBEECC8-1618-4BA2-A5DC-EC6D6C0E7F5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5362E2CB-E23C-4763-A8C7-65E12CF7B03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50000"/>
              </a:spcBef>
              <a:defRPr sz="14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957520C1-6139-47B5-8A63-F50119A72D8F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50000"/>
              </a:spcBef>
              <a:defRPr sz="14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9" name="Rectangle 11">
            <a:extLst>
              <a:ext uri="{FF2B5EF4-FFF2-40B4-BE49-F238E27FC236}">
                <a16:creationId xmlns:a16="http://schemas.microsoft.com/office/drawing/2014/main" id="{4F7AE53D-DE90-4FDF-B06B-FCDBCBED71C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50000"/>
              </a:spcBef>
              <a:defRPr sz="1400" b="0" smtClean="0"/>
            </a:lvl1pPr>
          </a:lstStyle>
          <a:p>
            <a:pPr>
              <a:defRPr/>
            </a:pPr>
            <a:fld id="{CB5A6BB1-7EED-4B45-A728-DAC93776553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0FAC52F8-FECB-462B-BCC2-B0F03B564B6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37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905" r:id="rId1"/>
    <p:sldLayoutId id="2147483906" r:id="rId2"/>
    <p:sldLayoutId id="2147483907" r:id="rId3"/>
    <p:sldLayoutId id="2147483908" r:id="rId4"/>
    <p:sldLayoutId id="2147483909" r:id="rId5"/>
    <p:sldLayoutId id="2147483910" r:id="rId6"/>
    <p:sldLayoutId id="2147483911" r:id="rId7"/>
    <p:sldLayoutId id="2147483912" r:id="rId8"/>
    <p:sldLayoutId id="2147483913" r:id="rId9"/>
    <p:sldLayoutId id="2147483914" r:id="rId10"/>
    <p:sldLayoutId id="2147483915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>
            <a:extLst>
              <a:ext uri="{FF2B5EF4-FFF2-40B4-BE49-F238E27FC236}">
                <a16:creationId xmlns:a16="http://schemas.microsoft.com/office/drawing/2014/main" id="{000ACDEF-8C83-4AB7-B883-0940384E8AE6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2053" name="Freeform 3">
              <a:extLst>
                <a:ext uri="{FF2B5EF4-FFF2-40B4-BE49-F238E27FC236}">
                  <a16:creationId xmlns:a16="http://schemas.microsoft.com/office/drawing/2014/main" id="{6A08243B-AC2F-40A6-9B05-163756FFCCC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4" name="Freeform 4">
              <a:extLst>
                <a:ext uri="{FF2B5EF4-FFF2-40B4-BE49-F238E27FC236}">
                  <a16:creationId xmlns:a16="http://schemas.microsoft.com/office/drawing/2014/main" id="{77756D81-1B0F-4E27-B714-2217FA18324D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5" name="Freeform 5">
              <a:extLst>
                <a:ext uri="{FF2B5EF4-FFF2-40B4-BE49-F238E27FC236}">
                  <a16:creationId xmlns:a16="http://schemas.microsoft.com/office/drawing/2014/main" id="{5A2C59EE-3137-4BE9-8182-A67E7A1C99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6" name="Freeform 6">
              <a:extLst>
                <a:ext uri="{FF2B5EF4-FFF2-40B4-BE49-F238E27FC236}">
                  <a16:creationId xmlns:a16="http://schemas.microsoft.com/office/drawing/2014/main" id="{32128703-C73C-496C-889B-BBD705F8C0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4999" name="Rectangle 7">
            <a:extLst>
              <a:ext uri="{FF2B5EF4-FFF2-40B4-BE49-F238E27FC236}">
                <a16:creationId xmlns:a16="http://schemas.microsoft.com/office/drawing/2014/main" id="{98CD3102-4F70-493D-BC6B-EB3E589DFB6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85000" name="Rectangle 8">
            <a:extLst>
              <a:ext uri="{FF2B5EF4-FFF2-40B4-BE49-F238E27FC236}">
                <a16:creationId xmlns:a16="http://schemas.microsoft.com/office/drawing/2014/main" id="{CE7E388D-2158-4C97-B2A2-5ECC5057114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41475"/>
            <a:ext cx="8153400" cy="4454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38" r:id="rId1"/>
    <p:sldLayoutId id="2147483916" r:id="rId2"/>
    <p:sldLayoutId id="2147483917" r:id="rId3"/>
    <p:sldLayoutId id="2147483918" r:id="rId4"/>
    <p:sldLayoutId id="2147483919" r:id="rId5"/>
    <p:sldLayoutId id="2147483920" r:id="rId6"/>
    <p:sldLayoutId id="2147483921" r:id="rId7"/>
    <p:sldLayoutId id="2147483922" r:id="rId8"/>
    <p:sldLayoutId id="2147483923" r:id="rId9"/>
    <p:sldLayoutId id="2147483924" r:id="rId10"/>
    <p:sldLayoutId id="2147483925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404813" indent="-4048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Wingdings" panose="05000000000000000000" pitchFamily="2" charset="2"/>
        <a:buChar char="n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862013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4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254125" indent="-2778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Times New Roman" panose="02020603050405020304" pitchFamily="18" charset="0"/>
        <a:buChar char="■"/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927" r:id="rId2"/>
    <p:sldLayoutId id="2147483928" r:id="rId3"/>
    <p:sldLayoutId id="2147483929" r:id="rId4"/>
    <p:sldLayoutId id="2147483930" r:id="rId5"/>
    <p:sldLayoutId id="2147483931" r:id="rId6"/>
    <p:sldLayoutId id="2147483932" r:id="rId7"/>
    <p:sldLayoutId id="2147483933" r:id="rId8"/>
    <p:sldLayoutId id="2147483934" r:id="rId9"/>
    <p:sldLayoutId id="2147483935" r:id="rId10"/>
    <p:sldLayoutId id="2147483936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-arkemmaus.org/index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>
            <a:extLst>
              <a:ext uri="{FF2B5EF4-FFF2-40B4-BE49-F238E27FC236}">
                <a16:creationId xmlns:a16="http://schemas.microsoft.com/office/drawing/2014/main" id="{42C59A69-6851-4ECF-9639-ADE3FD3ED80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/>
              <a:t>Holy Spirit, Thou Art Welcome</a:t>
            </a:r>
            <a:endParaRPr lang="en-US" sz="4400" dirty="0">
              <a:cs typeface="Times New Roman" pitchFamily="18" charset="0"/>
            </a:endParaRPr>
          </a:p>
        </p:txBody>
      </p:sp>
      <p:sp>
        <p:nvSpPr>
          <p:cNvPr id="87043" name="Rectangle 3">
            <a:extLst>
              <a:ext uri="{FF2B5EF4-FFF2-40B4-BE49-F238E27FC236}">
                <a16:creationId xmlns:a16="http://schemas.microsoft.com/office/drawing/2014/main" id="{301799E2-DD8C-4B15-A228-A6946A5AFFE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066800"/>
            <a:ext cx="9144000" cy="3962400"/>
          </a:xfrm>
        </p:spPr>
        <p:txBody>
          <a:bodyPr/>
          <a:lstStyle/>
          <a:p>
            <a:pPr eaLnBrk="1" hangingPunct="1">
              <a:defRPr/>
            </a:pPr>
            <a:r>
              <a:rPr lang="en-US" sz="3400">
                <a:latin typeface="Arial" charset="0"/>
                <a:cs typeface="Arial" charset="0"/>
              </a:rPr>
              <a:t>Holy Spirit, Thou art welcome in this place;</a:t>
            </a:r>
            <a:endParaRPr lang="en-US" sz="3400" i="1">
              <a:latin typeface="Arial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3400">
                <a:latin typeface="Arial" charset="0"/>
                <a:cs typeface="Times New Roman" pitchFamily="18" charset="0"/>
              </a:rPr>
              <a:t>Holy Spirit, Thou art welcome in this place.</a:t>
            </a:r>
          </a:p>
          <a:p>
            <a:pPr eaLnBrk="1" hangingPunct="1">
              <a:defRPr/>
            </a:pPr>
            <a:r>
              <a:rPr lang="en-US" sz="3400">
                <a:latin typeface="Arial" charset="0"/>
                <a:cs typeface="Times New Roman" pitchFamily="18" charset="0"/>
              </a:rPr>
              <a:t>Omnipotent Father of mercy and grace, </a:t>
            </a:r>
          </a:p>
          <a:p>
            <a:pPr eaLnBrk="1" hangingPunct="1">
              <a:defRPr/>
            </a:pPr>
            <a:r>
              <a:rPr lang="en-US" sz="3400">
                <a:latin typeface="Arial" charset="0"/>
                <a:cs typeface="Times New Roman" pitchFamily="18" charset="0"/>
              </a:rPr>
              <a:t>Thou art welcome in this place.</a:t>
            </a:r>
          </a:p>
        </p:txBody>
      </p:sp>
      <p:sp>
        <p:nvSpPr>
          <p:cNvPr id="87044" name="Text Box 4">
            <a:extLst>
              <a:ext uri="{FF2B5EF4-FFF2-40B4-BE49-F238E27FC236}">
                <a16:creationId xmlns:a16="http://schemas.microsoft.com/office/drawing/2014/main" id="{BB741770-B917-4020-AF2F-0EDE55FA9E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9144000" cy="30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sz="1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Dottie Rambo / David Huntsinger  © 1977  John T Benson Publishing Co   (ASCAP) - CCLI#11082353</a:t>
            </a: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>
            <a:extLst>
              <a:ext uri="{FF2B5EF4-FFF2-40B4-BE49-F238E27FC236}">
                <a16:creationId xmlns:a16="http://schemas.microsoft.com/office/drawing/2014/main" id="{1FCE3C6E-EF71-458A-AD21-400B5DCBC8B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>
                <a:solidFill>
                  <a:srgbClr val="FFFF00"/>
                </a:solidFill>
              </a:rPr>
              <a:t>Modes of Baptism</a:t>
            </a:r>
          </a:p>
        </p:txBody>
      </p:sp>
      <p:sp>
        <p:nvSpPr>
          <p:cNvPr id="97283" name="Rectangle 3">
            <a:extLst>
              <a:ext uri="{FF2B5EF4-FFF2-40B4-BE49-F238E27FC236}">
                <a16:creationId xmlns:a16="http://schemas.microsoft.com/office/drawing/2014/main" id="{F6B0B1ED-420A-4162-A9CB-81663C4EAFB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981200" y="1371600"/>
            <a:ext cx="4800600" cy="2092325"/>
          </a:xfrm>
        </p:spPr>
        <p:txBody>
          <a:bodyPr/>
          <a:lstStyle/>
          <a:p>
            <a:pPr marL="514350" indent="-514350" eaLnBrk="1" hangingPunct="1">
              <a:buSzPct val="85000"/>
              <a:buFont typeface="+mj-lt"/>
              <a:buAutoNum type="arabicPeriod"/>
              <a:defRPr/>
            </a:pPr>
            <a:r>
              <a:rPr lang="en-US" sz="3600" b="1" dirty="0"/>
              <a:t>Immersion</a:t>
            </a:r>
          </a:p>
          <a:p>
            <a:pPr marL="514350" indent="-514350" eaLnBrk="1" hangingPunct="1">
              <a:buSzPct val="85000"/>
              <a:buFont typeface="+mj-lt"/>
              <a:buAutoNum type="arabicPeriod"/>
              <a:defRPr/>
            </a:pPr>
            <a:r>
              <a:rPr lang="en-US" sz="3600" b="1" dirty="0"/>
              <a:t>Pouring</a:t>
            </a:r>
          </a:p>
          <a:p>
            <a:pPr marL="514350" indent="-514350" eaLnBrk="1" hangingPunct="1">
              <a:buSzPct val="85000"/>
              <a:buFont typeface="+mj-lt"/>
              <a:buAutoNum type="arabicPeriod"/>
              <a:defRPr/>
            </a:pPr>
            <a:r>
              <a:rPr lang="en-US" sz="3600" b="1" dirty="0"/>
              <a:t>Sprinkling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>
            <a:extLst>
              <a:ext uri="{FF2B5EF4-FFF2-40B4-BE49-F238E27FC236}">
                <a16:creationId xmlns:a16="http://schemas.microsoft.com/office/drawing/2014/main" id="{AFB43BC8-4CEF-4888-991B-4CE9EB9A41B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>
                <a:solidFill>
                  <a:srgbClr val="FFFF00"/>
                </a:solidFill>
              </a:rPr>
              <a:t>Ages for Baptism</a:t>
            </a:r>
          </a:p>
        </p:txBody>
      </p:sp>
      <p:sp>
        <p:nvSpPr>
          <p:cNvPr id="26627" name="Text Box 6">
            <a:extLst>
              <a:ext uri="{FF2B5EF4-FFF2-40B4-BE49-F238E27FC236}">
                <a16:creationId xmlns:a16="http://schemas.microsoft.com/office/drawing/2014/main" id="{61A00680-7B68-4C55-8F81-66A69162BD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8125" y="2632075"/>
            <a:ext cx="62642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E0ACE8EA-CB0A-4B19-B70D-67B0F5A687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066800"/>
            <a:ext cx="8382000" cy="4648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eaLnBrk="1" hangingPunct="1">
              <a:spcBef>
                <a:spcPts val="0"/>
              </a:spcBef>
              <a:buClr>
                <a:schemeClr val="tx2"/>
              </a:buClr>
              <a:buSzPct val="85000"/>
              <a:defRPr/>
            </a:pPr>
            <a:r>
              <a:rPr lang="en-US" sz="36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Adults:</a:t>
            </a:r>
          </a:p>
          <a:p>
            <a:pPr marL="914400" indent="-914400" eaLnBrk="1" hangingPunct="1">
              <a:spcBef>
                <a:spcPts val="0"/>
              </a:spcBef>
              <a:buClr>
                <a:schemeClr val="tx2"/>
              </a:buClr>
              <a:buSzPct val="85000"/>
              <a:defRPr/>
            </a:pPr>
            <a:r>
              <a:rPr lang="en-US" sz="36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	Celebrate both God’s love and justifying grace </a:t>
            </a:r>
            <a:r>
              <a:rPr lang="en-US" sz="3600" i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together </a:t>
            </a:r>
            <a:r>
              <a:rPr lang="en-US" sz="36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in one act</a:t>
            </a:r>
            <a:endParaRPr lang="en-US" sz="3600" i="1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914400" indent="-914400" eaLnBrk="1" hangingPunct="1">
              <a:spcBef>
                <a:spcPts val="0"/>
              </a:spcBef>
              <a:buClr>
                <a:schemeClr val="tx2"/>
              </a:buClr>
              <a:buSzPct val="85000"/>
              <a:defRPr/>
            </a:pPr>
            <a:endParaRPr lang="en-US" sz="10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eaLnBrk="1" hangingPunct="1">
              <a:spcBef>
                <a:spcPts val="0"/>
              </a:spcBef>
              <a:buClr>
                <a:schemeClr val="tx2"/>
              </a:buClr>
              <a:buSzPct val="85000"/>
              <a:defRPr/>
            </a:pPr>
            <a:r>
              <a:rPr lang="en-US" sz="36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Infants and children:</a:t>
            </a:r>
          </a:p>
          <a:p>
            <a:pPr marL="914400" indent="-914400" eaLnBrk="1" hangingPunct="1">
              <a:spcBef>
                <a:spcPts val="0"/>
              </a:spcBef>
              <a:buClr>
                <a:schemeClr val="tx2"/>
              </a:buClr>
              <a:buSzPct val="85000"/>
              <a:defRPr/>
            </a:pPr>
            <a:r>
              <a:rPr lang="en-US" sz="36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	Celebrate God’s unconditional love and divine promise for their lives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>
            <a:extLst>
              <a:ext uri="{FF2B5EF4-FFF2-40B4-BE49-F238E27FC236}">
                <a16:creationId xmlns:a16="http://schemas.microsoft.com/office/drawing/2014/main" id="{E5A40EAB-5E8E-48D5-9C59-94585A6F20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/>
              <a:t>Holy Communion</a:t>
            </a:r>
          </a:p>
        </p:txBody>
      </p:sp>
      <p:sp>
        <p:nvSpPr>
          <p:cNvPr id="107523" name="Text Box 3">
            <a:extLst>
              <a:ext uri="{FF2B5EF4-FFF2-40B4-BE49-F238E27FC236}">
                <a16:creationId xmlns:a16="http://schemas.microsoft.com/office/drawing/2014/main" id="{3EF96BC7-6B1C-40A3-BC96-F20DC492FD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914400"/>
            <a:ext cx="7696200" cy="4094163"/>
          </a:xfrm>
          <a:prstGeom prst="rect">
            <a:avLst/>
          </a:prstGeom>
          <a:noFill/>
          <a:ln w="3175" cap="sq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ts val="0"/>
              </a:spcBef>
              <a:defRPr/>
            </a:pPr>
            <a:r>
              <a:rPr lang="en-US" sz="3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Known by many names:</a:t>
            </a:r>
          </a:p>
          <a:p>
            <a:pPr marL="342900" indent="-342900" eaLnBrk="1" hangingPunct="1">
              <a:spcBef>
                <a:spcPts val="0"/>
              </a:spcBef>
              <a:buClr>
                <a:schemeClr val="tx1"/>
              </a:buClr>
              <a:buFont typeface="Times New Roman" pitchFamily="18" charset="0"/>
              <a:buChar char="−"/>
              <a:defRPr/>
            </a:pP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Holy Communion</a:t>
            </a:r>
          </a:p>
          <a:p>
            <a:pPr marL="342900" indent="-342900" eaLnBrk="1" hangingPunct="1">
              <a:spcBef>
                <a:spcPts val="0"/>
              </a:spcBef>
              <a:buClr>
                <a:schemeClr val="tx1"/>
              </a:buClr>
              <a:buFont typeface="Times New Roman" pitchFamily="18" charset="0"/>
              <a:buChar char="−"/>
              <a:defRPr/>
            </a:pP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The Lord’s Table</a:t>
            </a:r>
          </a:p>
          <a:p>
            <a:pPr marL="342900" indent="-342900" eaLnBrk="1" hangingPunct="1">
              <a:spcBef>
                <a:spcPts val="0"/>
              </a:spcBef>
              <a:buClr>
                <a:schemeClr val="tx1"/>
              </a:buClr>
              <a:buFont typeface="Times New Roman" pitchFamily="18" charset="0"/>
              <a:buChar char="−"/>
              <a:defRPr/>
            </a:pP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The Lord’s Supper</a:t>
            </a:r>
          </a:p>
          <a:p>
            <a:pPr marL="342900" indent="-342900" eaLnBrk="1" hangingPunct="1">
              <a:spcBef>
                <a:spcPts val="0"/>
              </a:spcBef>
              <a:buClr>
                <a:schemeClr val="tx1"/>
              </a:buClr>
              <a:buFont typeface="Times New Roman" pitchFamily="18" charset="0"/>
              <a:buChar char="−"/>
              <a:defRPr/>
            </a:pP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The Sacrament of the Altar</a:t>
            </a:r>
          </a:p>
          <a:p>
            <a:pPr marL="342900" indent="-342900" eaLnBrk="1" hangingPunct="1">
              <a:spcBef>
                <a:spcPts val="0"/>
              </a:spcBef>
              <a:buClr>
                <a:schemeClr val="tx1"/>
              </a:buClr>
              <a:buFont typeface="Times New Roman" pitchFamily="18" charset="0"/>
              <a:buChar char="−"/>
              <a:defRPr/>
            </a:pP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The Eucharist (Greek for ‘thanksgiving’)</a:t>
            </a:r>
          </a:p>
          <a:p>
            <a:pPr marL="342900" indent="-342900" eaLnBrk="1" hangingPunct="1">
              <a:spcBef>
                <a:spcPts val="0"/>
              </a:spcBef>
              <a:buClr>
                <a:schemeClr val="tx1"/>
              </a:buClr>
              <a:buFont typeface="Times New Roman" pitchFamily="18" charset="0"/>
              <a:buChar char="−"/>
              <a:defRPr/>
            </a:pP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The Divine Liturgy</a:t>
            </a:r>
          </a:p>
          <a:p>
            <a:pPr marL="342900" indent="-342900" eaLnBrk="1" hangingPunct="1">
              <a:spcBef>
                <a:spcPts val="0"/>
              </a:spcBef>
              <a:buClr>
                <a:schemeClr val="tx1"/>
              </a:buClr>
              <a:buFont typeface="Times New Roman" pitchFamily="18" charset="0"/>
              <a:buChar char="−"/>
              <a:defRPr/>
            </a:pP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The Mass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7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7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75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75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75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>
            <a:extLst>
              <a:ext uri="{FF2B5EF4-FFF2-40B4-BE49-F238E27FC236}">
                <a16:creationId xmlns:a16="http://schemas.microsoft.com/office/drawing/2014/main" id="{7D23393B-680E-4987-AFD9-CCFBB6D859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914400"/>
            <a:ext cx="8305800" cy="5029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marL="406400" indent="-406400" eaLnBrk="1" hangingPunct="1">
              <a:spcBef>
                <a:spcPts val="400"/>
              </a:spcBef>
              <a:buClr>
                <a:schemeClr val="tx2"/>
              </a:buClr>
              <a:buSzPct val="75000"/>
              <a:defRPr/>
            </a:pPr>
            <a:r>
              <a:rPr lang="en-US" sz="3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We experience:</a:t>
            </a:r>
          </a:p>
          <a:p>
            <a:pPr marL="406400" indent="-406400" eaLnBrk="1" hangingPunct="1">
              <a:spcBef>
                <a:spcPts val="4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3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An inward &amp; spiritual grace conveyed through the outward &amp; visible elements of bread and wine/juice </a:t>
            </a:r>
          </a:p>
          <a:p>
            <a:pPr marL="406400" indent="-406400" eaLnBrk="1" hangingPunct="1">
              <a:spcBef>
                <a:spcPts val="4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3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All are welcome and all are fed</a:t>
            </a:r>
          </a:p>
          <a:p>
            <a:pPr marL="406400" indent="-406400" eaLnBrk="1" hangingPunct="1">
              <a:spcBef>
                <a:spcPts val="4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3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A glimpse of the way God intends for the world to be</a:t>
            </a:r>
          </a:p>
        </p:txBody>
      </p:sp>
      <p:sp>
        <p:nvSpPr>
          <p:cNvPr id="212995" name="Text Box 3">
            <a:extLst>
              <a:ext uri="{FF2B5EF4-FFF2-40B4-BE49-F238E27FC236}">
                <a16:creationId xmlns:a16="http://schemas.microsoft.com/office/drawing/2014/main" id="{FED388CB-4807-4B8D-A196-F2CCBEB768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 anchorCtr="1"/>
          <a:lstStyle/>
          <a:p>
            <a:pPr algn="ctr" eaLnBrk="1" hangingPunct="1">
              <a:spcBef>
                <a:spcPct val="10000"/>
              </a:spcBef>
              <a:defRPr/>
            </a:pPr>
            <a:r>
              <a:rPr lang="en-US" sz="4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Banquet Table of God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29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29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29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29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299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Users\Kirk\AppData\Local\Microsoft\Windows\Temporary Internet Files\Content.IE5\S0EV435A\MC900434701[1].wmf">
            <a:extLst>
              <a:ext uri="{FF2B5EF4-FFF2-40B4-BE49-F238E27FC236}">
                <a16:creationId xmlns:a16="http://schemas.microsoft.com/office/drawing/2014/main" id="{34FC2D65-9B21-4C8C-8B42-882C569B25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4738" y="2457450"/>
            <a:ext cx="1914525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>
            <a:extLst>
              <a:ext uri="{FF2B5EF4-FFF2-40B4-BE49-F238E27FC236}">
                <a16:creationId xmlns:a16="http://schemas.microsoft.com/office/drawing/2014/main" id="{1F309BC0-3A9A-4B6D-8A1E-62772A46548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b="1">
                <a:solidFill>
                  <a:srgbClr val="FFFF00"/>
                </a:solidFill>
              </a:rPr>
              <a:t>Means of Grace</a:t>
            </a:r>
            <a:endParaRPr lang="en-US" b="1">
              <a:solidFill>
                <a:srgbClr val="FFFF00"/>
              </a:solidFill>
            </a:endParaRPr>
          </a:p>
        </p:txBody>
      </p:sp>
      <p:sp>
        <p:nvSpPr>
          <p:cNvPr id="103427" name="Rectangle 3">
            <a:extLst>
              <a:ext uri="{FF2B5EF4-FFF2-40B4-BE49-F238E27FC236}">
                <a16:creationId xmlns:a16="http://schemas.microsoft.com/office/drawing/2014/main" id="{32F5DD09-AD26-4197-8AF8-CCA40A26354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b="1">
                <a:solidFill>
                  <a:srgbClr val="FFFF00"/>
                </a:solidFill>
              </a:rPr>
              <a:t>Part Two</a:t>
            </a:r>
          </a:p>
        </p:txBody>
      </p:sp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>
            <a:extLst>
              <a:ext uri="{FF2B5EF4-FFF2-40B4-BE49-F238E27FC236}">
                <a16:creationId xmlns:a16="http://schemas.microsoft.com/office/drawing/2014/main" id="{954B6CA6-1DA5-4401-AE60-4D64F0264EB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>
                <a:solidFill>
                  <a:srgbClr val="FFFF00"/>
                </a:solidFill>
              </a:rPr>
              <a:t>Sacred Moments</a:t>
            </a:r>
          </a:p>
        </p:txBody>
      </p:sp>
      <p:sp>
        <p:nvSpPr>
          <p:cNvPr id="104451" name="Rectangle 3">
            <a:extLst>
              <a:ext uri="{FF2B5EF4-FFF2-40B4-BE49-F238E27FC236}">
                <a16:creationId xmlns:a16="http://schemas.microsoft.com/office/drawing/2014/main" id="{91AEA377-5B6E-44EB-AD9A-A5E5076D319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382000" cy="4454525"/>
          </a:xfrm>
        </p:spPr>
        <p:txBody>
          <a:bodyPr/>
          <a:lstStyle/>
          <a:p>
            <a:pPr marL="401638" indent="-401638" eaLnBrk="1" hangingPunct="1">
              <a:defRPr/>
            </a:pPr>
            <a:r>
              <a:rPr lang="en-US" sz="3800" b="1" dirty="0"/>
              <a:t>Some come as a surprise</a:t>
            </a:r>
          </a:p>
          <a:p>
            <a:pPr marL="401638" indent="-401638" eaLnBrk="1" hangingPunct="1">
              <a:defRPr/>
            </a:pPr>
            <a:r>
              <a:rPr lang="en-US" sz="3800" b="1" dirty="0"/>
              <a:t>Some come through Christian rituals</a:t>
            </a:r>
          </a:p>
          <a:p>
            <a:pPr marL="801688" lvl="1" indent="-401638" eaLnBrk="1" hangingPunct="1">
              <a:defRPr/>
            </a:pPr>
            <a:r>
              <a:rPr lang="en-US" sz="3400" b="1" dirty="0"/>
              <a:t>rites, ordinances, or ceremonies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1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>
            <a:extLst>
              <a:ext uri="{FF2B5EF4-FFF2-40B4-BE49-F238E27FC236}">
                <a16:creationId xmlns:a16="http://schemas.microsoft.com/office/drawing/2014/main" id="{0EFEC66C-F136-467B-8897-C7C080951E5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/>
              <a:t>Sacred Moments – Christian Rituals</a:t>
            </a:r>
          </a:p>
        </p:txBody>
      </p:sp>
      <p:sp>
        <p:nvSpPr>
          <p:cNvPr id="215043" name="Rectangle 3">
            <a:extLst>
              <a:ext uri="{FF2B5EF4-FFF2-40B4-BE49-F238E27FC236}">
                <a16:creationId xmlns:a16="http://schemas.microsoft.com/office/drawing/2014/main" id="{F4B4D5B5-87BC-4B3F-8F3C-FA56B47235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62000" y="1066800"/>
            <a:ext cx="7772400" cy="3311525"/>
          </a:xfrm>
        </p:spPr>
        <p:txBody>
          <a:bodyPr/>
          <a:lstStyle/>
          <a:p>
            <a:pPr marL="228600" indent="-228600" eaLnBrk="1" hangingPunct="1">
              <a:buClr>
                <a:schemeClr val="tx1"/>
              </a:buClr>
              <a:buFont typeface="Times New Roman" pitchFamily="18" charset="0"/>
              <a:buChar char="̶"/>
              <a:defRPr/>
            </a:pPr>
            <a:r>
              <a:rPr lang="en-US" sz="3600" b="1" dirty="0"/>
              <a:t>Confirmation</a:t>
            </a:r>
          </a:p>
          <a:p>
            <a:pPr marL="228600" indent="-228600" eaLnBrk="1" hangingPunct="1">
              <a:buClr>
                <a:schemeClr val="tx1"/>
              </a:buClr>
              <a:buFont typeface="Times New Roman" pitchFamily="18" charset="0"/>
              <a:buChar char="̶"/>
              <a:defRPr/>
            </a:pPr>
            <a:r>
              <a:rPr lang="en-US" sz="3600" b="1" dirty="0"/>
              <a:t>Baptism</a:t>
            </a:r>
          </a:p>
          <a:p>
            <a:pPr marL="228600" indent="-228600" eaLnBrk="1" hangingPunct="1">
              <a:buClr>
                <a:schemeClr val="tx1"/>
              </a:buClr>
              <a:buFont typeface="Times New Roman" pitchFamily="18" charset="0"/>
              <a:buChar char="̶"/>
              <a:defRPr/>
            </a:pPr>
            <a:r>
              <a:rPr lang="en-US" sz="3600" b="1" dirty="0"/>
              <a:t>Ordination</a:t>
            </a:r>
          </a:p>
          <a:p>
            <a:pPr marL="228600" indent="-228600" eaLnBrk="1" hangingPunct="1">
              <a:buClr>
                <a:schemeClr val="tx1"/>
              </a:buClr>
              <a:buFont typeface="Times New Roman" pitchFamily="18" charset="0"/>
              <a:buChar char="̶"/>
              <a:defRPr/>
            </a:pPr>
            <a:r>
              <a:rPr lang="en-US" sz="3600" b="1" dirty="0"/>
              <a:t>Marriage &amp; Singleness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5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5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5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5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4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>
            <a:extLst>
              <a:ext uri="{FF2B5EF4-FFF2-40B4-BE49-F238E27FC236}">
                <a16:creationId xmlns:a16="http://schemas.microsoft.com/office/drawing/2014/main" id="{EE164A5F-3633-4674-B721-DFFE4D76FDC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>
            <a:noAutofit/>
          </a:bodyPr>
          <a:lstStyle/>
          <a:p>
            <a:pPr eaLnBrk="1" hangingPunct="1">
              <a:lnSpc>
                <a:spcPts val="4400"/>
              </a:lnSpc>
              <a:defRPr/>
            </a:pPr>
            <a:r>
              <a:rPr lang="en-US" b="1" dirty="0"/>
              <a:t>Sacred Moments – Daily Practices</a:t>
            </a:r>
          </a:p>
        </p:txBody>
      </p:sp>
      <p:sp>
        <p:nvSpPr>
          <p:cNvPr id="215043" name="Rectangle 3">
            <a:extLst>
              <a:ext uri="{FF2B5EF4-FFF2-40B4-BE49-F238E27FC236}">
                <a16:creationId xmlns:a16="http://schemas.microsoft.com/office/drawing/2014/main" id="{6440354B-7E90-41C0-91F7-FF77D316967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5181600" cy="3581400"/>
          </a:xfrm>
        </p:spPr>
        <p:txBody>
          <a:bodyPr/>
          <a:lstStyle/>
          <a:p>
            <a:pPr eaLnBrk="1" hangingPunct="1">
              <a:buSzPct val="85000"/>
              <a:buFont typeface="+mj-lt"/>
              <a:buAutoNum type="arabicPeriod"/>
              <a:defRPr/>
            </a:pPr>
            <a:r>
              <a:rPr lang="en-US" sz="3400" b="1" dirty="0"/>
              <a:t>Prayer</a:t>
            </a:r>
          </a:p>
          <a:p>
            <a:pPr eaLnBrk="1" hangingPunct="1">
              <a:buSzPct val="85000"/>
              <a:buFont typeface="+mj-lt"/>
              <a:buAutoNum type="arabicPeriod"/>
              <a:defRPr/>
            </a:pPr>
            <a:r>
              <a:rPr lang="en-US" sz="3400" b="1" dirty="0"/>
              <a:t>Searching the scriptures</a:t>
            </a:r>
          </a:p>
          <a:p>
            <a:pPr eaLnBrk="1" hangingPunct="1">
              <a:buSzPct val="85000"/>
              <a:buFont typeface="+mj-lt"/>
              <a:buAutoNum type="arabicPeriod"/>
              <a:defRPr/>
            </a:pPr>
            <a:r>
              <a:rPr lang="en-US" sz="3400" b="1" dirty="0"/>
              <a:t>Worship</a:t>
            </a:r>
          </a:p>
          <a:p>
            <a:pPr eaLnBrk="1" hangingPunct="1">
              <a:buSzPct val="85000"/>
              <a:buFont typeface="+mj-lt"/>
              <a:buAutoNum type="arabicPeriod"/>
              <a:defRPr/>
            </a:pPr>
            <a:r>
              <a:rPr lang="en-US" sz="3400" b="1" dirty="0"/>
              <a:t>Finding spiritual friends &amp; actively participating in the Body of Christ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203AA56-0CCE-4EE1-8D93-3B53FEECB0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67400" y="1219200"/>
            <a:ext cx="3048000" cy="3311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tx2"/>
              </a:buClr>
              <a:buSzPct val="85000"/>
              <a:buFont typeface="+mj-lt"/>
              <a:buAutoNum type="arabicPeriod" startAt="5"/>
              <a:defRPr/>
            </a:pPr>
            <a:r>
              <a:rPr lang="en-US" sz="3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Fasting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tx2"/>
              </a:buClr>
              <a:buSzPct val="85000"/>
              <a:buFont typeface="+mj-lt"/>
              <a:buAutoNum type="arabicPeriod" startAt="5"/>
              <a:defRPr/>
            </a:pPr>
            <a:r>
              <a:rPr lang="en-US" sz="3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Generosity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5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5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5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5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43" grpId="0" build="p"/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>
            <a:extLst>
              <a:ext uri="{FF2B5EF4-FFF2-40B4-BE49-F238E27FC236}">
                <a16:creationId xmlns:a16="http://schemas.microsoft.com/office/drawing/2014/main" id="{1C1B4805-2AF1-4C8F-9566-A4416A05651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/>
              <a:t>Sacred Moments – Restoration</a:t>
            </a:r>
          </a:p>
        </p:txBody>
      </p:sp>
      <p:sp>
        <p:nvSpPr>
          <p:cNvPr id="215043" name="Rectangle 3">
            <a:extLst>
              <a:ext uri="{FF2B5EF4-FFF2-40B4-BE49-F238E27FC236}">
                <a16:creationId xmlns:a16="http://schemas.microsoft.com/office/drawing/2014/main" id="{12FAE7FA-DF7F-442F-81BE-F8B19305BC9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62000" y="1066800"/>
            <a:ext cx="7772400" cy="3311525"/>
          </a:xfrm>
        </p:spPr>
        <p:txBody>
          <a:bodyPr/>
          <a:lstStyle/>
          <a:p>
            <a:pPr marL="228600" indent="-228600" eaLnBrk="1" hangingPunct="1">
              <a:buClr>
                <a:schemeClr val="tx1"/>
              </a:buClr>
              <a:buFont typeface="Times New Roman" pitchFamily="18" charset="0"/>
              <a:buChar char="̶"/>
              <a:defRPr/>
            </a:pPr>
            <a:r>
              <a:rPr lang="en-US" sz="3600" b="1" dirty="0"/>
              <a:t>Healing</a:t>
            </a:r>
          </a:p>
          <a:p>
            <a:pPr marL="228600" indent="-228600" eaLnBrk="1" hangingPunct="1">
              <a:buClr>
                <a:schemeClr val="tx1"/>
              </a:buClr>
              <a:buFont typeface="Times New Roman" pitchFamily="18" charset="0"/>
              <a:buChar char="̶"/>
              <a:defRPr/>
            </a:pPr>
            <a:r>
              <a:rPr lang="en-US" sz="3600" b="1" dirty="0"/>
              <a:t>Confession &amp; Forgiveness</a:t>
            </a:r>
          </a:p>
          <a:p>
            <a:pPr marL="228600" indent="-228600" eaLnBrk="1" hangingPunct="1">
              <a:buClr>
                <a:schemeClr val="tx1"/>
              </a:buClr>
              <a:buFont typeface="Times New Roman" pitchFamily="18" charset="0"/>
              <a:buChar char="̶"/>
              <a:defRPr/>
            </a:pPr>
            <a:r>
              <a:rPr lang="en-US" sz="3600" b="1" dirty="0"/>
              <a:t>Reconciliation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5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5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5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4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7">
            <a:extLst>
              <a:ext uri="{FF2B5EF4-FFF2-40B4-BE49-F238E27FC236}">
                <a16:creationId xmlns:a16="http://schemas.microsoft.com/office/drawing/2014/main" id="{245FD8A9-B7F0-454D-A1D5-95B04C562B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endParaRPr lang="en-US" altLang="en-US" b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7854E721-FE5F-4138-BFBF-479133801A0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286000"/>
            <a:ext cx="9144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b="1" i="1" dirty="0">
                <a:solidFill>
                  <a:schemeClr val="tx2"/>
                </a:solidFill>
                <a:cs typeface="Times New Roman" pitchFamily="18" charset="0"/>
              </a:rPr>
              <a:t>De </a:t>
            </a:r>
            <a:r>
              <a:rPr lang="en-US" sz="6000" b="1" i="1" dirty="0" err="1">
                <a:solidFill>
                  <a:schemeClr val="tx2"/>
                </a:solidFill>
                <a:cs typeface="Times New Roman" pitchFamily="18" charset="0"/>
              </a:rPr>
              <a:t>Colores</a:t>
            </a:r>
            <a:r>
              <a:rPr lang="en-US" sz="6000" b="1" i="1" dirty="0">
                <a:solidFill>
                  <a:schemeClr val="tx2"/>
                </a:solidFill>
                <a:cs typeface="Times New Roman" pitchFamily="18" charset="0"/>
              </a:rPr>
              <a:t>!</a:t>
            </a:r>
            <a:endParaRPr lang="en-US" sz="6000" b="1" i="1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41987" name="Text Box 3">
            <a:extLst>
              <a:ext uri="{FF2B5EF4-FFF2-40B4-BE49-F238E27FC236}">
                <a16:creationId xmlns:a16="http://schemas.microsoft.com/office/drawing/2014/main" id="{EA4B4A98-A3E1-4DE3-84C4-5FD15EBFC0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7">
            <a:extLst>
              <a:ext uri="{FF2B5EF4-FFF2-40B4-BE49-F238E27FC236}">
                <a16:creationId xmlns:a16="http://schemas.microsoft.com/office/drawing/2014/main" id="{4CF80525-2F59-436E-9E3A-3FC179639F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endParaRPr lang="en-US" altLang="en-US" b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2">
            <a:extLst>
              <a:ext uri="{FF2B5EF4-FFF2-40B4-BE49-F238E27FC236}">
                <a16:creationId xmlns:a16="http://schemas.microsoft.com/office/drawing/2014/main" id="{6FC03C7A-C81E-476A-A9AA-22BF0DE4E44D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9144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/>
              <a:t>Ask The Pastor…</a:t>
            </a:r>
          </a:p>
        </p:txBody>
      </p:sp>
      <p:sp>
        <p:nvSpPr>
          <p:cNvPr id="4" name="Text Box 2">
            <a:extLst>
              <a:ext uri="{FF2B5EF4-FFF2-40B4-BE49-F238E27FC236}">
                <a16:creationId xmlns:a16="http://schemas.microsoft.com/office/drawing/2014/main" id="{0E90EC4C-C5FF-4671-92F0-50BEBCC646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447800"/>
            <a:ext cx="9144000" cy="24003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sz="15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???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7">
            <a:extLst>
              <a:ext uri="{FF2B5EF4-FFF2-40B4-BE49-F238E27FC236}">
                <a16:creationId xmlns:a16="http://schemas.microsoft.com/office/drawing/2014/main" id="{1456B5DA-366E-44F3-81F0-DFF5A34848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endParaRPr lang="en-US" altLang="en-US" b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>
            <a:extLst>
              <a:ext uri="{FF2B5EF4-FFF2-40B4-BE49-F238E27FC236}">
                <a16:creationId xmlns:a16="http://schemas.microsoft.com/office/drawing/2014/main" id="{8B4A311F-A88F-4709-99A4-166EC37413A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/>
            </a:br>
            <a:endParaRPr lang="en-US" sz="1200" b="0">
              <a:cs typeface="Times New Roman" pitchFamily="18" charset="0"/>
            </a:endParaRPr>
          </a:p>
        </p:txBody>
      </p:sp>
      <p:sp>
        <p:nvSpPr>
          <p:cNvPr id="69635" name="Rectangle 3">
            <a:extLst>
              <a:ext uri="{FF2B5EF4-FFF2-40B4-BE49-F238E27FC236}">
                <a16:creationId xmlns:a16="http://schemas.microsoft.com/office/drawing/2014/main" id="{3BF49E18-A94A-46DF-B46C-CF860EBE139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600200"/>
            <a:ext cx="91440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sz="7200" b="0">
                <a:cs typeface="Arial" charset="0"/>
              </a:rPr>
              <a:t>Means of Grace</a:t>
            </a:r>
            <a:endParaRPr lang="en-US" sz="7200" b="0"/>
          </a:p>
        </p:txBody>
      </p:sp>
      <p:sp>
        <p:nvSpPr>
          <p:cNvPr id="69636" name="Text Box 4">
            <a:extLst>
              <a:ext uri="{FF2B5EF4-FFF2-40B4-BE49-F238E27FC236}">
                <a16:creationId xmlns:a16="http://schemas.microsoft.com/office/drawing/2014/main" id="{5BD13266-12CC-49A3-A259-8BE77F35A0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4038600"/>
            <a:ext cx="2957513" cy="7699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4400" b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Stacy Evans</a:t>
            </a:r>
          </a:p>
        </p:txBody>
      </p:sp>
      <p:sp>
        <p:nvSpPr>
          <p:cNvPr id="11269" name="Text Box 5">
            <a:extLst>
              <a:ext uri="{FF2B5EF4-FFF2-40B4-BE49-F238E27FC236}">
                <a16:creationId xmlns:a16="http://schemas.microsoft.com/office/drawing/2014/main" id="{1A544284-F7C1-47BF-AEF4-D0A5DE204E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>
              <a:solidFill>
                <a:srgbClr val="FFFFFF"/>
              </a:solidFill>
            </a:endParaRPr>
          </a:p>
        </p:txBody>
      </p:sp>
      <p:pic>
        <p:nvPicPr>
          <p:cNvPr id="11270" name="Picture 6" descr="new-arklogo">
            <a:hlinkClick r:id="rId3"/>
            <a:extLst>
              <a:ext uri="{FF2B5EF4-FFF2-40B4-BE49-F238E27FC236}">
                <a16:creationId xmlns:a16="http://schemas.microsoft.com/office/drawing/2014/main" id="{FAFEA0A0-549F-4D06-95EA-4BF44BAA85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"/>
            <a:ext cx="2857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MCSY00027_0000[1]">
            <a:extLst>
              <a:ext uri="{FF2B5EF4-FFF2-40B4-BE49-F238E27FC236}">
                <a16:creationId xmlns:a16="http://schemas.microsoft.com/office/drawing/2014/main" id="{DF91C276-1455-459C-A5B7-BBF3FE0CE7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838200"/>
            <a:ext cx="2152650" cy="346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63" name="Text Box 3">
            <a:extLst>
              <a:ext uri="{FF2B5EF4-FFF2-40B4-BE49-F238E27FC236}">
                <a16:creationId xmlns:a16="http://schemas.microsoft.com/office/drawing/2014/main" id="{41761A68-BAC5-4CDF-8CC7-B92C47DA52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9400" y="152400"/>
            <a:ext cx="56388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88925" indent="-288925" eaLnBrk="1" hangingPunct="1">
              <a:defRPr/>
            </a:pPr>
            <a:r>
              <a:rPr lang="en-US" sz="4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Means of Grace are…  </a:t>
            </a:r>
          </a:p>
        </p:txBody>
      </p:sp>
      <p:sp>
        <p:nvSpPr>
          <p:cNvPr id="92164" name="Text Box 4">
            <a:extLst>
              <a:ext uri="{FF2B5EF4-FFF2-40B4-BE49-F238E27FC236}">
                <a16:creationId xmlns:a16="http://schemas.microsoft.com/office/drawing/2014/main" id="{45E04CC8-D44C-4925-8CCD-0776AC0A8D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800" y="1524000"/>
            <a:ext cx="5867400" cy="1754188"/>
          </a:xfrm>
          <a:prstGeom prst="rect">
            <a:avLst/>
          </a:prstGeom>
          <a:noFill/>
          <a:ln w="3175" cap="sq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87338" indent="-287338" eaLnBrk="1" hangingPunct="1">
              <a:buFontTx/>
              <a:buChar char="-"/>
              <a:defRPr/>
            </a:pPr>
            <a:r>
              <a:rPr lang="en-US" sz="3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sacred moments where Christ is </a:t>
            </a:r>
            <a:r>
              <a:rPr lang="en-US" sz="3600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re-presented</a:t>
            </a:r>
            <a:r>
              <a:rPr lang="en-US" sz="3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, or becomes present to us anew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4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>
            <a:extLst>
              <a:ext uri="{FF2B5EF4-FFF2-40B4-BE49-F238E27FC236}">
                <a16:creationId xmlns:a16="http://schemas.microsoft.com/office/drawing/2014/main" id="{5C6C023B-B893-4F79-BB1E-A66B3EADED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>
                <a:solidFill>
                  <a:srgbClr val="FFFF00"/>
                </a:solidFill>
              </a:rPr>
              <a:t>Sacraments …</a:t>
            </a:r>
          </a:p>
        </p:txBody>
      </p:sp>
      <p:sp>
        <p:nvSpPr>
          <p:cNvPr id="94211" name="Rectangle 3">
            <a:extLst>
              <a:ext uri="{FF2B5EF4-FFF2-40B4-BE49-F238E27FC236}">
                <a16:creationId xmlns:a16="http://schemas.microsoft.com/office/drawing/2014/main" id="{8329D3C4-249A-4019-A467-0A9D08F061B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305800" cy="3616325"/>
          </a:xfrm>
        </p:spPr>
        <p:txBody>
          <a:bodyPr/>
          <a:lstStyle/>
          <a:p>
            <a:pPr marL="571500" indent="-571500" eaLnBrk="1" hangingPunct="1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en-US" sz="3600" b="1" dirty="0"/>
              <a:t>… are sacred moments given by Jesus’ instruction or example</a:t>
            </a:r>
          </a:p>
          <a:p>
            <a:pPr marL="571500" indent="-571500" eaLnBrk="1" hangingPunct="1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en-US" sz="3600" b="1" dirty="0"/>
              <a:t>… involve our physical senses through outward and visible signs</a:t>
            </a:r>
          </a:p>
          <a:p>
            <a:pPr marL="571500" indent="-571500" eaLnBrk="1" hangingPunct="1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en-US" sz="3600" b="1" dirty="0"/>
              <a:t>… involve our spiritual senses through an inward and spiritual work of grace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MCPE07653_0000[1]">
            <a:extLst>
              <a:ext uri="{FF2B5EF4-FFF2-40B4-BE49-F238E27FC236}">
                <a16:creationId xmlns:a16="http://schemas.microsoft.com/office/drawing/2014/main" id="{BFE1BCDF-7D00-4080-92A6-B6BEC4DDE4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685800"/>
            <a:ext cx="2133600" cy="303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187" name="Text Box 3">
            <a:extLst>
              <a:ext uri="{FF2B5EF4-FFF2-40B4-BE49-F238E27FC236}">
                <a16:creationId xmlns:a16="http://schemas.microsoft.com/office/drawing/2014/main" id="{082A9B54-6C92-4E1D-89C4-8699648197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6400" y="3810000"/>
            <a:ext cx="1981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Baptism</a:t>
            </a:r>
            <a:endParaRPr lang="en-US" sz="32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pic>
        <p:nvPicPr>
          <p:cNvPr id="93188" name="Picture 4" descr="MCSO02467_0000[1]">
            <a:extLst>
              <a:ext uri="{FF2B5EF4-FFF2-40B4-BE49-F238E27FC236}">
                <a16:creationId xmlns:a16="http://schemas.microsoft.com/office/drawing/2014/main" id="{1AE798F6-24E3-42BB-838A-656023BC69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371600"/>
            <a:ext cx="2743200" cy="198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189" name="Text Box 5">
            <a:extLst>
              <a:ext uri="{FF2B5EF4-FFF2-40B4-BE49-F238E27FC236}">
                <a16:creationId xmlns:a16="http://schemas.microsoft.com/office/drawing/2014/main" id="{F7B80836-FB7F-4EE2-ADDE-470FED7AD8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3810000"/>
            <a:ext cx="3124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Lord’s Supper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3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3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>
            <a:extLst>
              <a:ext uri="{FF2B5EF4-FFF2-40B4-BE49-F238E27FC236}">
                <a16:creationId xmlns:a16="http://schemas.microsoft.com/office/drawing/2014/main" id="{81F0F8D1-06E0-4ACC-85CD-5C1A175527B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219200"/>
          </a:xfrm>
        </p:spPr>
        <p:txBody>
          <a:bodyPr>
            <a:noAutofit/>
          </a:bodyPr>
          <a:lstStyle/>
          <a:p>
            <a:pPr eaLnBrk="1" hangingPunct="1">
              <a:lnSpc>
                <a:spcPts val="4400"/>
              </a:lnSpc>
              <a:defRPr/>
            </a:pPr>
            <a:r>
              <a:rPr lang="en-US" b="1" dirty="0">
                <a:solidFill>
                  <a:srgbClr val="FFFF00"/>
                </a:solidFill>
              </a:rPr>
              <a:t>Sacraments of the </a:t>
            </a:r>
            <a:br>
              <a:rPr lang="en-US" b="1" dirty="0">
                <a:solidFill>
                  <a:srgbClr val="FFFF00"/>
                </a:solidFill>
              </a:rPr>
            </a:br>
            <a:r>
              <a:rPr lang="en-US" b="1" dirty="0">
                <a:solidFill>
                  <a:srgbClr val="FFFF00"/>
                </a:solidFill>
              </a:rPr>
              <a:t>Roman Catholic Church</a:t>
            </a: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A6370B03-A4C7-47A9-B18C-7A02CF9AFF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1447800"/>
            <a:ext cx="8305800" cy="3503613"/>
          </a:xfrm>
          <a:prstGeom prst="rect">
            <a:avLst/>
          </a:prstGeom>
          <a:noFill/>
          <a:ln w="3175" cap="sq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514350" indent="-514350" eaLnBrk="1" hangingPunct="1">
              <a:lnSpc>
                <a:spcPts val="3800"/>
              </a:lnSpc>
              <a:buClr>
                <a:schemeClr val="tx2"/>
              </a:buClr>
              <a:buFont typeface="+mj-lt"/>
              <a:buAutoNum type="arabicPeriod"/>
              <a:defRPr/>
            </a:pPr>
            <a:r>
              <a:rPr lang="en-US" sz="3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Baptism</a:t>
            </a:r>
          </a:p>
          <a:p>
            <a:pPr marL="514350" indent="-514350" eaLnBrk="1" hangingPunct="1">
              <a:lnSpc>
                <a:spcPts val="3800"/>
              </a:lnSpc>
              <a:buClr>
                <a:schemeClr val="tx2"/>
              </a:buClr>
              <a:buFont typeface="+mj-lt"/>
              <a:buAutoNum type="arabicPeriod"/>
              <a:defRPr/>
            </a:pPr>
            <a:r>
              <a:rPr lang="en-US" sz="3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Lord’s Supper (Communion)</a:t>
            </a:r>
          </a:p>
          <a:p>
            <a:pPr marL="514350" indent="-514350" eaLnBrk="1" hangingPunct="1">
              <a:lnSpc>
                <a:spcPts val="3800"/>
              </a:lnSpc>
              <a:buClr>
                <a:schemeClr val="tx2"/>
              </a:buClr>
              <a:buFont typeface="+mj-lt"/>
              <a:buAutoNum type="arabicPeriod"/>
              <a:defRPr/>
            </a:pPr>
            <a:r>
              <a:rPr lang="en-US" sz="3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Penance</a:t>
            </a:r>
          </a:p>
          <a:p>
            <a:pPr marL="514350" indent="-514350" eaLnBrk="1" hangingPunct="1">
              <a:lnSpc>
                <a:spcPts val="3800"/>
              </a:lnSpc>
              <a:buClr>
                <a:schemeClr val="tx2"/>
              </a:buClr>
              <a:buFont typeface="+mj-lt"/>
              <a:buAutoNum type="arabicPeriod"/>
              <a:defRPr/>
            </a:pPr>
            <a:r>
              <a:rPr lang="en-US" sz="3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Marriage</a:t>
            </a:r>
          </a:p>
          <a:p>
            <a:pPr marL="514350" indent="-514350" eaLnBrk="1" hangingPunct="1">
              <a:lnSpc>
                <a:spcPts val="3800"/>
              </a:lnSpc>
              <a:buClr>
                <a:schemeClr val="tx2"/>
              </a:buClr>
              <a:buFont typeface="+mj-lt"/>
              <a:buAutoNum type="arabicPeriod"/>
              <a:defRPr/>
            </a:pPr>
            <a:r>
              <a:rPr lang="en-US" sz="3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Holy orders (Ordination)</a:t>
            </a:r>
          </a:p>
          <a:p>
            <a:pPr marL="514350" indent="-514350" eaLnBrk="1" hangingPunct="1">
              <a:lnSpc>
                <a:spcPts val="3800"/>
              </a:lnSpc>
              <a:buClr>
                <a:schemeClr val="tx2"/>
              </a:buClr>
              <a:buFont typeface="+mj-lt"/>
              <a:buAutoNum type="arabicPeriod"/>
              <a:defRPr/>
            </a:pPr>
            <a:r>
              <a:rPr lang="en-US" sz="3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Confirmation</a:t>
            </a:r>
          </a:p>
          <a:p>
            <a:pPr marL="514350" indent="-514350" eaLnBrk="1" hangingPunct="1">
              <a:lnSpc>
                <a:spcPts val="3800"/>
              </a:lnSpc>
              <a:buClr>
                <a:schemeClr val="tx2"/>
              </a:buClr>
              <a:buFont typeface="+mj-lt"/>
              <a:buAutoNum type="arabicPeriod"/>
              <a:defRPr/>
            </a:pPr>
            <a:r>
              <a:rPr lang="en-US" sz="3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Healing (extreme unction or last rites)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9" name="Rectangle 3">
            <a:extLst>
              <a:ext uri="{FF2B5EF4-FFF2-40B4-BE49-F238E27FC236}">
                <a16:creationId xmlns:a16="http://schemas.microsoft.com/office/drawing/2014/main" id="{B35D2C30-6C77-445A-907D-B0A650070D7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371600"/>
            <a:ext cx="9144000" cy="1752600"/>
          </a:xfrm>
        </p:spPr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en-US" sz="4000" b="1" dirty="0"/>
              <a:t>We may not all </a:t>
            </a:r>
            <a:r>
              <a:rPr lang="en-US" sz="4000" b="1" i="1" dirty="0"/>
              <a:t>believe</a:t>
            </a:r>
            <a:r>
              <a:rPr lang="en-US" sz="4000" b="1" dirty="0"/>
              <a:t> alike,</a:t>
            </a: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en-US" sz="4000" b="1" dirty="0"/>
              <a:t>but we can all </a:t>
            </a:r>
            <a:r>
              <a:rPr lang="en-US" sz="4000" b="1" i="1" dirty="0"/>
              <a:t>love</a:t>
            </a:r>
            <a:r>
              <a:rPr lang="en-US" sz="4000" b="1" dirty="0"/>
              <a:t> alike.</a:t>
            </a:r>
          </a:p>
        </p:txBody>
      </p:sp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>
            <a:extLst>
              <a:ext uri="{FF2B5EF4-FFF2-40B4-BE49-F238E27FC236}">
                <a16:creationId xmlns:a16="http://schemas.microsoft.com/office/drawing/2014/main" id="{2B2C13B4-F8B3-4D07-97C5-0994BD6C22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b="1" dirty="0">
                <a:solidFill>
                  <a:srgbClr val="FFFF00"/>
                </a:solidFill>
              </a:rPr>
              <a:t>Baptism</a:t>
            </a:r>
          </a:p>
        </p:txBody>
      </p:sp>
      <p:sp>
        <p:nvSpPr>
          <p:cNvPr id="96259" name="Rectangle 3">
            <a:extLst>
              <a:ext uri="{FF2B5EF4-FFF2-40B4-BE49-F238E27FC236}">
                <a16:creationId xmlns:a16="http://schemas.microsoft.com/office/drawing/2014/main" id="{E5D78615-08DD-4B00-9865-4737FD1EBD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90600" y="1066800"/>
            <a:ext cx="7543800" cy="3616325"/>
          </a:xfrm>
        </p:spPr>
        <p:txBody>
          <a:bodyPr/>
          <a:lstStyle/>
          <a:p>
            <a:pPr marL="401638" indent="-401638" eaLnBrk="1" hangingPunct="1">
              <a:defRPr/>
            </a:pPr>
            <a:r>
              <a:rPr lang="en-US" sz="3600" b="1" dirty="0"/>
              <a:t>Marked the beginning of Jesus’ public ministry</a:t>
            </a:r>
          </a:p>
          <a:p>
            <a:pPr marL="401638" indent="-401638" eaLnBrk="1" hangingPunct="1">
              <a:defRPr/>
            </a:pPr>
            <a:r>
              <a:rPr lang="en-US" sz="3600" b="1" dirty="0"/>
              <a:t>Emphasized by John the Baptist</a:t>
            </a:r>
          </a:p>
          <a:p>
            <a:pPr marL="401638" indent="-401638" eaLnBrk="1" hangingPunct="1">
              <a:defRPr/>
            </a:pPr>
            <a:r>
              <a:rPr lang="en-US" sz="3600" b="1" dirty="0"/>
              <a:t>Entrusted to Jesus’ disciples</a:t>
            </a:r>
          </a:p>
          <a:p>
            <a:pPr marL="401638" indent="-401638" eaLnBrk="1" hangingPunct="1">
              <a:defRPr/>
            </a:pPr>
            <a:r>
              <a:rPr lang="en-US" sz="3600" b="1" dirty="0"/>
              <a:t>Marks one’s new identity in Christ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6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59" grpId="0" build="p"/>
    </p:bldLst>
  </p:timing>
</p:sld>
</file>

<file path=ppt/theme/theme1.xml><?xml version="1.0" encoding="utf-8"?>
<a:theme xmlns:a="http://schemas.openxmlformats.org/drawingml/2006/main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2"/>
        </a:solidFill>
        <a:ln w="3175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2"/>
        </a:solidFill>
        <a:ln w="3175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Blue Diagonal">
  <a:themeElements>
    <a:clrScheme name="1_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1_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1220</TotalTime>
  <Words>410</Words>
  <Application>Microsoft Office PowerPoint</Application>
  <PresentationFormat>On-screen Show (4:3)</PresentationFormat>
  <Paragraphs>110</Paragraphs>
  <Slides>23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Times New Roman</vt:lpstr>
      <vt:lpstr>Wingdings</vt:lpstr>
      <vt:lpstr>Blue Diagonal</vt:lpstr>
      <vt:lpstr>1_Default Design</vt:lpstr>
      <vt:lpstr>1_Blue Diagonal</vt:lpstr>
      <vt:lpstr>2_Default Design</vt:lpstr>
      <vt:lpstr>Holy Spirit, Thou Art Welcome</vt:lpstr>
      <vt:lpstr>PowerPoint Presentation</vt:lpstr>
      <vt:lpstr> </vt:lpstr>
      <vt:lpstr>PowerPoint Presentation</vt:lpstr>
      <vt:lpstr>Sacraments …</vt:lpstr>
      <vt:lpstr>PowerPoint Presentation</vt:lpstr>
      <vt:lpstr>Sacraments of the  Roman Catholic Church</vt:lpstr>
      <vt:lpstr>PowerPoint Presentation</vt:lpstr>
      <vt:lpstr>Baptism</vt:lpstr>
      <vt:lpstr>Modes of Baptism</vt:lpstr>
      <vt:lpstr>Ages for Baptism</vt:lpstr>
      <vt:lpstr>Holy Communion</vt:lpstr>
      <vt:lpstr>PowerPoint Presentation</vt:lpstr>
      <vt:lpstr>PowerPoint Presentation</vt:lpstr>
      <vt:lpstr>Means of Grace</vt:lpstr>
      <vt:lpstr>Sacred Moments</vt:lpstr>
      <vt:lpstr>Sacred Moments – Christian Rituals</vt:lpstr>
      <vt:lpstr>Sacred Moments – Daily Practices</vt:lpstr>
      <vt:lpstr>Sacred Moments – Restoration</vt:lpstr>
      <vt:lpstr>PowerPoint Presentation</vt:lpstr>
      <vt:lpstr>PowerPoint Presentation</vt:lpstr>
      <vt:lpstr>Ask The Pastor…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112</cp:revision>
  <cp:lastPrinted>2010-02-18T15:27:50Z</cp:lastPrinted>
  <dcterms:created xsi:type="dcterms:W3CDTF">2002-09-23T01:58:48Z</dcterms:created>
  <dcterms:modified xsi:type="dcterms:W3CDTF">2018-03-06T16:49:44Z</dcterms:modified>
</cp:coreProperties>
</file>