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6"/>
  </p:notesMasterIdLst>
  <p:handoutMasterIdLst>
    <p:handoutMasterId r:id="rId17"/>
  </p:handoutMasterIdLst>
  <p:sldIdLst>
    <p:sldId id="288" r:id="rId3"/>
    <p:sldId id="256" r:id="rId4"/>
    <p:sldId id="266" r:id="rId5"/>
    <p:sldId id="284" r:id="rId6"/>
    <p:sldId id="272" r:id="rId7"/>
    <p:sldId id="285" r:id="rId8"/>
    <p:sldId id="275" r:id="rId9"/>
    <p:sldId id="279" r:id="rId10"/>
    <p:sldId id="289" r:id="rId11"/>
    <p:sldId id="287" r:id="rId12"/>
    <p:sldId id="282" r:id="rId13"/>
    <p:sldId id="265" r:id="rId14"/>
    <p:sldId id="29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392748A4-C53F-43ED-8EC7-C661FF91D0B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052CE99C-DFFD-4B54-8134-F768A5290D8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11620" name="Rectangle 4">
            <a:extLst>
              <a:ext uri="{FF2B5EF4-FFF2-40B4-BE49-F238E27FC236}">
                <a16:creationId xmlns:a16="http://schemas.microsoft.com/office/drawing/2014/main" id="{41E862F7-B8B7-4958-BD5F-1E243B38123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en-US"/>
              <a:t>02-Prevenient(MW32-Kinne)</a:t>
            </a:r>
          </a:p>
        </p:txBody>
      </p:sp>
      <p:sp>
        <p:nvSpPr>
          <p:cNvPr id="111621" name="Rectangle 5">
            <a:extLst>
              <a:ext uri="{FF2B5EF4-FFF2-40B4-BE49-F238E27FC236}">
                <a16:creationId xmlns:a16="http://schemas.microsoft.com/office/drawing/2014/main" id="{B9B13E7C-A8F2-4A82-8A83-B13F69F30F5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48F15D-B0A2-4D6F-9D83-7B2D3A293C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8B4EB59-06F1-47A1-A69F-2AB5C7FC023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FCD616E9-30F8-4123-8DEF-23328085358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F72CA709-61C3-42AD-9C23-EB524DDC1A2D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E019D583-5219-452A-8709-02598F1D21C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7B8AE6FA-D243-42A6-8A7E-4D4C5BE6A5F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en-US"/>
              <a:t>02-Prevenient(MW32-Kinne)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D72C9EC8-B4BD-4CEA-84CF-2FC858F628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29E34C-1EFB-48D8-A2FE-E80BF77D48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83A4B427-351F-421B-9F40-2490317B9B5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59AE1AD-43DF-4046-8E57-A532021589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B474B1-ABBA-41AD-8739-B167BE9A71F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58FBBD73-6B70-4E82-B59B-CF8578C656B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728F3025-CA9B-4AA3-8709-7B01DB262EF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6B84AF96-6741-4072-A313-1599AAFB09D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9F0F9A1E-615E-41A4-9509-45A98C6A23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CE2239-0C5C-454F-B807-694C56D3AE2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62ED37DD-5EA2-456A-8537-8ECB8A1E60F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D9F4AD2F-21F0-44FB-B653-74BD17BDF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514E2EA9-A83A-4A55-9BE7-17D8554963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A4A8C72-8310-4C15-A7EC-0B57C1A53B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E6637-663C-4E9E-A4D5-964C5C86508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4EF8F4F3-E3B6-4086-82CB-86AD9215E21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A66B382B-B58D-4EE9-9A3A-BF81D2F96E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AF04222D-00CC-47EA-94AE-84154D592B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D5FB39D-79B1-4F39-8E72-39F04ABFAA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F943C0-721D-4DDD-A609-FF2F1E99F98F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8FD30A47-0462-4DE2-85B0-6169A25B3C5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0F76F767-1FC4-43C1-AE2E-F53484358A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3DCFEFF2-60BF-4216-BAFF-C290B76837A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CCFF7BD-0926-469F-A2AF-43392C898E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E2B42B-347B-4EAC-9104-2600512572C0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87394" name="Rectangle 2">
            <a:extLst>
              <a:ext uri="{FF2B5EF4-FFF2-40B4-BE49-F238E27FC236}">
                <a16:creationId xmlns:a16="http://schemas.microsoft.com/office/drawing/2014/main" id="{6D2327A8-1093-4607-AB4B-A4031CDF550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>
            <a:extLst>
              <a:ext uri="{FF2B5EF4-FFF2-40B4-BE49-F238E27FC236}">
                <a16:creationId xmlns:a16="http://schemas.microsoft.com/office/drawing/2014/main" id="{8555E4EE-E15B-4554-BB71-4745A4B07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22D27A97-1F1A-43D9-88AA-B58B5C0EB0E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31780291-D47A-4A9A-9F24-C08D0250AF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46A20-A98A-43A8-A66E-FA98FEA9495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87B1C718-6A11-4642-90BB-A16C040384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751F6547-B5DE-4A88-9F41-D0C4B0E08E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A315DDD7-6395-4ACC-987C-22F4A6B51BC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BAEFFC6-C77A-4226-802F-FE2EF312D5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473A0F-746B-484F-BCA3-307DF023DAC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6980BAC8-1F12-49E6-8B63-85E49199BE2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80EBB6AB-433F-451A-A9C8-C56D66F4DB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AF99715D-3018-41B9-851C-E00597BC8BD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10A5EED-6C01-4770-88F0-0E1BC7B683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053EC4-10F7-4102-984E-0CEF6D816B37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16738" name="Rectangle 2">
            <a:extLst>
              <a:ext uri="{FF2B5EF4-FFF2-40B4-BE49-F238E27FC236}">
                <a16:creationId xmlns:a16="http://schemas.microsoft.com/office/drawing/2014/main" id="{6B8DDA95-4A05-43E7-86E4-01639779FFC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BCD07207-03D1-49C0-9B5A-049D71A998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3FFAC942-877E-4D0A-B5B6-BD876BDBA75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04FF8D0-6D16-4DF5-8423-26B09DC9C4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9F720-3D2F-4DC8-A1DB-37355D70E43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B4A81C89-5428-4DE7-90D8-3E1EE1EB233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32A4E87-5D10-415F-9835-AC50598A2B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E4F30F06-486A-4B5C-8705-558D3550EDD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57A9FEF-6D22-4717-9E6F-D645BCDA5C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6A6CCF-FD1C-4E78-9208-F1CCBD40C66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7762" name="Rectangle 2">
            <a:extLst>
              <a:ext uri="{FF2B5EF4-FFF2-40B4-BE49-F238E27FC236}">
                <a16:creationId xmlns:a16="http://schemas.microsoft.com/office/drawing/2014/main" id="{68106F89-B738-4395-AE1E-D8F6AE23A1C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DE41159C-BCAB-4435-8638-293909DCA3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81AF70FC-BB9D-4C9D-879E-8F03D67E475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18FB2A6-DEE9-496F-9CDD-79EBAEC1E9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5BD3A-1FDF-4DFA-8CD9-0C7A540B135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3B8DABA0-E8A5-4279-96F9-6FF8E657214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240F81A4-5C60-466A-BA6C-02B7B62518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88F9D0B7-1C10-403D-B1E9-D20AAA6150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51283D9-63F9-456C-9D5C-ACF3F44CAF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EC6FF-41E5-4C33-A331-CB9C2E6BE9D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5D7ACF7C-D247-4989-ACC1-29ABE35E577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59979F5C-4237-4F1E-BE5C-4D8600BF5F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C1F9BB4E-B54E-4221-8E08-BFCC830B88F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02-Prevenient(MW32-Kinne)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35DAC2D-A42E-483C-96B9-38A20F9676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07DCA6-B2E8-4E7A-80AC-B98C9739614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0594" name="Rectangle 2">
            <a:extLst>
              <a:ext uri="{FF2B5EF4-FFF2-40B4-BE49-F238E27FC236}">
                <a16:creationId xmlns:a16="http://schemas.microsoft.com/office/drawing/2014/main" id="{56AF2F88-24F6-48E5-BDB4-A54C7535DEF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id="{8A087AA5-7C94-4297-A517-D0CB02A8BE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15A44773-2F43-41B5-B95E-9251907AC3B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8CFD4662-E2C9-4F41-ADF5-FCFE2FCAE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0EB03763-20E3-453E-83AC-294E4849E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05608120-EDF1-4037-8518-FD6C92A13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542DF01A-DCB6-4D1F-A597-6F111E016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3AC18047-B2BA-4073-8827-7AA68BD69E6C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046C9B1B-3387-4ABE-A545-4DE2E8067ED2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DBDE71AA-82A5-4849-9A5A-5851FD313B3D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51FC75CB-AE09-4110-8F6C-8DAF7AC8A4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06B89A44-EFC8-4441-B9B4-04DF02BC5F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EEDF13-BE3C-4004-8694-33EA63D142D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27B2-761D-405C-B7F6-6102128B1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CA3E9-929B-47C6-9280-C4B88E022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B2B06-1F02-40B5-8843-838B891B7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CC394-991C-47E5-9D8B-D508FCADC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26CFB-B839-48C2-9130-D7B099E46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B4DFF-0D08-4922-90DB-6EC636D583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35351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0ED48D-319F-4B09-AFF3-126FF0D51E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1CC667-72AF-41D9-89C3-3C811FBD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10FEE-2DA5-4F61-9BDF-AC56E2BC9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C0541-0D3C-44D5-854C-2126EBAA4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52917-89A2-47AD-A4A1-F0A74F176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A0264-1C61-447A-9C51-E7F8EF3E6F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22866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64CE2-BB31-44BE-8933-7FE76FAC5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3013F-AC14-4933-A5F7-1052EDAE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13FE8-B69B-42BC-BBA0-22B29C776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A971-4C84-4487-A326-8DDD1DF2D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4EDBA-7344-4E50-9734-DEBBF8529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13EC2-5D33-4D0A-AAB3-4A8A1BC0B9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6438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D03B4-6796-4E8E-ADD4-99CCA03A8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6498C-86B2-4A89-ADC7-E2CEF0533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FA57C-D9E2-4792-BB17-CE015364A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2C24F-E3EA-42AB-BACD-42F4AED6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65AA8-74C1-42D5-B941-68CDE64C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19AE9-B8BA-4A20-91BD-84C4D81A7C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477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0E1AF-C294-4BB4-9B6F-207DF0FDB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74F27-3534-424D-BEC9-58D2D720E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B3129-03E1-4596-B8EB-DB9266E3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FC355-73CB-4A3F-8FB4-F1EC49B28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5FE4E-95CE-4B17-A4CE-40121789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9D4C0-8589-4238-9F15-FDCBC43E5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541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351B0-743C-4C57-9604-97F716161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88C29-1B59-4048-A255-BEFB38594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F77E6-BEB0-4707-BB56-C3B3AC702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98D13-34C1-44EA-A3C4-F96129E4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EF8A4-A94D-426D-A7B2-37B2A71A6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20034-FA02-4E15-B968-5C0365AD5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6F4F0-DCCE-4EC9-9D7E-81C1107B2A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53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EC4E4-795B-4A47-A692-AF70FEF0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E34D1-9DA8-49C7-9F16-CBDC68E89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DA6E7C-3708-4604-B984-41730CD549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595D4D-72DB-44D5-92D4-3770157FB9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4CAFA-888C-4DBD-B074-1819867A77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659F67-DA43-4F0A-97E4-6D86D777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FB1F54-E431-40E5-98CD-9ABB76AB8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3312A0-8BF0-4EE8-8B25-94A427E91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6A8A4-4B0C-4456-B3D8-D87276803B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6480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C5488-CC90-4A32-8073-B25194BA1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95E92-A555-4B1A-9FE2-ED573D540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D335CD-D9E4-420C-8EC4-EC5A4760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23FFF-7676-4AFC-8A2A-A759EA9F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1657-0B47-450C-B2E4-5E81F1C6EC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3680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16C760-EDD0-490C-BC8A-E33DDC30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BEBE02-6531-404D-A877-5F23A98D2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21D90-5E85-4128-B59D-0012FF497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E0DC0-6B03-44F7-B823-F0E80C6585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867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ED1DF-A857-4D27-825B-4279B8ED4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A5DC9-0F2E-46D0-9D9B-8290B9C70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8317B8-AB55-4010-A947-69CB4C579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AA4392-7C81-4C9E-A827-AA9A9F9CB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BF0FF8-896D-404D-9AC6-FC8D37D4A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E349D-8B80-4E2A-A518-08DA23FFE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F741-7D2A-49B2-9194-D79F2D052F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07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8A077-9BE5-4709-8E16-1D693935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B8E42-C38D-4D09-8031-ACCBB84C3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D5811-29FD-47CC-83B7-80CDA8237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1290F-D2F8-4D51-9313-9DCFD89FA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F67D5-5FC1-44AD-8673-5A107023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5029D-32C0-4F64-B59C-32E0A9A55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86862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75BC-FC5B-4083-9198-5DEBDAAD0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149992-04A6-4E98-9F49-A40588644C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E3BED2-22E5-46AA-B5D2-F447E5741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62C39-ACBF-4EE1-B6E0-ABCA40B21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FED07-BC04-4545-A79F-A73AC032E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509D2-5D09-46BB-82CA-B6478C61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15645-4D49-45C3-A39F-1DB2F6717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167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D0D44-F353-4A1E-AEAB-784EBD292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216441-91BC-48A7-B05B-76CF469E12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766FC-DE39-4960-9DC5-5BDB2D876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E1AC5-469F-4B8E-89D5-76E782A8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FB759-3E5F-4963-9D98-845B9C5D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AE97A-0B12-4BD8-A822-E6CB508D31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258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F35078-9CA5-45EA-8773-8BC11707B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945098-73F3-4F6D-8549-7D439309B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F94B2-E65B-424D-8229-8BA97EFEA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FA6ED-4DA7-483E-83D0-4669C96CE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BC91C-3E03-498B-A2C2-F895E22D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898B3-3C62-48FD-9F29-42A5625F63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4841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F1CB8-960B-4965-A15B-BE24F20A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45BFC-5D2D-4851-877E-2161E106A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037AE-8D50-4845-8586-CFBF37D55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E2E87-0423-4DB7-AED8-0AEC98646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385FE-B055-4B8C-A393-8294783F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5203D-2A77-4CD4-8410-89AB0CC0F4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88204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FA5A-C049-413C-AB1E-3D57ADE6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F3951-66C9-47A4-9EC8-B7F29EC17E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76FF7F-0237-4AE4-889A-214341498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6FFD94-ABBA-4BE6-960E-894E81973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A6933A-C0DF-451F-8F3D-FE13C6F6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4F55B-845E-4608-9688-4D0CC6C0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DD5F0-0B75-484B-8AB1-2040A7EE1A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053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02AD8-AFEA-4720-9376-3C7B19248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8B718-D925-4797-9BD1-7A28A76FF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4B8F5-ACB6-4EE1-93FB-4BC849024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7A8EBA-9AAF-4CAA-B3BB-1FB53543A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EA6118-4C4D-4DFB-B345-1409C0DAD5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18D38A-A24D-4494-A452-899F4D37B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27A5FE-D837-4278-82BC-90447843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70E5C5-D1DF-4A4E-8401-34722948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87F7-413B-43FD-A247-260E6BA5A7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17409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1B9DD-8E70-4F33-94B3-41A97DE7F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662378-B557-420E-93B2-4F0A5EDC6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EE550-98C2-414A-AF67-785D40CE8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B9B741-774C-4AC3-91D3-5F8B435C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89FAB-6091-44FA-B8CF-211D81A229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16722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EF3200-D1ED-4E08-BB87-A971DFF9A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7C067B-B153-4E84-92CB-12231716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BF2E03-3ACB-4542-8EFB-E99D4B3C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40541-D35D-4D27-BB24-C85BF85EEE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5603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309EA-2E0E-4152-BB59-A741ED3DC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B2742-881D-467B-9B77-444F4BD7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77F56-DB03-4BA6-8045-FB88ED2BEB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32005-4A1B-4487-8196-48A84848D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A2ED-3347-444C-BF44-E53BBDBF0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E3430-520B-48AC-8876-E1D606F6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B4AE9-0F51-4E28-8539-93E351C9E4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3028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53B11-24BE-4BA0-8109-924529A42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BD3434-31FA-475A-8DA4-A746B35547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10BBB-CA42-4945-89F0-7DA31C244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29FB7-FFB2-4806-82CB-F0EFAE35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940D8-B07D-46E6-8DED-DAE3EA81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20E99-78C6-46EA-A4E7-BD6A8450A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08CF4-2E1D-4B62-B524-4D320AD9CB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24588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697ED5C7-822B-4F38-80CF-14D12454604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367CCF14-F898-4100-8627-5FC5EF48C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2DFA0ECB-66A2-46E9-9868-1C4576113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D3D303C3-99CA-4F94-8902-17952E605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5A21089E-F3DE-4392-BDDB-FDF57361A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5A9CFB9-7054-4700-9931-3B8EF8C87B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564CBAD0-E9E6-4FAC-B976-04571A5698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E24A2405-537F-4B05-8212-00D87AACC9C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9CA914B3-382C-4D69-B3E3-C253618AD30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D32F6B13-BC59-4795-855A-6A9296F7F9E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C006ED8F-791C-4CFD-B393-7A70FE280C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>
            <a:extLst>
              <a:ext uri="{FF2B5EF4-FFF2-40B4-BE49-F238E27FC236}">
                <a16:creationId xmlns:a16="http://schemas.microsoft.com/office/drawing/2014/main" id="{7B6AAF17-A7E5-4F86-B098-5D57DD959F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84323" name="Rectangle 3">
            <a:extLst>
              <a:ext uri="{FF2B5EF4-FFF2-40B4-BE49-F238E27FC236}">
                <a16:creationId xmlns:a16="http://schemas.microsoft.com/office/drawing/2014/main" id="{AD174AF6-8EF2-4E56-9C2A-E46B41797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84324" name="Rectangle 4">
            <a:extLst>
              <a:ext uri="{FF2B5EF4-FFF2-40B4-BE49-F238E27FC236}">
                <a16:creationId xmlns:a16="http://schemas.microsoft.com/office/drawing/2014/main" id="{B2CE51EC-70A6-4EAA-948A-0B27B28D2C5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84325" name="Rectangle 5">
            <a:extLst>
              <a:ext uri="{FF2B5EF4-FFF2-40B4-BE49-F238E27FC236}">
                <a16:creationId xmlns:a16="http://schemas.microsoft.com/office/drawing/2014/main" id="{970BAF38-54E8-43B9-B800-01361C0889C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84326" name="Rectangle 6">
            <a:extLst>
              <a:ext uri="{FF2B5EF4-FFF2-40B4-BE49-F238E27FC236}">
                <a16:creationId xmlns:a16="http://schemas.microsoft.com/office/drawing/2014/main" id="{FFC3A467-04B6-4E82-9173-2DB93838B4B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D983C55-803C-43C9-B56C-A8021047DD0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8E5D392D-4495-4143-BA7D-0517B4B2A7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b="1"/>
              <a:t>Holy Spirit, Thou Art Welcome</a:t>
            </a:r>
            <a:endParaRPr lang="en-US" altLang="en-US" b="1">
              <a:cs typeface="Times New Roman" panose="02020603050405020304" pitchFamily="18" charset="0"/>
            </a:endParaRP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77561951-D90D-4F47-B7EB-CD2FFC551B2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91140" name="Text Box 4">
            <a:extLst>
              <a:ext uri="{FF2B5EF4-FFF2-40B4-BE49-F238E27FC236}">
                <a16:creationId xmlns:a16="http://schemas.microsoft.com/office/drawing/2014/main" id="{AF3E0F3C-8954-4C01-B132-78DD7D230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E125DAB4-86E0-4E27-B6E2-09D1676FF0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The Critical Question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EA10AB64-7B00-4A1A-BD9B-2438580378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641475"/>
            <a:ext cx="8458200" cy="44545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4400" b="1"/>
              <a:t>Will you open your heart to God?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6CED36A8-CADF-4F7F-B84B-31A0962518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2514600"/>
            <a:ext cx="7391400" cy="1219200"/>
          </a:xfrm>
        </p:spPr>
        <p:txBody>
          <a:bodyPr/>
          <a:lstStyle/>
          <a:p>
            <a:r>
              <a:rPr lang="en-US" altLang="en-US" sz="6000" b="1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577BE4E7-72B8-4BBE-9165-CCE1D4EE0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>
            <a:extLst>
              <a:ext uri="{FF2B5EF4-FFF2-40B4-BE49-F238E27FC236}">
                <a16:creationId xmlns:a16="http://schemas.microsoft.com/office/drawing/2014/main" id="{F12778FF-5219-43FE-8427-5735EB9D7242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/>
          </a:p>
        </p:txBody>
      </p:sp>
      <p:sp>
        <p:nvSpPr>
          <p:cNvPr id="186371" name="Text Box 3">
            <a:extLst>
              <a:ext uri="{FF2B5EF4-FFF2-40B4-BE49-F238E27FC236}">
                <a16:creationId xmlns:a16="http://schemas.microsoft.com/office/drawing/2014/main" id="{029270E3-E3D3-4FB4-99BE-9D0A7CA17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>
            <a:extLst>
              <a:ext uri="{FF2B5EF4-FFF2-40B4-BE49-F238E27FC236}">
                <a16:creationId xmlns:a16="http://schemas.microsoft.com/office/drawing/2014/main" id="{1579C65F-FDDE-4B95-9A11-9ECB7DFE86F6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/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F67A85AD-5A51-4C70-ACF7-AEE0727EA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A622CA49-C001-4FE1-9E5D-F03BF6DA8A9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D4968B23-567D-4500-A2E4-465EF48427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9144000" cy="1371600"/>
          </a:xfrm>
        </p:spPr>
        <p:txBody>
          <a:bodyPr/>
          <a:lstStyle/>
          <a:p>
            <a:r>
              <a:rPr lang="en-US" altLang="en-US" sz="7200">
                <a:cs typeface="Arial" panose="020B0604020202020204" pitchFamily="34" charset="0"/>
              </a:rPr>
              <a:t>Prevenient Grace</a:t>
            </a:r>
            <a:endParaRPr lang="en-US" altLang="en-US"/>
          </a:p>
        </p:txBody>
      </p:sp>
      <p:pic>
        <p:nvPicPr>
          <p:cNvPr id="45060" name="Picture 4" descr="new-arklogo">
            <a:hlinkClick r:id="rId3"/>
            <a:extLst>
              <a:ext uri="{FF2B5EF4-FFF2-40B4-BE49-F238E27FC236}">
                <a16:creationId xmlns:a16="http://schemas.microsoft.com/office/drawing/2014/main" id="{10FE28F1-1CF1-4129-A662-3D1AC93C1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1" name="Text Box 5">
            <a:extLst>
              <a:ext uri="{FF2B5EF4-FFF2-40B4-BE49-F238E27FC236}">
                <a16:creationId xmlns:a16="http://schemas.microsoft.com/office/drawing/2014/main" id="{7D59FE03-A012-4F36-B759-85C3C6271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4038600"/>
            <a:ext cx="27130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Fred Kinne</a:t>
            </a:r>
          </a:p>
        </p:txBody>
      </p:sp>
      <p:sp>
        <p:nvSpPr>
          <p:cNvPr id="45062" name="Text Box 6">
            <a:extLst>
              <a:ext uri="{FF2B5EF4-FFF2-40B4-BE49-F238E27FC236}">
                <a16:creationId xmlns:a16="http://schemas.microsoft.com/office/drawing/2014/main" id="{9CA2AEC4-4F08-4E4E-8725-CBC160A7A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FEEB0837-9E02-4C43-94D9-394A27AF2C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b="1"/>
              <a:t>Prevenient Grace</a:t>
            </a:r>
            <a:endParaRPr lang="en-US" altLang="en-US"/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A7CBA10E-6DB7-4B1B-B6F3-709DBC0CDE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600" b="1"/>
              <a:t>Prevenient: that which comes before</a:t>
            </a:r>
          </a:p>
          <a:p>
            <a:r>
              <a:rPr lang="en-US" altLang="en-US" sz="3600" b="1"/>
              <a:t>Grace: a gift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D9A1B297-DDFF-4E3B-B5EA-05BB2C9992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762000"/>
            <a:ext cx="7391400" cy="4267200"/>
          </a:xfrm>
        </p:spPr>
        <p:txBody>
          <a:bodyPr/>
          <a:lstStyle/>
          <a:p>
            <a:r>
              <a:rPr lang="en-US" altLang="en-US" sz="4400" b="1">
                <a:cs typeface="Times New Roman" panose="02020603050405020304" pitchFamily="18" charset="0"/>
              </a:rPr>
              <a:t>Prevenient Grace is God’s presence in our lives from conception to conversion.</a:t>
            </a:r>
          </a:p>
          <a:p>
            <a:endParaRPr lang="en-US" altLang="en-US" b="1">
              <a:cs typeface="Times New Roman" panose="02020603050405020304" pitchFamily="18" charset="0"/>
            </a:endParaRPr>
          </a:p>
          <a:p>
            <a:r>
              <a:rPr lang="en-US" altLang="en-US" sz="4400" b="1">
                <a:cs typeface="Times New Roman" panose="02020603050405020304" pitchFamily="18" charset="0"/>
              </a:rPr>
              <a:t>All Grace is God’s Grace.</a:t>
            </a:r>
          </a:p>
        </p:txBody>
      </p:sp>
      <p:sp>
        <p:nvSpPr>
          <p:cNvPr id="53251" name="Text Box 3">
            <a:extLst>
              <a:ext uri="{FF2B5EF4-FFF2-40B4-BE49-F238E27FC236}">
                <a16:creationId xmlns:a16="http://schemas.microsoft.com/office/drawing/2014/main" id="{B5C374AF-BFD5-4789-8537-E6D60D7DE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2334556F-6C82-4685-8E4A-73B67FA80C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b="1"/>
              <a:t>Prevenient Grace</a:t>
            </a:r>
            <a:endParaRPr lang="en-US" altLang="en-US"/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E78A8C1F-19B0-443B-8001-C51EE712BE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3810000"/>
          </a:xfrm>
        </p:spPr>
        <p:txBody>
          <a:bodyPr/>
          <a:lstStyle/>
          <a:p>
            <a:r>
              <a:rPr lang="en-US" altLang="en-US" sz="3600" b="1"/>
              <a:t>God woos us.</a:t>
            </a:r>
          </a:p>
          <a:p>
            <a:r>
              <a:rPr lang="en-US" altLang="en-US" sz="3600" b="1"/>
              <a:t>God draws us toward Himself.</a:t>
            </a:r>
          </a:p>
          <a:p>
            <a:r>
              <a:rPr lang="en-US" altLang="en-US" sz="3600" b="1"/>
              <a:t>God pursues us.</a:t>
            </a:r>
          </a:p>
          <a:p>
            <a:r>
              <a:rPr lang="en-US" altLang="en-US" sz="3600" b="1"/>
              <a:t>God frees us.</a:t>
            </a:r>
          </a:p>
          <a:p>
            <a:r>
              <a:rPr lang="en-US" altLang="en-US" sz="3600" b="1"/>
              <a:t>God is empowering us.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7BBDA521-4C18-4355-B29A-E80F598330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altLang="en-US" b="1"/>
              <a:t>Created for Relationship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4EF5ED8A-3F7E-466F-A042-868D80A770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r>
              <a:rPr lang="en-US" altLang="en-US" sz="3600" b="1"/>
              <a:t>Creation – It is good</a:t>
            </a:r>
          </a:p>
          <a:p>
            <a:r>
              <a:rPr lang="en-US" altLang="en-US" sz="3600" b="1"/>
              <a:t>Humanity – It is very good</a:t>
            </a:r>
          </a:p>
          <a:p>
            <a:r>
              <a:rPr lang="en-US" altLang="en-US" sz="3600" b="1"/>
              <a:t>We are unique and are loved by God</a:t>
            </a:r>
          </a:p>
          <a:p>
            <a:r>
              <a:rPr lang="en-US" altLang="en-US" sz="3600" b="1"/>
              <a:t>We can love and be loved</a:t>
            </a:r>
          </a:p>
          <a:p>
            <a:r>
              <a:rPr lang="en-US" altLang="en-US" sz="3600" b="1"/>
              <a:t>We belong with God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AE968129-A7BC-4C3B-AF8F-F25D7FE07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The Call from God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6FD00C3B-2A7B-4206-929F-E5DD3DB7D6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600" b="1"/>
              <a:t>God’s love is everlasting - Jer. 31:3</a:t>
            </a:r>
          </a:p>
          <a:p>
            <a:r>
              <a:rPr lang="en-US" altLang="en-US" sz="3600" b="1"/>
              <a:t>God offers Covenant love</a:t>
            </a:r>
          </a:p>
          <a:p>
            <a:pPr lvl="1"/>
            <a:r>
              <a:rPr lang="en-US" altLang="en-US" sz="3600" b="1"/>
              <a:t>The strongest relationships</a:t>
            </a:r>
          </a:p>
          <a:p>
            <a:pPr lvl="1"/>
            <a:r>
              <a:rPr lang="en-US" altLang="en-US" sz="3600" b="1"/>
              <a:t>Abraham, Noah, Moses, David</a:t>
            </a:r>
          </a:p>
          <a:p>
            <a:pPr lvl="1"/>
            <a:r>
              <a:rPr lang="en-US" altLang="en-US" sz="3600" b="1"/>
              <a:t>Jesus offers a new covenant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3495D0E1-8FC9-47D3-AC3F-960D14189F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God Sent Jesus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83DB21E3-3F4F-4119-88C7-B3613778B6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600" b="1"/>
              <a:t>Jesus came to seek us.</a:t>
            </a:r>
          </a:p>
          <a:p>
            <a:r>
              <a:rPr lang="en-US" altLang="en-US" sz="3600" b="1"/>
              <a:t>Jesus’ love is everlasting.</a:t>
            </a:r>
          </a:p>
          <a:p>
            <a:r>
              <a:rPr lang="en-US" altLang="en-US" sz="3600" b="1"/>
              <a:t>The relationship lasts for eternity.</a:t>
            </a:r>
            <a:endParaRPr lang="en-US" altLang="en-US" sz="4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3417</TotalTime>
  <Words>282</Words>
  <Application>Microsoft Office PowerPoint</Application>
  <PresentationFormat>On-screen Show (4:3)</PresentationFormat>
  <Paragraphs>68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Wingdings</vt:lpstr>
      <vt:lpstr>Arial</vt:lpstr>
      <vt:lpstr>Blue Diagonal</vt:lpstr>
      <vt:lpstr>Default Design</vt:lpstr>
      <vt:lpstr>Holy Spirit, Thou Art Welcome</vt:lpstr>
      <vt:lpstr>PowerPoint Presentation</vt:lpstr>
      <vt:lpstr> </vt:lpstr>
      <vt:lpstr>Prevenient Grace</vt:lpstr>
      <vt:lpstr>PowerPoint Presentation</vt:lpstr>
      <vt:lpstr>Prevenient Grace</vt:lpstr>
      <vt:lpstr>Created for Relationship</vt:lpstr>
      <vt:lpstr>The Call from God</vt:lpstr>
      <vt:lpstr>God Sent Jesus</vt:lpstr>
      <vt:lpstr>PowerPoint Presentation</vt:lpstr>
      <vt:lpstr>The Critical Question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43</cp:revision>
  <cp:lastPrinted>2010-02-17T03:45:25Z</cp:lastPrinted>
  <dcterms:created xsi:type="dcterms:W3CDTF">2002-09-23T01:58:48Z</dcterms:created>
  <dcterms:modified xsi:type="dcterms:W3CDTF">2018-03-06T16:33:43Z</dcterms:modified>
</cp:coreProperties>
</file>