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</p:sldMasterIdLst>
  <p:notesMasterIdLst>
    <p:notesMasterId r:id="rId30"/>
  </p:notesMasterIdLst>
  <p:sldIdLst>
    <p:sldId id="356" r:id="rId3"/>
    <p:sldId id="358" r:id="rId4"/>
    <p:sldId id="278" r:id="rId5"/>
    <p:sldId id="268" r:id="rId6"/>
    <p:sldId id="286" r:id="rId7"/>
    <p:sldId id="287" r:id="rId8"/>
    <p:sldId id="289" r:id="rId9"/>
    <p:sldId id="347" r:id="rId10"/>
    <p:sldId id="355" r:id="rId11"/>
    <p:sldId id="349" r:id="rId12"/>
    <p:sldId id="348" r:id="rId13"/>
    <p:sldId id="350" r:id="rId14"/>
    <p:sldId id="351" r:id="rId15"/>
    <p:sldId id="294" r:id="rId16"/>
    <p:sldId id="354" r:id="rId17"/>
    <p:sldId id="275" r:id="rId18"/>
    <p:sldId id="258" r:id="rId19"/>
    <p:sldId id="280" r:id="rId20"/>
    <p:sldId id="365" r:id="rId21"/>
    <p:sldId id="366" r:id="rId22"/>
    <p:sldId id="367" r:id="rId23"/>
    <p:sldId id="368" r:id="rId24"/>
    <p:sldId id="362" r:id="rId25"/>
    <p:sldId id="364" r:id="rId26"/>
    <p:sldId id="277" r:id="rId27"/>
    <p:sldId id="265" r:id="rId28"/>
    <p:sldId id="363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36" autoAdjust="0"/>
    <p:restoredTop sz="94657" autoAdjust="0"/>
  </p:normalViewPr>
  <p:slideViewPr>
    <p:cSldViewPr>
      <p:cViewPr varScale="1">
        <p:scale>
          <a:sx n="75" d="100"/>
          <a:sy n="75" d="100"/>
        </p:scale>
        <p:origin x="88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6414C77E-5827-433E-8546-19B7E85346B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21EFCE83-6634-4520-9CC7-A7434065987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>
            <a:extLst>
              <a:ext uri="{FF2B5EF4-FFF2-40B4-BE49-F238E27FC236}">
                <a16:creationId xmlns:a16="http://schemas.microsoft.com/office/drawing/2014/main" id="{83DD46D2-A7E5-42E2-8073-1BF1512ED742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815585B5-B92C-44AF-BECB-69FB2BCAE2F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ED925C7C-BBEF-4B41-BD97-04D44105C7B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308A9CAF-C7B8-4045-AB28-7D7497FD19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CF9E920-3446-40DB-A9AB-C70CA4F36F1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DE1E303D-C1CA-493C-8142-F999C5E35E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827415C-D8C0-4CC0-99B7-B501CDEFC57E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11C72CC9-93DE-4B7F-B99B-5B8BA8DF704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A0FF3B52-98A1-42B3-A4FC-0A13DD7084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8ED90359-EC39-4D5A-BEFA-B8CE60B2F7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094B0B5-3BD8-494A-82E7-57CAC4719747}" type="slidenum">
              <a:rPr lang="en-US" altLang="en-US" sz="1200"/>
              <a:pPr eaLnBrk="1" hangingPunct="1"/>
              <a:t>11</a:t>
            </a:fld>
            <a:endParaRPr lang="en-US" altLang="en-US" sz="1200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BDA19D16-B4DF-48B2-9E2C-652A6E8DDF2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A4BF2935-7CE9-4540-9630-509ABC1EB6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2A91010B-B562-4331-88D3-21B0526D04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C9E9530-C63D-441C-85A8-75FD269E7D6C}" type="slidenum">
              <a:rPr lang="en-US" altLang="en-US" sz="1200"/>
              <a:pPr eaLnBrk="1" hangingPunct="1"/>
              <a:t>12</a:t>
            </a:fld>
            <a:endParaRPr lang="en-US" altLang="en-US" sz="1200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8FFE1D35-B24A-429E-9BED-57913B17F13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5E5D4988-C8DD-4BBF-BF73-48BD886A5C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6E76E539-ABCA-4F95-B0C0-A0809E3030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FD3576B-DC20-4F42-BC26-E984D1B7D0B1}" type="slidenum">
              <a:rPr lang="en-US" altLang="en-US" sz="1200"/>
              <a:pPr eaLnBrk="1" hangingPunct="1"/>
              <a:t>13</a:t>
            </a:fld>
            <a:endParaRPr lang="en-US" altLang="en-US" sz="1200"/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E3152EC7-CFCE-4BFD-A093-C93F27F60FC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E17552F5-1727-413F-8990-E15F62BAB6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1A989CC2-E638-4A1B-A6A3-E1ACEAF3DF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70ACA9B-C79E-4F89-B60F-943E43B78E5F}" type="slidenum">
              <a:rPr lang="en-US" altLang="en-US" sz="1200"/>
              <a:pPr eaLnBrk="1" hangingPunct="1"/>
              <a:t>14</a:t>
            </a:fld>
            <a:endParaRPr lang="en-US" altLang="en-US" sz="1200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040A4E3-EEE9-4BEA-B937-60A0714631B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DB8AAC61-41F9-411F-BE1F-10C3E7C05E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849FA11F-A772-423D-9165-F522850F7A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887F936-FA93-471D-8E0D-A83A4CF470B9}" type="slidenum">
              <a:rPr lang="en-US" altLang="en-US" sz="1200"/>
              <a:pPr eaLnBrk="1" hangingPunct="1"/>
              <a:t>15</a:t>
            </a:fld>
            <a:endParaRPr lang="en-US" altLang="en-US" sz="12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5619341F-4705-4FFB-952D-2BB774B4473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0ACDB747-4271-455E-B703-45914A864A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25EB3C40-DBD1-487C-8EAF-4B6CC5D3D1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509C5DB-646B-4212-8F11-012E94066748}" type="slidenum">
              <a:rPr lang="en-US" altLang="en-US" sz="1200"/>
              <a:pPr eaLnBrk="1" hangingPunct="1"/>
              <a:t>16</a:t>
            </a:fld>
            <a:endParaRPr lang="en-US" altLang="en-US" sz="1200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CE83C00C-61DB-47AF-AE03-DA20FF7A19E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6D41ADEF-0395-4CA5-A8BF-93613F6DC2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B5D72DAE-5F9F-48DC-8D1E-9DD6ABAE9E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187E0E7-E25C-460D-85F5-2C4C09829D0D}" type="slidenum">
              <a:rPr lang="en-US" altLang="en-US" sz="1200"/>
              <a:pPr eaLnBrk="1" hangingPunct="1"/>
              <a:t>17</a:t>
            </a:fld>
            <a:endParaRPr lang="en-US" altLang="en-US" sz="1200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96D0F0AD-D0AE-48A3-ADA0-533B69CC810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68687DC4-6D87-4A1F-98D6-BB579F08E0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A1F3D7C0-5889-48F1-938C-4B908C96FF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FB34317-71DE-41E7-9B06-4D9852CDB52D}" type="slidenum">
              <a:rPr lang="en-US" altLang="en-US" sz="1200"/>
              <a:pPr eaLnBrk="1" hangingPunct="1"/>
              <a:t>18</a:t>
            </a:fld>
            <a:endParaRPr lang="en-US" altLang="en-US" sz="1200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8CF8FC89-9A51-4109-BD44-542587A380A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5BD16A37-6AD8-45B7-9693-4C08F775A0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575B9ED7-5A1B-48D8-9316-535B8EF2D342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0C923E9E-6C02-46A4-AE2F-607B8F066E8B}" type="slidenum">
              <a:rPr lang="en-US" altLang="en-US" sz="1200"/>
              <a:pPr algn="r" eaLnBrk="1" hangingPunct="1"/>
              <a:t>19</a:t>
            </a:fld>
            <a:endParaRPr lang="en-US" altLang="en-US" sz="1200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8058D709-C880-4C82-A089-B16FEC33B6D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FBE1D169-7675-4C2D-8DA2-78DBAED4AA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9E75345C-3181-45F7-BA30-C81BC0C8E82E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FDCF276C-BBAD-4E5A-8C53-22C0CE0FD167}" type="slidenum">
              <a:rPr lang="en-US" altLang="en-US" sz="1200"/>
              <a:pPr algn="r" eaLnBrk="1" hangingPunct="1"/>
              <a:t>20</a:t>
            </a:fld>
            <a:endParaRPr lang="en-US" altLang="en-US" sz="1200"/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4F132205-192E-476A-ADAF-1FB7DEC7E19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3F7EFCA0-22AF-493A-A11B-4E438F5109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CDB7E963-7EAA-487C-ACD0-FF3F195287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5C02001-0268-4477-B057-6EC5FDFEB3E4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5532D6EA-F4E1-48BF-8C41-5F9EE92E6E4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559CDF1B-2322-46BB-A208-893795411B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7640E408-F4B2-4327-ABAB-007CC00A1C6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1772EBA7-C4AE-4220-B89B-006B900B3641}" type="slidenum">
              <a:rPr lang="en-US" altLang="en-US" sz="1200"/>
              <a:pPr algn="r" eaLnBrk="1" hangingPunct="1"/>
              <a:t>21</a:t>
            </a:fld>
            <a:endParaRPr lang="en-US" altLang="en-US" sz="1200"/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D9526B5E-2E59-4D47-BC65-8DF1B274450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18BAEC72-6FD3-4B88-A13D-EBB7CF45AC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EAFA97CE-1852-4D7A-9FCA-0329821975F1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CA0F5C31-449C-4155-AF25-8FBCCEE32B23}" type="slidenum">
              <a:rPr lang="en-US" altLang="en-US" sz="1200"/>
              <a:pPr algn="r" eaLnBrk="1" hangingPunct="1"/>
              <a:t>22</a:t>
            </a:fld>
            <a:endParaRPr lang="en-US" altLang="en-US" sz="1200"/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04A4B0A2-8B7F-44AF-815E-231E0D237E5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B895395B-AD46-4BA2-B13D-2B26D1FAA0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id="{EBEEABAC-ACAE-463F-8ABB-6A7E33DBA32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B3A43C7E-3701-45B6-A7C6-AABE469B5C41}" type="slidenum">
              <a:rPr lang="en-US" altLang="en-US" sz="1200"/>
              <a:pPr algn="r" eaLnBrk="1" hangingPunct="1"/>
              <a:t>24</a:t>
            </a:fld>
            <a:endParaRPr lang="en-US" altLang="en-US" sz="1200"/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id="{AAA1D510-3F11-401D-9765-48551F38ECA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B807BD46-9480-4224-915A-9A3133C7F9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D68674BD-EDCA-407B-A738-FA60C4EF3E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2B807B2-DDE8-4B62-88C1-A7678ADB0398}" type="slidenum">
              <a:rPr lang="en-US" altLang="en-US" sz="1200"/>
              <a:pPr eaLnBrk="1" hangingPunct="1"/>
              <a:t>25</a:t>
            </a:fld>
            <a:endParaRPr lang="en-US" altLang="en-US" sz="1200"/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907F1913-FB26-41CB-B995-E141C985B6F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44627EC4-A79B-4724-B6D1-11651FC65F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>
            <a:extLst>
              <a:ext uri="{FF2B5EF4-FFF2-40B4-BE49-F238E27FC236}">
                <a16:creationId xmlns:a16="http://schemas.microsoft.com/office/drawing/2014/main" id="{4A4D22FE-786E-40F7-B4EA-ED88176935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5AB78DD-D68C-4AAA-A2CB-51FD84F65BCC}" type="slidenum">
              <a:rPr lang="en-US" altLang="en-US" sz="1200"/>
              <a:pPr eaLnBrk="1" hangingPunct="1"/>
              <a:t>26</a:t>
            </a:fld>
            <a:endParaRPr lang="en-US" altLang="en-US" sz="1200"/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87ECDE1B-2DE0-4515-A2FC-EBFD497614C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>
            <a:extLst>
              <a:ext uri="{FF2B5EF4-FFF2-40B4-BE49-F238E27FC236}">
                <a16:creationId xmlns:a16="http://schemas.microsoft.com/office/drawing/2014/main" id="{1B01545E-4F91-40AA-9C75-D4EA0A29FA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A3127F99-7F21-45D4-847F-E6A869E89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8786569-4A11-45D5-A3A5-41B174CD1D97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2B29E50C-8FAB-4A4D-832B-690B24EE03C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2FA730D4-DB17-4FFC-A42C-52F153687A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5FFD9221-ABB4-4405-8DDB-2AF48F03B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91A239C-7CF9-450D-8C64-00DD65A2E89E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4CACC370-0C5C-45BA-976C-89FBA976A7C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201DC770-3519-4267-A3F6-344AA533CC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8AA32862-24AE-43C5-9882-87A09975BF0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1568FE4-60F7-4D90-8BCF-80E2038D7E57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FE6A7999-4DA0-4B05-9726-FC7BC0FBF2B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21CA75E9-70F6-4821-AA47-535567F52D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02A5B67F-165E-4A4C-877D-45B4373D7F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BA5478A-BE35-4C01-9F50-A98598997BDA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CBA8DBA9-457F-4F03-94BB-6E6251AF2B1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69E0C3CD-D22A-40FE-BE7D-48B267191F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4CCA896D-D604-4E1F-870D-7194F3F116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A5D79BA-FB49-4CA6-86DB-68413E28F459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C5419BCC-76C5-4402-93CD-AB029199633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9EF279E3-30CB-4769-9E71-2C30CDE1E8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522D7FE6-2FFC-4E92-8743-4423FC9F9C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1CCB5DF-5D1B-4077-8F7B-3CC16ABED23F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DD510416-AA3E-400F-B44E-A0E09BFC832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3CF26488-5B0E-4CA3-B8A5-C74D9831E9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92F486E4-BA71-4DB8-8EAA-B9BD8DD055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1DC8AAF-3D7E-4869-B88A-7532D294C080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EC72F821-262A-492B-9541-8164A324588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BA5C976C-95C8-4EF5-AD98-7E5A406AA6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CBBCB92B-49AC-4D40-8B47-CBA9C88D661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3ABAF40B-6896-4942-976F-B40657B7F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4BEF6358-CC93-40AC-8031-EA7EDCB8C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B067D2AD-F606-43C1-9890-A4B2191B8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8517F589-CFF2-4573-A284-B98C4EEE6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8C549E9-407B-4C46-8B97-05EC85C4A7B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8E7ED3D7-5DDF-493E-90ED-B920794C0A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1FFEBCC3-1E97-4B49-9978-9E797A38E8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8725B30-E5A8-4362-AE13-C30D58736A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578494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B5318D5E-8D0D-4C1E-AF04-FF9B1CF497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727C6B26-B04B-4D56-88D4-1072C783E5C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999D06E9-E881-45AD-986F-87290F2BD5A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76D763-3EB1-4180-B65E-70AF7129AF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016628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F281C0C-8A1A-4FED-AF4B-32B38938C5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D90802D2-7EB3-4F1D-9985-7F4EEFB9C5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913846CC-EF3F-4999-AA76-95A0B9E509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A3791B-C145-41F2-A25E-0ABEB76D27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65452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B75AA3A-EC0E-418B-BFD9-C8F2ED5306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6B233-C198-488C-BE9B-09A7A1D5472F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DF190B0-5F73-4010-AE3D-54CEE4C9B4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C2BA597-CB7D-4453-8CC4-C28086D909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B1189-69B4-4615-A202-494165C34B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5840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2B07CAD-C705-4581-B4F7-BBEF2D4EE3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40969-07E8-45FF-91D6-656BFBEEA0F7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0E5A1AC-6520-48BB-B497-87840A41D4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24A493B-050F-4621-BDDF-F7ADFBA51D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B56DFA-3CE3-4135-BB3C-58121F3445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2018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1FB3E96-EEA3-4D4F-9414-E36A89F450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6C975-B862-454B-8D7B-3B14F06E3310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1F75568-69CF-45CC-87D5-18BD2BB0CB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C39C1F7-C387-420A-90D4-1686C7463A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DD44AE-8B9B-4C9E-BD10-1BBF613E79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9134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BF184D-F296-4645-9AC1-6180F70B5D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E46D8-4D9D-4020-91A8-82C4BD564D2D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074568-B38B-428E-9B41-FEDB663BAF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90B4D2-2CC7-474A-8377-E708E582E1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5E0452-7F76-4247-A2BB-E26C0AD04E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1088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9F0DFAE-3F7D-4A4D-B167-976FAB4DCB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FF169-9F82-494B-A6B4-B1C5C9341D44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7E0A4BF-80B8-4882-A3C0-1773502EEE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DA6B2B6-14F4-4DCF-AC3F-92165FB60C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2C346C-6223-4D5B-BEB2-1727BF4AEA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1445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C48A7D2-AA1F-4525-975A-63B588881B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BA896-6457-4BCE-93F2-D64AD3FDF431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42F9DF9-2FD3-4699-8C5E-3BB1B8EC5F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886E5B1-49DE-449D-A951-B6C334313B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C650A8-AC51-4291-8F70-5FBD0665B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0011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B1DC183-BAA9-4385-89F5-C1DA7FE861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2B05-0919-4318-9035-1C4ECB731A28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B4BB1AE-B7E7-43BE-A567-EA199F7430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F288E41-FE94-415E-9E36-8F21AF46DB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031745-81AC-455B-963A-884F093340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25202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78E55E-18D3-4B3D-AEAC-84BC7F0106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B673E-AD48-47DB-A797-A914941451B6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7BF0D1-4790-4DFB-9CC7-DCC5C5D09F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718391-3FFB-4C10-A636-9AD7C02B80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62DD7A-9E04-4CCD-B1D4-B6859A2F93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588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CEF3338D-8299-4177-BA5E-3FF268ADF8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92B4565-1C02-4575-8EF7-5F80685162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E367DD19-62ED-4CCC-A1E9-ED94EE3205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D82CB-7E21-4C93-90A6-52AA72AA5F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130470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058B13-32D1-48AB-8C5C-56EB3463F6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373C8-4757-4CCD-81B5-E441CDCE19BA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45C2E5-2E0F-466F-B5C1-D1D4B29C4CF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9E97E5-D419-4F75-9B94-2FE56557EE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D1D0FD-7E0D-428A-B5FC-F9531864D3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91475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832611F-1432-4CA0-8DA5-17FD6B6E564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2BAE3-C761-4282-9B90-BD547F925437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AF1AB06-3D34-4F49-8F36-808EC6B1DC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451CFDB-4D35-459F-82D1-37DBDF4858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F96D00-DC2A-483F-8040-AC7B4B378A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21310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D85A1A-B19E-4CD1-9294-51927B868F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707B6-D9D9-4902-8AC6-3D1FD3F66C2F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E974DC3-6352-45DA-A7DB-8FCDE1DE4A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9A47A97-3F43-4F0D-820C-34A5DE7541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32D55E-1423-45AD-BE53-F4A4A4C1D3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976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823C3678-A851-4AFA-9A5C-11C4A7C706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13C9D7D-6895-4D03-AB04-779EBDD985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FD00B191-DD40-418B-8E93-F909F1FE2E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C024F0-E9EF-44E1-B6E0-4671E96959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444283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975B207-48F7-4E08-AFB5-CE98B1ABBD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BC7E9E3D-03E6-41AF-8572-0FD2B4C220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F15757AE-EE46-4F2B-BF8A-02FF43FF7B8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E168ED-920C-48D4-A55E-B365B3D21D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6636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779CA095-0CB7-495D-B582-5F20C067DF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D42988D9-665E-43E0-A41E-581B666135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E29C01F9-F801-4078-BEBC-582D558875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DED0DB-393D-4FA5-90C6-2C14101902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393998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FB470BA2-6374-4318-9267-B81827CD16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1FB96CBE-3E9D-46C0-9B2C-42282929BD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7CE10823-C42A-41D1-AFD5-5EE6B031BD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9D7891-09DD-4D6D-9BA5-619889E19F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4585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B60D1A48-1299-4303-AD15-AAF2C5F930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FC004DFA-5D05-434D-B548-CD3286A1D9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A90762F8-F434-4DE8-82CD-5BCB9E4168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5BDC43-FE79-4834-B242-DB77EFF863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494263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C6A6229-C43C-46F3-B0F1-10D6C27DEE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939060D7-09E5-4F72-972D-3024E11B0E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DBEB9EEF-7D5F-4D99-90D2-7A79192B85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2E8D0E-731C-4476-83D0-6D4E8755E6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383520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14DC6AD8-BC12-4B20-B477-E1E1995725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F612328A-3EB9-4C5A-9BD2-2E37598F23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0B28B2B-0A5E-4873-BFED-1C06299234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3787C6-7DC9-42B0-87BC-FD2E74202B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83183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91DE0D17-66C3-4ABA-BA30-7B9D1DFC033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B4075D5F-55BC-4053-9A5C-44C33A2CC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83244197-3651-4710-AC39-2698D3172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509E750C-7098-4F1F-A331-BDBE3D142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CFE9579F-001C-4D75-A4F2-A37A21084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C061DFF6-381B-4BC9-87AD-B07E8651CC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BFE39437-A4F3-4020-89FE-A1EB4B9A4D2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673F9707-8132-4ACC-A720-3401688C155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686DE62B-141A-43A7-B4F8-AF03E9C2538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DBE5689A-0AD9-4402-A52F-F5B019BAEE8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61E612E-666C-41EE-A5EC-E08EA80762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9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FB6C2E1A-044A-4215-A615-301F36C911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A5B7E23C-96D3-4CE7-9050-C20FD9B321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9396" name="Rectangle 4">
            <a:extLst>
              <a:ext uri="{FF2B5EF4-FFF2-40B4-BE49-F238E27FC236}">
                <a16:creationId xmlns:a16="http://schemas.microsoft.com/office/drawing/2014/main" id="{508FAEFE-A0B6-4D85-9F78-A707A0CB5EE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fld id="{71FEBEBB-5C3C-4307-A06C-24096A452844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9397" name="Rectangle 5">
            <a:extLst>
              <a:ext uri="{FF2B5EF4-FFF2-40B4-BE49-F238E27FC236}">
                <a16:creationId xmlns:a16="http://schemas.microsoft.com/office/drawing/2014/main" id="{96B88916-3DC5-4D50-9E89-095C8EDCFE5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8" name="Rectangle 6">
            <a:extLst>
              <a:ext uri="{FF2B5EF4-FFF2-40B4-BE49-F238E27FC236}">
                <a16:creationId xmlns:a16="http://schemas.microsoft.com/office/drawing/2014/main" id="{7771A4D2-7D8C-4E7D-8B8C-85C34D3CFF3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fld id="{A3A10B43-E60C-45BC-A02C-0E046146968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>
            <a:extLst>
              <a:ext uri="{FF2B5EF4-FFF2-40B4-BE49-F238E27FC236}">
                <a16:creationId xmlns:a16="http://schemas.microsoft.com/office/drawing/2014/main" id="{5B56AECE-48B7-45AB-8801-C42ED83687F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223235" name="Rectangle 3">
            <a:extLst>
              <a:ext uri="{FF2B5EF4-FFF2-40B4-BE49-F238E27FC236}">
                <a16:creationId xmlns:a16="http://schemas.microsoft.com/office/drawing/2014/main" id="{6D469A2E-B6F1-4D69-B0E4-68069A5868B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223236" name="Text Box 4">
            <a:extLst>
              <a:ext uri="{FF2B5EF4-FFF2-40B4-BE49-F238E27FC236}">
                <a16:creationId xmlns:a16="http://schemas.microsoft.com/office/drawing/2014/main" id="{90CAF37A-8545-4485-9116-ECBFF6D217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>
            <a:extLst>
              <a:ext uri="{FF2B5EF4-FFF2-40B4-BE49-F238E27FC236}">
                <a16:creationId xmlns:a16="http://schemas.microsoft.com/office/drawing/2014/main" id="{6A53CC44-1B07-4F71-84FB-9E1CC73DB9B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208899" name="Rectangle 3">
            <a:extLst>
              <a:ext uri="{FF2B5EF4-FFF2-40B4-BE49-F238E27FC236}">
                <a16:creationId xmlns:a16="http://schemas.microsoft.com/office/drawing/2014/main" id="{C347DB40-0D9C-4638-BAEA-9ABA1F5E262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sz="7200">
              <a:cs typeface="Times New Roman" pitchFamily="18" charset="0"/>
            </a:endParaRPr>
          </a:p>
          <a:p>
            <a:pPr eaLnBrk="1" hangingPunct="1">
              <a:defRPr/>
            </a:pPr>
            <a:endParaRPr lang="en-US">
              <a:cs typeface="Times New Roman" pitchFamily="18" charset="0"/>
            </a:endParaRPr>
          </a:p>
          <a:p>
            <a:pPr eaLnBrk="1" hangingPunct="1">
              <a:defRPr/>
            </a:pPr>
            <a:endParaRPr lang="en-US"/>
          </a:p>
        </p:txBody>
      </p:sp>
      <p:sp>
        <p:nvSpPr>
          <p:cNvPr id="12292" name="Text Box 4">
            <a:extLst>
              <a:ext uri="{FF2B5EF4-FFF2-40B4-BE49-F238E27FC236}">
                <a16:creationId xmlns:a16="http://schemas.microsoft.com/office/drawing/2014/main" id="{7FCDA953-03F4-414D-B6BD-20B5E892F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 Box 2">
            <a:extLst>
              <a:ext uri="{FF2B5EF4-FFF2-40B4-BE49-F238E27FC236}">
                <a16:creationId xmlns:a16="http://schemas.microsoft.com/office/drawing/2014/main" id="{95FE9EDA-83F4-4A9A-882F-50B5C8422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Communion: </a:t>
            </a:r>
            <a:r>
              <a:rPr 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Symbols - Chalice &amp; Plate</a:t>
            </a:r>
          </a:p>
        </p:txBody>
      </p:sp>
      <p:sp>
        <p:nvSpPr>
          <p:cNvPr id="206851" name="Rectangle 3">
            <a:extLst>
              <a:ext uri="{FF2B5EF4-FFF2-40B4-BE49-F238E27FC236}">
                <a16:creationId xmlns:a16="http://schemas.microsoft.com/office/drawing/2014/main" id="{AC252634-76A1-4C42-8B40-ADAD42A946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915400" cy="5181600"/>
          </a:xfrm>
        </p:spPr>
        <p:txBody>
          <a:bodyPr/>
          <a:lstStyle/>
          <a:p>
            <a:pPr marL="465138" indent="-465138" eaLnBrk="1" hangingPunct="1">
              <a:spcBef>
                <a:spcPct val="5000"/>
              </a:spcBef>
              <a:defRPr/>
            </a:pPr>
            <a:r>
              <a:rPr lang="en-US" sz="3600" b="1"/>
              <a:t>Known by different names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200" b="1"/>
              <a:t>Holy Communion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200" b="1"/>
              <a:t>The Lord’s Table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200" b="1"/>
              <a:t>The Lord’s Supper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200" b="1"/>
              <a:t>The Eucharist </a:t>
            </a:r>
            <a:r>
              <a:rPr lang="en-US" b="1"/>
              <a:t>(Greek word for “grateful”)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200" b="1"/>
              <a:t>The Divine Liturgy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200" b="1"/>
              <a:t>The Mass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8" name="Rectangle 4">
            <a:extLst>
              <a:ext uri="{FF2B5EF4-FFF2-40B4-BE49-F238E27FC236}">
                <a16:creationId xmlns:a16="http://schemas.microsoft.com/office/drawing/2014/main" id="{6A0B648A-B5D8-4C61-A4B7-FED11CD10A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914400"/>
            <a:ext cx="8686800" cy="518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465138" indent="-465138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Known by different names</a:t>
            </a:r>
          </a:p>
          <a:p>
            <a:pPr marL="465138" indent="-465138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Instituted by Jesus </a:t>
            </a: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(Luke 22:19-20)</a:t>
            </a:r>
          </a:p>
          <a:p>
            <a:pPr marL="465138" indent="-465138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Shared with the travelers on the road to Emmaus </a:t>
            </a: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(Luke 24:13-35)</a:t>
            </a:r>
            <a:endParaRPr lang="en-US" sz="3600" b="1" u="sng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0950" name="Text Box 6">
            <a:extLst>
              <a:ext uri="{FF2B5EF4-FFF2-40B4-BE49-F238E27FC236}">
                <a16:creationId xmlns:a16="http://schemas.microsoft.com/office/drawing/2014/main" id="{47391A8C-B562-482E-B9AC-49AFFF691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Communion: </a:t>
            </a:r>
            <a:r>
              <a:rPr 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Symbols - Chalice &amp; Plate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>
            <a:extLst>
              <a:ext uri="{FF2B5EF4-FFF2-40B4-BE49-F238E27FC236}">
                <a16:creationId xmlns:a16="http://schemas.microsoft.com/office/drawing/2014/main" id="{7ACC2DDC-3542-4289-86C3-E537BF9D79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838200"/>
            <a:ext cx="8686800" cy="5105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406400" indent="-406400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An inward and spiritual grace is conveyed through the outward and visible elements of bread and wine </a:t>
            </a:r>
          </a:p>
          <a:p>
            <a:pPr marL="406400" indent="-406400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All are welcome and all are fed</a:t>
            </a:r>
          </a:p>
          <a:p>
            <a:pPr marL="406400" indent="-406400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We catch a glimpse of the way God intends for the world to be</a:t>
            </a:r>
          </a:p>
        </p:txBody>
      </p:sp>
      <p:sp>
        <p:nvSpPr>
          <p:cNvPr id="212995" name="Text Box 3">
            <a:extLst>
              <a:ext uri="{FF2B5EF4-FFF2-40B4-BE49-F238E27FC236}">
                <a16:creationId xmlns:a16="http://schemas.microsoft.com/office/drawing/2014/main" id="{62FF6BAD-8B94-4B0F-878B-451D054E9B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 the Lord’s Table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Text Box 2">
            <a:extLst>
              <a:ext uri="{FF2B5EF4-FFF2-40B4-BE49-F238E27FC236}">
                <a16:creationId xmlns:a16="http://schemas.microsoft.com/office/drawing/2014/main" id="{1DF58353-AABD-4477-948C-22A9E54B6D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</a:t>
            </a:r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E2C406DE-06B0-4A86-83EF-C8D5985FFF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915400" cy="4454525"/>
          </a:xfrm>
        </p:spPr>
        <p:txBody>
          <a:bodyPr/>
          <a:lstStyle/>
          <a:p>
            <a:pPr marL="465138" indent="-465138" eaLnBrk="1" hangingPunct="1">
              <a:defRPr/>
            </a:pPr>
            <a:r>
              <a:rPr lang="en-US" sz="4400" b="1"/>
              <a:t>Some come as a surprise</a:t>
            </a:r>
          </a:p>
          <a:p>
            <a:pPr marL="465138" indent="-465138" eaLnBrk="1" hangingPunct="1">
              <a:defRPr/>
            </a:pPr>
            <a:r>
              <a:rPr lang="en-US" sz="4400" b="1"/>
              <a:t>Some come by divine appointment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5CDBB9E9-6809-4052-872A-0A6F0AA137C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4400" y="1828800"/>
            <a:ext cx="7239000" cy="4038600"/>
          </a:xfrm>
        </p:spPr>
        <p:txBody>
          <a:bodyPr/>
          <a:lstStyle/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4000" b="1">
                <a:cs typeface="Times New Roman" pitchFamily="18" charset="0"/>
              </a:rPr>
              <a:t>Confirmation</a:t>
            </a:r>
          </a:p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4000" b="1">
                <a:cs typeface="Times New Roman" pitchFamily="18" charset="0"/>
              </a:rPr>
              <a:t>Ministry</a:t>
            </a:r>
          </a:p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4000" b="1">
                <a:cs typeface="Times New Roman" pitchFamily="18" charset="0"/>
              </a:rPr>
              <a:t>Ordination</a:t>
            </a:r>
          </a:p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4000" b="1">
                <a:cs typeface="Times New Roman" pitchFamily="18" charset="0"/>
              </a:rPr>
              <a:t>Marriage &amp; Singleness</a:t>
            </a:r>
            <a:endParaRPr lang="en-US" sz="4000" b="1">
              <a:cs typeface="Arial" charset="0"/>
            </a:endParaRPr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F5472E63-6E8B-45F8-BC97-E72F0F796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2" name="Text Box 4">
            <a:extLst>
              <a:ext uri="{FF2B5EF4-FFF2-40B4-BE49-F238E27FC236}">
                <a16:creationId xmlns:a16="http://schemas.microsoft.com/office/drawing/2014/main" id="{5AD699A8-2BAA-437F-AFD4-7FE008D1C9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3425" y="6016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I</a:t>
            </a:r>
          </a:p>
        </p:txBody>
      </p:sp>
      <p:sp>
        <p:nvSpPr>
          <p:cNvPr id="56325" name="Text Box 5">
            <a:extLst>
              <a:ext uri="{FF2B5EF4-FFF2-40B4-BE49-F238E27FC236}">
                <a16:creationId xmlns:a16="http://schemas.microsoft.com/office/drawing/2014/main" id="{93BCC8D2-E02E-4960-9901-3E51A9D10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652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"/>
              </a:spcBef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Other Means of Grace We Can</a:t>
            </a:r>
          </a:p>
          <a:p>
            <a:pPr algn="ctr">
              <a:spcBef>
                <a:spcPct val="5000"/>
              </a:spcBef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Describe as Sacred Moments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462735FC-9902-4FC1-AB43-6B9331EC65C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1447800"/>
            <a:ext cx="8305800" cy="4572000"/>
          </a:xfrm>
        </p:spPr>
        <p:txBody>
          <a:bodyPr/>
          <a:lstStyle/>
          <a:p>
            <a:pPr indent="465138" algn="l" eaLnBrk="1" hangingPunct="1">
              <a:spcBef>
                <a:spcPct val="5000"/>
              </a:spcBef>
              <a:buSzPct val="90000"/>
              <a:buFont typeface="Wingdings" pitchFamily="2" charset="2"/>
              <a:buAutoNum type="arabicPeriod"/>
              <a:defRPr/>
            </a:pPr>
            <a:r>
              <a:rPr lang="en-US" sz="4000" b="1">
                <a:cs typeface="Arial" charset="0"/>
              </a:rPr>
              <a:t>Prayer</a:t>
            </a:r>
          </a:p>
          <a:p>
            <a:pPr indent="465138" algn="l" eaLnBrk="1" hangingPunct="1">
              <a:spcBef>
                <a:spcPct val="5000"/>
              </a:spcBef>
              <a:buSzPct val="90000"/>
              <a:buFont typeface="Wingdings" pitchFamily="2" charset="2"/>
              <a:buAutoNum type="arabicPeriod"/>
              <a:defRPr/>
            </a:pPr>
            <a:r>
              <a:rPr lang="en-US" sz="4000" b="1">
                <a:cs typeface="Arial" charset="0"/>
              </a:rPr>
              <a:t>Reading the Scriptures</a:t>
            </a:r>
          </a:p>
          <a:p>
            <a:pPr indent="465138" algn="l" eaLnBrk="1" hangingPunct="1">
              <a:spcBef>
                <a:spcPct val="5000"/>
              </a:spcBef>
              <a:buSzPct val="90000"/>
              <a:buFont typeface="Wingdings" pitchFamily="2" charset="2"/>
              <a:buAutoNum type="arabicPeriod"/>
              <a:defRPr/>
            </a:pPr>
            <a:r>
              <a:rPr lang="en-US" sz="4000" b="1">
                <a:cs typeface="Arial" charset="0"/>
              </a:rPr>
              <a:t>Worship</a:t>
            </a:r>
          </a:p>
          <a:p>
            <a:pPr indent="465138" algn="l" eaLnBrk="1" hangingPunct="1">
              <a:spcBef>
                <a:spcPct val="5000"/>
              </a:spcBef>
              <a:buSzPct val="90000"/>
              <a:buFont typeface="Wingdings" pitchFamily="2" charset="2"/>
              <a:buAutoNum type="arabicPeriod"/>
              <a:defRPr/>
            </a:pPr>
            <a:r>
              <a:rPr lang="en-US" sz="4000" b="1">
                <a:cs typeface="Arial" charset="0"/>
              </a:rPr>
              <a:t>Christian Fellowship &amp; Friendship</a:t>
            </a:r>
          </a:p>
          <a:p>
            <a:pPr indent="465138" algn="l" eaLnBrk="1" hangingPunct="1">
              <a:spcBef>
                <a:spcPct val="5000"/>
              </a:spcBef>
              <a:buSzPct val="90000"/>
              <a:buFont typeface="Wingdings" pitchFamily="2" charset="2"/>
              <a:buAutoNum type="arabicPeriod"/>
              <a:defRPr/>
            </a:pPr>
            <a:r>
              <a:rPr lang="en-US" sz="4000" b="1">
                <a:cs typeface="Arial" charset="0"/>
              </a:rPr>
              <a:t>Fasting</a:t>
            </a:r>
          </a:p>
          <a:p>
            <a:pPr indent="465138" algn="l" eaLnBrk="1" hangingPunct="1">
              <a:spcBef>
                <a:spcPct val="5000"/>
              </a:spcBef>
              <a:buSzPct val="90000"/>
              <a:buFont typeface="Wingdings" pitchFamily="2" charset="2"/>
              <a:buAutoNum type="arabicPeriod"/>
              <a:defRPr/>
            </a:pPr>
            <a:r>
              <a:rPr lang="en-US" sz="4000" b="1">
                <a:cs typeface="Arial" charset="0"/>
              </a:rPr>
              <a:t>Generosity or Giving</a:t>
            </a:r>
          </a:p>
        </p:txBody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32942795-74E6-473D-BEE1-221634150C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1B803BE0-F839-421E-A268-6E7E340697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 that are</a:t>
            </a:r>
          </a:p>
          <a:p>
            <a:pPr algn="ctr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Divine Appointments with God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8AC6E646-852B-4E68-A31E-26B779D589B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47800" y="1524000"/>
            <a:ext cx="7315200" cy="3200400"/>
          </a:xfrm>
        </p:spPr>
        <p:txBody>
          <a:bodyPr/>
          <a:lstStyle/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4000" b="1">
                <a:cs typeface="Arial" charset="0"/>
              </a:rPr>
              <a:t>Confession</a:t>
            </a:r>
          </a:p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4000" b="1">
                <a:cs typeface="Arial" charset="0"/>
              </a:rPr>
              <a:t>Forgiveness</a:t>
            </a:r>
          </a:p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4000" b="1">
                <a:cs typeface="Arial" charset="0"/>
              </a:rPr>
              <a:t>Healing</a:t>
            </a:r>
          </a:p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4000" b="1">
                <a:cs typeface="Arial" charset="0"/>
              </a:rPr>
              <a:t>Reconciliation</a:t>
            </a:r>
          </a:p>
        </p:txBody>
      </p:sp>
      <p:sp>
        <p:nvSpPr>
          <p:cNvPr id="19459" name="Text Box 3">
            <a:extLst>
              <a:ext uri="{FF2B5EF4-FFF2-40B4-BE49-F238E27FC236}">
                <a16:creationId xmlns:a16="http://schemas.microsoft.com/office/drawing/2014/main" id="{B400131E-7D6F-4DEC-AFF8-0664E1695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D0E3C192-28E6-4A27-9404-CCB5B9255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 Occur</a:t>
            </a:r>
          </a:p>
          <a:p>
            <a:pPr algn="ctr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Other Traditions of the Church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id="{48F1B5E6-DFEB-492A-9C86-DB2F97F71E92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102403" name="Rectangle 3">
            <a:extLst>
              <a:ext uri="{FF2B5EF4-FFF2-40B4-BE49-F238E27FC236}">
                <a16:creationId xmlns:a16="http://schemas.microsoft.com/office/drawing/2014/main" id="{7C3A31B7-D0F9-4E75-849A-F7066D04050E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2819400"/>
            <a:ext cx="6400800" cy="1752600"/>
          </a:xfrm>
        </p:spPr>
        <p:txBody>
          <a:bodyPr lIns="92075" tIns="46038" rIns="92075" bIns="46038"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sz="4800" b="1">
                <a:solidFill>
                  <a:srgbClr val="FFFF00"/>
                </a:solidFill>
              </a:rPr>
              <a:t>Seventh Inning Stretch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>
            <a:extLst>
              <a:ext uri="{FF2B5EF4-FFF2-40B4-BE49-F238E27FC236}">
                <a16:creationId xmlns:a16="http://schemas.microsoft.com/office/drawing/2014/main" id="{ABF707BF-46A7-413A-9733-224C8397D7E6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216067" name="Rectangle 3">
            <a:extLst>
              <a:ext uri="{FF2B5EF4-FFF2-40B4-BE49-F238E27FC236}">
                <a16:creationId xmlns:a16="http://schemas.microsoft.com/office/drawing/2014/main" id="{E88BF36A-80A2-4E9C-B7E6-683C6606ACDD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2819400"/>
            <a:ext cx="6400800" cy="1752600"/>
          </a:xfrm>
        </p:spPr>
        <p:txBody>
          <a:bodyPr lIns="92075" tIns="46038" rIns="92075" bIns="46038"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sz="4800" b="1">
                <a:solidFill>
                  <a:srgbClr val="FFFF00"/>
                </a:solidFill>
              </a:rPr>
              <a:t>Part Two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>
            <a:extLst>
              <a:ext uri="{FF2B5EF4-FFF2-40B4-BE49-F238E27FC236}">
                <a16:creationId xmlns:a16="http://schemas.microsoft.com/office/drawing/2014/main" id="{FF3D5EED-D5A6-4587-A66E-6506D355B6EA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216067" name="Rectangle 3">
            <a:extLst>
              <a:ext uri="{FF2B5EF4-FFF2-40B4-BE49-F238E27FC236}">
                <a16:creationId xmlns:a16="http://schemas.microsoft.com/office/drawing/2014/main" id="{C0B6271C-C957-4F9D-91E9-AFB0652466FB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2819400"/>
            <a:ext cx="6400800" cy="1752600"/>
          </a:xfrm>
        </p:spPr>
        <p:txBody>
          <a:bodyPr lIns="92075" tIns="46038" rIns="92075" bIns="46038"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sz="4800" b="1">
                <a:solidFill>
                  <a:srgbClr val="FFFF00"/>
                </a:solidFill>
              </a:rPr>
              <a:t>Part Three!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>
            <a:extLst>
              <a:ext uri="{FF2B5EF4-FFF2-40B4-BE49-F238E27FC236}">
                <a16:creationId xmlns:a16="http://schemas.microsoft.com/office/drawing/2014/main" id="{9863B134-8DAB-4BB7-885D-0366C4FA3C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98120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>
                <a:effectLst>
                  <a:outerShdw blurRad="38100" dist="38100" dir="2700000" algn="tl">
                    <a:srgbClr val="000000"/>
                  </a:outerShdw>
                </a:effectLst>
              </a:rPr>
              <a:t>Q &amp; A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554B84AD-2145-4D37-BFC5-3D9C8D8E6B9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4579" name="Text Box 3">
            <a:extLst>
              <a:ext uri="{FF2B5EF4-FFF2-40B4-BE49-F238E27FC236}">
                <a16:creationId xmlns:a16="http://schemas.microsoft.com/office/drawing/2014/main" id="{2C12B099-B490-4C9A-991A-E258F1EE6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94A0E854-4C64-4D06-857D-5AA083EDFC8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C663A051-7FFE-4DA3-91CB-D6541750DAF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8288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Means of Grace</a:t>
            </a:r>
            <a:endParaRPr lang="en-US"/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71009258-E13C-4E39-B625-38FC07B42B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3962400"/>
            <a:ext cx="2209800" cy="762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Jeff Belt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B238980D-3946-423E-9BFB-6047126A3A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5126" name="Picture 6" descr="new-arklogo">
            <a:hlinkClick r:id="rId3"/>
            <a:extLst>
              <a:ext uri="{FF2B5EF4-FFF2-40B4-BE49-F238E27FC236}">
                <a16:creationId xmlns:a16="http://schemas.microsoft.com/office/drawing/2014/main" id="{25258BC1-441C-4E73-BA51-FFF146B31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8457CF2A-7EAF-4A91-A063-A261586CD00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971800" y="1371600"/>
            <a:ext cx="5791200" cy="4267200"/>
          </a:xfrm>
        </p:spPr>
        <p:txBody>
          <a:bodyPr/>
          <a:lstStyle/>
          <a:p>
            <a:pPr marL="508000" indent="-508000" algn="l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z="3600" b="1">
                <a:cs typeface="Times New Roman" pitchFamily="18" charset="0"/>
              </a:rPr>
              <a:t>moments where Christ is re-presented or becomes present to us anew</a:t>
            </a:r>
          </a:p>
          <a:p>
            <a:pPr marL="508000" indent="-508000" algn="l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z="3600" b="1">
                <a:cs typeface="Times New Roman" pitchFamily="18" charset="0"/>
              </a:rPr>
              <a:t>we experience a spiritual encounter with the risen Christ</a:t>
            </a:r>
            <a:endParaRPr lang="en-US" sz="3600" b="1">
              <a:cs typeface="Arial" charset="0"/>
            </a:endParaRPr>
          </a:p>
        </p:txBody>
      </p:sp>
      <p:sp>
        <p:nvSpPr>
          <p:cNvPr id="6147" name="Text Box 3">
            <a:extLst>
              <a:ext uri="{FF2B5EF4-FFF2-40B4-BE49-F238E27FC236}">
                <a16:creationId xmlns:a16="http://schemas.microsoft.com/office/drawing/2014/main" id="{4F7CA554-548D-4BC1-BD04-C7D57E759D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48" name="Text Box 5">
            <a:extLst>
              <a:ext uri="{FF2B5EF4-FFF2-40B4-BE49-F238E27FC236}">
                <a16:creationId xmlns:a16="http://schemas.microsoft.com/office/drawing/2014/main" id="{A8492C15-E188-424D-A49F-35455E51B2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3425" y="6016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I</a:t>
            </a:r>
          </a:p>
        </p:txBody>
      </p:sp>
      <p:sp>
        <p:nvSpPr>
          <p:cNvPr id="49158" name="Text Box 6">
            <a:extLst>
              <a:ext uri="{FF2B5EF4-FFF2-40B4-BE49-F238E27FC236}">
                <a16:creationId xmlns:a16="http://schemas.microsoft.com/office/drawing/2014/main" id="{144E7559-6974-45F0-AFE8-E7657B00B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are Means of Grace?</a:t>
            </a:r>
          </a:p>
        </p:txBody>
      </p:sp>
      <p:pic>
        <p:nvPicPr>
          <p:cNvPr id="6150" name="Picture 7" descr="MCSY00027_0000[1]">
            <a:extLst>
              <a:ext uri="{FF2B5EF4-FFF2-40B4-BE49-F238E27FC236}">
                <a16:creationId xmlns:a16="http://schemas.microsoft.com/office/drawing/2014/main" id="{F66912A6-B2C0-4CDB-8EF1-9D0334DE1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2436813" cy="392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MCPE07653_0000[1]">
            <a:extLst>
              <a:ext uri="{FF2B5EF4-FFF2-40B4-BE49-F238E27FC236}">
                <a16:creationId xmlns:a16="http://schemas.microsoft.com/office/drawing/2014/main" id="{44EA5CD1-A13D-46E6-8DDB-848546A20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3005138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Text Box 3">
            <a:extLst>
              <a:ext uri="{FF2B5EF4-FFF2-40B4-BE49-F238E27FC236}">
                <a16:creationId xmlns:a16="http://schemas.microsoft.com/office/drawing/2014/main" id="{00439D9C-CF9B-4E1F-91F0-E548B1E539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838200"/>
            <a:ext cx="2895600" cy="641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Baptism</a:t>
            </a:r>
          </a:p>
        </p:txBody>
      </p:sp>
      <p:pic>
        <p:nvPicPr>
          <p:cNvPr id="84996" name="Picture 4" descr="MCSO02467_0000[1]">
            <a:extLst>
              <a:ext uri="{FF2B5EF4-FFF2-40B4-BE49-F238E27FC236}">
                <a16:creationId xmlns:a16="http://schemas.microsoft.com/office/drawing/2014/main" id="{05CEE097-3D47-44A2-9C34-194A355BB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828800"/>
            <a:ext cx="3268663" cy="332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7" name="Text Box 5">
            <a:extLst>
              <a:ext uri="{FF2B5EF4-FFF2-40B4-BE49-F238E27FC236}">
                <a16:creationId xmlns:a16="http://schemas.microsoft.com/office/drawing/2014/main" id="{058CD79C-7A26-4911-83D5-687AF9DADC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838200"/>
            <a:ext cx="3733800" cy="641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Holy Communion</a:t>
            </a:r>
          </a:p>
        </p:txBody>
      </p:sp>
      <p:sp>
        <p:nvSpPr>
          <p:cNvPr id="84998" name="Text Box 6">
            <a:extLst>
              <a:ext uri="{FF2B5EF4-FFF2-40B4-BE49-F238E27FC236}">
                <a16:creationId xmlns:a16="http://schemas.microsoft.com/office/drawing/2014/main" id="{F3F2F2C4-AE41-40B3-8ABB-0E12B2DA4E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Sacraments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/>
      <p:bldP spid="849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16D99EA0-09FC-4AE5-B86E-2B9E11F621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>
                <a:solidFill>
                  <a:srgbClr val="FFFF00"/>
                </a:solidFill>
              </a:rPr>
              <a:t>Roman Catholic Church Sacraments </a:t>
            </a:r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FBCAB50E-BE50-4083-90EA-1F3C83938B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8458200" cy="4191000"/>
          </a:xfrm>
        </p:spPr>
        <p:txBody>
          <a:bodyPr/>
          <a:lstStyle/>
          <a:p>
            <a:pPr marL="609600" indent="-609600" eaLnBrk="1" hangingPunct="1">
              <a:spcBef>
                <a:spcPct val="500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sz="3600" b="1"/>
              <a:t>Baptism</a:t>
            </a:r>
          </a:p>
          <a:p>
            <a:pPr marL="609600" indent="-609600" eaLnBrk="1" hangingPunct="1">
              <a:spcBef>
                <a:spcPct val="500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sz="3600" b="1"/>
              <a:t>Holy Communion</a:t>
            </a:r>
          </a:p>
          <a:p>
            <a:pPr marL="609600" indent="-609600" eaLnBrk="1" hangingPunct="1">
              <a:spcBef>
                <a:spcPct val="500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sz="3600" b="1"/>
              <a:t>Penance (confession)</a:t>
            </a:r>
          </a:p>
          <a:p>
            <a:pPr marL="609600" indent="-609600" eaLnBrk="1" hangingPunct="1">
              <a:spcBef>
                <a:spcPct val="500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sz="3600" b="1"/>
              <a:t>Marriage</a:t>
            </a:r>
          </a:p>
          <a:p>
            <a:pPr marL="609600" indent="-609600" eaLnBrk="1" hangingPunct="1">
              <a:spcBef>
                <a:spcPct val="500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sz="3600" b="1"/>
              <a:t>Holy orders (ordination)</a:t>
            </a:r>
          </a:p>
          <a:p>
            <a:pPr marL="609600" indent="-609600" eaLnBrk="1" hangingPunct="1">
              <a:spcBef>
                <a:spcPct val="500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sz="3600" b="1"/>
              <a:t>Confirmation</a:t>
            </a:r>
          </a:p>
          <a:p>
            <a:pPr marL="609600" indent="-609600" eaLnBrk="1" hangingPunct="1">
              <a:spcBef>
                <a:spcPct val="500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sz="3600" b="1"/>
              <a:t>Healing (extreme unction or last rites)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Text Box 4">
            <a:extLst>
              <a:ext uri="{FF2B5EF4-FFF2-40B4-BE49-F238E27FC236}">
                <a16:creationId xmlns:a16="http://schemas.microsoft.com/office/drawing/2014/main" id="{AAB2F4BA-A44C-49B4-A605-9421BC73C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Baptism: </a:t>
            </a:r>
            <a:r>
              <a:rPr 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Symbols - Bowl &amp; Pitcher</a:t>
            </a:r>
          </a:p>
        </p:txBody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274000E0-3EE1-4F44-8BE8-77E121DB9E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458200" cy="4953000"/>
          </a:xfrm>
        </p:spPr>
        <p:txBody>
          <a:bodyPr/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sz="3600" b="1"/>
              <a:t>an outward act and visible sign using water expressing something of spiritual significance</a:t>
            </a:r>
          </a:p>
          <a:p>
            <a:pPr eaLnBrk="1" hangingPunct="1">
              <a:spcBef>
                <a:spcPct val="5000"/>
              </a:spcBef>
              <a:defRPr/>
            </a:pPr>
            <a:r>
              <a:rPr lang="en-US" sz="3600" b="1"/>
              <a:t>marked the beginning of Jesus’ ministry</a:t>
            </a:r>
          </a:p>
          <a:p>
            <a:pPr eaLnBrk="1" hangingPunct="1">
              <a:spcBef>
                <a:spcPct val="5000"/>
              </a:spcBef>
              <a:defRPr/>
            </a:pPr>
            <a:r>
              <a:rPr lang="en-US" sz="3600" b="1"/>
              <a:t>entrusted to the disciples</a:t>
            </a:r>
          </a:p>
          <a:p>
            <a:pPr eaLnBrk="1" hangingPunct="1">
              <a:spcBef>
                <a:spcPct val="5000"/>
              </a:spcBef>
              <a:defRPr/>
            </a:pPr>
            <a:r>
              <a:rPr lang="en-US" sz="3600" b="1"/>
              <a:t>marks us as disciples of Jesus Christ</a:t>
            </a:r>
          </a:p>
          <a:p>
            <a:pPr eaLnBrk="1" hangingPunct="1">
              <a:spcBef>
                <a:spcPct val="5000"/>
              </a:spcBef>
              <a:defRPr/>
            </a:pPr>
            <a:r>
              <a:rPr lang="en-US" sz="3600" b="1"/>
              <a:t>experienced in different modes (ways) and at different 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Text Box 2">
            <a:extLst>
              <a:ext uri="{FF2B5EF4-FFF2-40B4-BE49-F238E27FC236}">
                <a16:creationId xmlns:a16="http://schemas.microsoft.com/office/drawing/2014/main" id="{A9473399-F090-4557-BA1A-005D590ED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Modes of Baptism</a:t>
            </a:r>
          </a:p>
        </p:txBody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F82D477C-17D9-46CF-89B7-F6D06782E2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454525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400" b="1"/>
              <a:t>Immersion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400" b="1"/>
              <a:t>Pouring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400" b="1"/>
              <a:t>Sprinkling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Text Box 2">
            <a:extLst>
              <a:ext uri="{FF2B5EF4-FFF2-40B4-BE49-F238E27FC236}">
                <a16:creationId xmlns:a16="http://schemas.microsoft.com/office/drawing/2014/main" id="{E2C05AE1-CC09-4E65-BDB1-CEDF29075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Ages at Baptism</a:t>
            </a:r>
          </a:p>
        </p:txBody>
      </p:sp>
      <p:sp>
        <p:nvSpPr>
          <p:cNvPr id="221187" name="Rectangle 3">
            <a:extLst>
              <a:ext uri="{FF2B5EF4-FFF2-40B4-BE49-F238E27FC236}">
                <a16:creationId xmlns:a16="http://schemas.microsoft.com/office/drawing/2014/main" id="{697D57F5-DB1C-420D-A889-A2D57A7741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454525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400" b="1"/>
              <a:t>Adult/Believer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400" b="1"/>
              <a:t>Infant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7" grpId="0" build="p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918</TotalTime>
  <Words>400</Words>
  <Application>Microsoft Office PowerPoint</Application>
  <PresentationFormat>On-screen Show (4:3)</PresentationFormat>
  <Paragraphs>111</Paragraphs>
  <Slides>27</Slides>
  <Notes>24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Times New Roman</vt:lpstr>
      <vt:lpstr>Arial</vt:lpstr>
      <vt:lpstr>Wingdings</vt:lpstr>
      <vt:lpstr>Blue Diagonal</vt:lpstr>
      <vt:lpstr>Default Design</vt:lpstr>
      <vt:lpstr>Holy Spirit, Thou Art Welcome</vt:lpstr>
      <vt:lpstr>PowerPoint Presentation</vt:lpstr>
      <vt:lpstr> </vt:lpstr>
      <vt:lpstr>PowerPoint Presentation</vt:lpstr>
      <vt:lpstr>PowerPoint Presentation</vt:lpstr>
      <vt:lpstr>Roman Catholic Church Sacraments 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Means of Grace</vt:lpstr>
      <vt:lpstr>PowerPoint Presentation</vt:lpstr>
      <vt:lpstr>Means of Grace</vt:lpstr>
      <vt:lpstr>PowerPoint Presentation</vt:lpstr>
      <vt:lpstr>PowerPoint Presentation</vt:lpstr>
      <vt:lpstr>Means of Grace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64</cp:revision>
  <cp:lastPrinted>1601-01-01T00:00:00Z</cp:lastPrinted>
  <dcterms:created xsi:type="dcterms:W3CDTF">2002-09-23T01:58:48Z</dcterms:created>
  <dcterms:modified xsi:type="dcterms:W3CDTF">2018-03-06T16:46:46Z</dcterms:modified>
</cp:coreProperties>
</file>