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51" r:id="rId2"/>
  </p:sldMasterIdLst>
  <p:notesMasterIdLst>
    <p:notesMasterId r:id="rId17"/>
  </p:notesMasterIdLst>
  <p:sldIdLst>
    <p:sldId id="281" r:id="rId3"/>
    <p:sldId id="256" r:id="rId4"/>
    <p:sldId id="277" r:id="rId5"/>
    <p:sldId id="289" r:id="rId6"/>
    <p:sldId id="301" r:id="rId7"/>
    <p:sldId id="297" r:id="rId8"/>
    <p:sldId id="298" r:id="rId9"/>
    <p:sldId id="294" r:id="rId10"/>
    <p:sldId id="299" r:id="rId11"/>
    <p:sldId id="278" r:id="rId12"/>
    <p:sldId id="300" r:id="rId13"/>
    <p:sldId id="284" r:id="rId14"/>
    <p:sldId id="265" r:id="rId15"/>
    <p:sldId id="275" r:id="rId1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7" autoAdjust="0"/>
    <p:restoredTop sz="94657" autoAdjust="0"/>
  </p:normalViewPr>
  <p:slideViewPr>
    <p:cSldViewPr>
      <p:cViewPr varScale="1">
        <p:scale>
          <a:sx n="75" d="100"/>
          <a:sy n="75" d="100"/>
        </p:scale>
        <p:origin x="1104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969B53B2-AAD4-46B5-BD94-E0F687FB0E00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2FDCDE7B-B6F5-4AD2-B033-3CCE60E0152B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>
            <a:extLst>
              <a:ext uri="{FF2B5EF4-FFF2-40B4-BE49-F238E27FC236}">
                <a16:creationId xmlns:a16="http://schemas.microsoft.com/office/drawing/2014/main" id="{8E208B46-0A5C-4CF5-AB55-7D1A0D151E43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C47A48D9-582A-415E-84CB-D9168C442A32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2E67B1F5-DF2D-41BA-822A-C29AC6361212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BAF1B53F-B213-4910-8773-90F1AFB2F48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6D72C7D-137E-4F12-AEED-41AC43930D67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7">
            <a:extLst>
              <a:ext uri="{FF2B5EF4-FFF2-40B4-BE49-F238E27FC236}">
                <a16:creationId xmlns:a16="http://schemas.microsoft.com/office/drawing/2014/main" id="{4DB409B0-B9FC-415F-B092-FEADDB08433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69753A2D-ABE2-4EA0-9A75-DCC6DC27C8A4}" type="slidenum">
              <a:rPr lang="en-US" altLang="en-US" sz="1200"/>
              <a:pPr eaLnBrk="1" hangingPunct="1"/>
              <a:t>1</a:t>
            </a:fld>
            <a:endParaRPr lang="en-US" altLang="en-US" sz="1200"/>
          </a:p>
        </p:txBody>
      </p:sp>
      <p:sp>
        <p:nvSpPr>
          <p:cNvPr id="15363" name="Rectangle 2">
            <a:extLst>
              <a:ext uri="{FF2B5EF4-FFF2-40B4-BE49-F238E27FC236}">
                <a16:creationId xmlns:a16="http://schemas.microsoft.com/office/drawing/2014/main" id="{2F17A389-E7CB-47F1-9CEF-8367A42BCD9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4" name="Rectangle 3">
            <a:extLst>
              <a:ext uri="{FF2B5EF4-FFF2-40B4-BE49-F238E27FC236}">
                <a16:creationId xmlns:a16="http://schemas.microsoft.com/office/drawing/2014/main" id="{EFA1A9FA-0A90-45CA-B2CC-26360BE8A79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7">
            <a:extLst>
              <a:ext uri="{FF2B5EF4-FFF2-40B4-BE49-F238E27FC236}">
                <a16:creationId xmlns:a16="http://schemas.microsoft.com/office/drawing/2014/main" id="{6EDAA6F1-7D8E-4DB3-AE15-AFF3F3D47B7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65512D57-1ACC-4D32-BAEE-5DDC128CB51B}" type="slidenum">
              <a:rPr lang="en-US" altLang="en-US" sz="1200"/>
              <a:pPr eaLnBrk="1" hangingPunct="1"/>
              <a:t>10</a:t>
            </a:fld>
            <a:endParaRPr lang="en-US" altLang="en-US" sz="1200"/>
          </a:p>
        </p:txBody>
      </p:sp>
      <p:sp>
        <p:nvSpPr>
          <p:cNvPr id="24579" name="Rectangle 2">
            <a:extLst>
              <a:ext uri="{FF2B5EF4-FFF2-40B4-BE49-F238E27FC236}">
                <a16:creationId xmlns:a16="http://schemas.microsoft.com/office/drawing/2014/main" id="{64FD17C1-5B5B-4B81-BCB2-A6537FCB1C3D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80" name="Rectangle 3">
            <a:extLst>
              <a:ext uri="{FF2B5EF4-FFF2-40B4-BE49-F238E27FC236}">
                <a16:creationId xmlns:a16="http://schemas.microsoft.com/office/drawing/2014/main" id="{CBB7F6D9-49E8-4BA6-8009-5394EC366D8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>
            <a:extLst>
              <a:ext uri="{FF2B5EF4-FFF2-40B4-BE49-F238E27FC236}">
                <a16:creationId xmlns:a16="http://schemas.microsoft.com/office/drawing/2014/main" id="{DE6CB28D-9801-4E14-95EC-510868F500B2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3" name="Rectangle 3">
            <a:extLst>
              <a:ext uri="{FF2B5EF4-FFF2-40B4-BE49-F238E27FC236}">
                <a16:creationId xmlns:a16="http://schemas.microsoft.com/office/drawing/2014/main" id="{51A8E913-0293-4091-8FF2-42665E7619C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7">
            <a:extLst>
              <a:ext uri="{FF2B5EF4-FFF2-40B4-BE49-F238E27FC236}">
                <a16:creationId xmlns:a16="http://schemas.microsoft.com/office/drawing/2014/main" id="{8C0D322E-4C3E-4A55-8A58-659B27B1F35F}"/>
              </a:ext>
            </a:extLst>
          </p:cNvPr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 eaLnBrk="1" hangingPunct="1"/>
            <a:fld id="{C68007E8-F744-4802-9441-ACB2C54F8DEC}" type="slidenum">
              <a:rPr lang="en-US" altLang="en-US" sz="1200"/>
              <a:pPr algn="r" eaLnBrk="1" hangingPunct="1"/>
              <a:t>12</a:t>
            </a:fld>
            <a:endParaRPr lang="en-US" altLang="en-US" sz="1200"/>
          </a:p>
        </p:txBody>
      </p:sp>
      <p:sp>
        <p:nvSpPr>
          <p:cNvPr id="26627" name="Rectangle 2">
            <a:extLst>
              <a:ext uri="{FF2B5EF4-FFF2-40B4-BE49-F238E27FC236}">
                <a16:creationId xmlns:a16="http://schemas.microsoft.com/office/drawing/2014/main" id="{2B549186-9882-4347-ADD3-DF13C714B690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8" name="Rectangle 3">
            <a:extLst>
              <a:ext uri="{FF2B5EF4-FFF2-40B4-BE49-F238E27FC236}">
                <a16:creationId xmlns:a16="http://schemas.microsoft.com/office/drawing/2014/main" id="{3EFE833E-1258-46BC-9635-A38CB723988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7">
            <a:extLst>
              <a:ext uri="{FF2B5EF4-FFF2-40B4-BE49-F238E27FC236}">
                <a16:creationId xmlns:a16="http://schemas.microsoft.com/office/drawing/2014/main" id="{11F12FE8-E79C-4E5B-A1B1-5221C50EEE0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E3064378-E88E-46FC-BFDC-F3A49DC840C8}" type="slidenum">
              <a:rPr lang="en-US" altLang="en-US" sz="1200"/>
              <a:pPr eaLnBrk="1" hangingPunct="1"/>
              <a:t>13</a:t>
            </a:fld>
            <a:endParaRPr lang="en-US" altLang="en-US" sz="1200"/>
          </a:p>
        </p:txBody>
      </p:sp>
      <p:sp>
        <p:nvSpPr>
          <p:cNvPr id="27651" name="Rectangle 2">
            <a:extLst>
              <a:ext uri="{FF2B5EF4-FFF2-40B4-BE49-F238E27FC236}">
                <a16:creationId xmlns:a16="http://schemas.microsoft.com/office/drawing/2014/main" id="{7CDF1FF4-A455-45B9-9403-0B930E6500D8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2" name="Rectangle 3">
            <a:extLst>
              <a:ext uri="{FF2B5EF4-FFF2-40B4-BE49-F238E27FC236}">
                <a16:creationId xmlns:a16="http://schemas.microsoft.com/office/drawing/2014/main" id="{FBC13625-AA2A-4838-968F-AD2A5E81AF2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7">
            <a:extLst>
              <a:ext uri="{FF2B5EF4-FFF2-40B4-BE49-F238E27FC236}">
                <a16:creationId xmlns:a16="http://schemas.microsoft.com/office/drawing/2014/main" id="{CA764DA9-6FB8-49CC-B5CB-283AC13DE5A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3E1AAB5A-FBBF-4038-A071-2EDB695565C3}" type="slidenum">
              <a:rPr lang="en-US" altLang="en-US" sz="1200"/>
              <a:pPr eaLnBrk="1" hangingPunct="1"/>
              <a:t>14</a:t>
            </a:fld>
            <a:endParaRPr lang="en-US" altLang="en-US" sz="1200"/>
          </a:p>
        </p:txBody>
      </p:sp>
      <p:sp>
        <p:nvSpPr>
          <p:cNvPr id="28675" name="Rectangle 2">
            <a:extLst>
              <a:ext uri="{FF2B5EF4-FFF2-40B4-BE49-F238E27FC236}">
                <a16:creationId xmlns:a16="http://schemas.microsoft.com/office/drawing/2014/main" id="{ADA44A2C-C618-470C-AAC3-BC5DD42D0A4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6" name="Rectangle 3">
            <a:extLst>
              <a:ext uri="{FF2B5EF4-FFF2-40B4-BE49-F238E27FC236}">
                <a16:creationId xmlns:a16="http://schemas.microsoft.com/office/drawing/2014/main" id="{FE44A61C-BA67-4168-8A86-E59E50A1745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>
            <a:extLst>
              <a:ext uri="{FF2B5EF4-FFF2-40B4-BE49-F238E27FC236}">
                <a16:creationId xmlns:a16="http://schemas.microsoft.com/office/drawing/2014/main" id="{88EE2555-FBC8-4671-8C70-47BC9938DDF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14511529-05B8-415A-A133-60C4E7DD64D4}" type="slidenum">
              <a:rPr lang="en-US" altLang="en-US" sz="1200"/>
              <a:pPr eaLnBrk="1" hangingPunct="1"/>
              <a:t>2</a:t>
            </a:fld>
            <a:endParaRPr lang="en-US" altLang="en-US" sz="1200"/>
          </a:p>
        </p:txBody>
      </p:sp>
      <p:sp>
        <p:nvSpPr>
          <p:cNvPr id="16387" name="Rectangle 2">
            <a:extLst>
              <a:ext uri="{FF2B5EF4-FFF2-40B4-BE49-F238E27FC236}">
                <a16:creationId xmlns:a16="http://schemas.microsoft.com/office/drawing/2014/main" id="{41A9F806-DE0D-4BA2-A899-9325A824189D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>
            <a:extLst>
              <a:ext uri="{FF2B5EF4-FFF2-40B4-BE49-F238E27FC236}">
                <a16:creationId xmlns:a16="http://schemas.microsoft.com/office/drawing/2014/main" id="{F83EC9EC-0534-491A-A060-294135D3EEE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7">
            <a:extLst>
              <a:ext uri="{FF2B5EF4-FFF2-40B4-BE49-F238E27FC236}">
                <a16:creationId xmlns:a16="http://schemas.microsoft.com/office/drawing/2014/main" id="{9514D05E-0745-42F9-A2A0-F4AEA1B70A0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C27F995E-E60D-47EE-AE76-0162981B9342}" type="slidenum">
              <a:rPr lang="en-US" altLang="en-US" sz="1200"/>
              <a:pPr eaLnBrk="1" hangingPunct="1"/>
              <a:t>3</a:t>
            </a:fld>
            <a:endParaRPr lang="en-US" altLang="en-US" sz="1200"/>
          </a:p>
        </p:txBody>
      </p:sp>
      <p:sp>
        <p:nvSpPr>
          <p:cNvPr id="17411" name="Rectangle 2">
            <a:extLst>
              <a:ext uri="{FF2B5EF4-FFF2-40B4-BE49-F238E27FC236}">
                <a16:creationId xmlns:a16="http://schemas.microsoft.com/office/drawing/2014/main" id="{28B2CC7C-9353-4460-929F-560AF0369FD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2" name="Rectangle 3">
            <a:extLst>
              <a:ext uri="{FF2B5EF4-FFF2-40B4-BE49-F238E27FC236}">
                <a16:creationId xmlns:a16="http://schemas.microsoft.com/office/drawing/2014/main" id="{51DADA2B-2479-4AFA-AB80-C18E9F32A9D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>
            <a:extLst>
              <a:ext uri="{FF2B5EF4-FFF2-40B4-BE49-F238E27FC236}">
                <a16:creationId xmlns:a16="http://schemas.microsoft.com/office/drawing/2014/main" id="{0B0BEA02-524B-4E6C-ABD2-A4547286BD7D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5" name="Rectangle 3">
            <a:extLst>
              <a:ext uri="{FF2B5EF4-FFF2-40B4-BE49-F238E27FC236}">
                <a16:creationId xmlns:a16="http://schemas.microsoft.com/office/drawing/2014/main" id="{8728D27E-69C4-472E-B357-420D24D5553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>
            <a:extLst>
              <a:ext uri="{FF2B5EF4-FFF2-40B4-BE49-F238E27FC236}">
                <a16:creationId xmlns:a16="http://schemas.microsoft.com/office/drawing/2014/main" id="{894D485C-C70C-4FF8-BC1A-2D60E59133E2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459" name="Rectangle 3">
            <a:extLst>
              <a:ext uri="{FF2B5EF4-FFF2-40B4-BE49-F238E27FC236}">
                <a16:creationId xmlns:a16="http://schemas.microsoft.com/office/drawing/2014/main" id="{96A8EF6B-72FD-47B1-9D07-A4FD06E6071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>
            <a:extLst>
              <a:ext uri="{FF2B5EF4-FFF2-40B4-BE49-F238E27FC236}">
                <a16:creationId xmlns:a16="http://schemas.microsoft.com/office/drawing/2014/main" id="{3668C534-CED0-4937-A751-01039C94DD72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>
            <a:extLst>
              <a:ext uri="{FF2B5EF4-FFF2-40B4-BE49-F238E27FC236}">
                <a16:creationId xmlns:a16="http://schemas.microsoft.com/office/drawing/2014/main" id="{2C7EBE89-1CD3-4F6C-B7AF-4D78EEBA2AB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>
            <a:extLst>
              <a:ext uri="{FF2B5EF4-FFF2-40B4-BE49-F238E27FC236}">
                <a16:creationId xmlns:a16="http://schemas.microsoft.com/office/drawing/2014/main" id="{77730BC9-90F7-497A-8747-1FE2AE27E62A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507" name="Rectangle 3">
            <a:extLst>
              <a:ext uri="{FF2B5EF4-FFF2-40B4-BE49-F238E27FC236}">
                <a16:creationId xmlns:a16="http://schemas.microsoft.com/office/drawing/2014/main" id="{B7DA8996-DDFA-4A28-904A-64CA874DCAC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>
            <a:extLst>
              <a:ext uri="{FF2B5EF4-FFF2-40B4-BE49-F238E27FC236}">
                <a16:creationId xmlns:a16="http://schemas.microsoft.com/office/drawing/2014/main" id="{2C4B5623-AA54-4373-9DA6-1D6E136D6709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1" name="Rectangle 3">
            <a:extLst>
              <a:ext uri="{FF2B5EF4-FFF2-40B4-BE49-F238E27FC236}">
                <a16:creationId xmlns:a16="http://schemas.microsoft.com/office/drawing/2014/main" id="{4C4EA425-B6D1-4339-A143-26F0050BF0D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>
            <a:extLst>
              <a:ext uri="{FF2B5EF4-FFF2-40B4-BE49-F238E27FC236}">
                <a16:creationId xmlns:a16="http://schemas.microsoft.com/office/drawing/2014/main" id="{885FB6D8-8C60-4415-BCC5-4769AC24F1C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5" name="Rectangle 3">
            <a:extLst>
              <a:ext uri="{FF2B5EF4-FFF2-40B4-BE49-F238E27FC236}">
                <a16:creationId xmlns:a16="http://schemas.microsoft.com/office/drawing/2014/main" id="{FA6B8CB4-8462-47FF-B85A-CDB0F5CADBA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39271C8D-689D-46C2-ACB2-F9348F7F00F2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id="{B9239231-8927-41B6-8EA3-39CD5F494ABA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id="{0FFFC865-6003-485D-A4AC-0DFEA799365B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id="{9AA956DC-73B3-4094-A0DE-DA85F3FCC8A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id="{DC591366-12CA-4180-9AE4-1281E7F461C4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07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143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/>
              <a:t>Click to edit Master title style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2819400"/>
            <a:ext cx="6400800" cy="17526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en-US" noProof="0"/>
              <a:t>Click to edit Master subtitle style</a:t>
            </a:r>
          </a:p>
        </p:txBody>
      </p:sp>
      <p:sp>
        <p:nvSpPr>
          <p:cNvPr id="9" name="Rectangle 9">
            <a:extLst>
              <a:ext uri="{FF2B5EF4-FFF2-40B4-BE49-F238E27FC236}">
                <a16:creationId xmlns:a16="http://schemas.microsoft.com/office/drawing/2014/main" id="{579D765D-2DB2-4173-A228-58BA89D92C8C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Rectangle 10">
            <a:extLst>
              <a:ext uri="{FF2B5EF4-FFF2-40B4-BE49-F238E27FC236}">
                <a16:creationId xmlns:a16="http://schemas.microsoft.com/office/drawing/2014/main" id="{78B0628D-9603-4ECE-8632-D66937356E5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Rectangle 11">
            <a:extLst>
              <a:ext uri="{FF2B5EF4-FFF2-40B4-BE49-F238E27FC236}">
                <a16:creationId xmlns:a16="http://schemas.microsoft.com/office/drawing/2014/main" id="{7506A6CC-28A0-4F12-8A42-C046E038A4F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27EFD517-11E3-48B1-9304-7AC565F153C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56863477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FBD816A7-B61A-45A6-9CDB-424EAF34619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3DAA212A-CE37-47EC-A41C-84757073505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2B298934-300A-467E-A19C-246BC1A8650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1F25B9C-D6E9-4E7F-B673-378F04791C2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76011301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5867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5867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6462498D-8841-4401-9FC3-78B5B8EA3E9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1BDBCFE9-4EF6-434E-A495-818E3423F4D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CC489871-34AB-4E4D-86B4-9435B553468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008D854-21D4-4409-83B6-0F6256A641E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47151628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EC2D93F2-CD25-4292-A6C3-29F7DE68761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CB29234-6FCA-4095-9564-DCBCAC6FD21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674B046B-5E20-4AD5-A929-D365A6720FD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FE4DD14-5882-4412-841B-0A74EBA018D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6768660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B252C129-7C28-4B4F-BA7A-5FDD93EA9A8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0A11D32C-BB04-4A6A-86A1-F3E80668EDB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53CC9C48-D113-45AE-8C22-9C438BE425D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785C63F-53C1-4052-B100-AFC6FD7BECE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0138564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476D5C1A-73C4-42DB-B507-65E31F1DCC7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15A4CF9F-6B1E-432F-9375-BA2DD671249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DB6864FD-702F-465D-B58C-CBC0E247577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96EE56D-5C89-4B00-9D18-DA9D70E10A3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8288408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4E2C32B-5917-426D-8F99-895D6560E29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3E52D9C-368C-4C8C-9B1E-2CD8B2A4B13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F82B4CA-F80E-4015-BE2F-9624B79C269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448DEAA-84FB-445F-B5C1-AAE1984A5AF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602625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B4BE41AB-A459-4E0A-A022-A67F1D0C9C2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B236016F-8EE1-4C6B-A68E-83D2F2A275C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47D66F66-CAFE-46E1-BD2F-2D88E7EB80F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2BA86A3-1168-4720-BD2F-AA90C7BAEA9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5117951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25F1D42D-8B5B-4F90-BF58-29321E8A2CC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B052CE85-3CB9-4683-A4CF-55818F439A4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9F51DCA9-EBF9-4D58-986E-7D2C8D71A4B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BE51548-7709-405A-BD8E-06A0E3FBF1E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1118591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77E70B9D-95B7-4E7C-B1FA-203D405161A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AA3752B1-5BEB-4970-A44A-EBC4099AB6E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559F0DF0-6016-463B-8DB4-4CD8D6E0074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460D716-F8D3-4FF5-ADA6-73D9CE19BA6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2235763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0F15CFB-BCD6-4E10-91E2-4D26605B277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C094B07-183B-43F0-8845-CC999AC05F7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36343AC-8E4E-482F-A7FA-A75E6869738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2A3869B-6507-4AA0-AC37-C75C4F4B071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395368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40FF6214-D1E2-41E8-89C7-C2500674691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31ED9D8A-1CC0-4A3A-AEA5-88A4844A1E7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30E3F791-45BD-4778-B620-F82BC9D76D1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4B017E4-536B-499F-B657-398FCE63474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75120257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E7960243-DB4C-42FC-9AAA-DE7545FD49D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631BF93-E0D1-4ADB-A98C-5DA774A37A3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C89EDC6-0D12-4636-B514-19CC632DEEA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08EB3A7-9CE1-40DA-966F-0F62919975B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7647185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CB3E27C8-DF40-4859-9ED3-6476F1C20EF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978309DD-5F74-4835-8AFC-EEC4C600614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5E1CD0FE-C13B-4CEE-9579-980200749E3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A5E0CEF-7D6E-4B88-86FD-E6F56B7C33E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5583889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A76FB7DA-B36A-44EB-B75A-0CF05D1BFEF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8AEEE642-F653-4D00-A515-E9E08DB8618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3ECD3A65-E825-4122-B275-205A6DA1F3F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536228B-744C-4119-824D-AEFCBD12AED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5211888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7B999FE9-7EB3-4FAF-B8A1-BAFC560B360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69D44F86-44AF-4143-BB21-8CEA6A50651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67E471B2-B5AF-4DDA-830B-A5908DF6D19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69DC1CF-3DAB-42ED-9F97-442767C7D82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50844926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01E1EA3D-1B8E-4541-A39E-E2E6273CAF0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B8DE5900-1722-47F2-A722-51621D31B2F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7CFEE658-DD3B-4E5D-AD34-FF79231F293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D0D9AB0-80C5-465A-8691-C56C93350B2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88172627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9">
            <a:extLst>
              <a:ext uri="{FF2B5EF4-FFF2-40B4-BE49-F238E27FC236}">
                <a16:creationId xmlns:a16="http://schemas.microsoft.com/office/drawing/2014/main" id="{5F1DD85A-069F-416E-A3E9-1E25CE586F3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0">
            <a:extLst>
              <a:ext uri="{FF2B5EF4-FFF2-40B4-BE49-F238E27FC236}">
                <a16:creationId xmlns:a16="http://schemas.microsoft.com/office/drawing/2014/main" id="{46B13A2D-B0F2-4ACF-B60D-44A721571F1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1">
            <a:extLst>
              <a:ext uri="{FF2B5EF4-FFF2-40B4-BE49-F238E27FC236}">
                <a16:creationId xmlns:a16="http://schemas.microsoft.com/office/drawing/2014/main" id="{A629657B-5AC6-4062-A14C-3F11371E617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9C21795-6538-4144-A411-1BD356F2E16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74149103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9">
            <a:extLst>
              <a:ext uri="{FF2B5EF4-FFF2-40B4-BE49-F238E27FC236}">
                <a16:creationId xmlns:a16="http://schemas.microsoft.com/office/drawing/2014/main" id="{1993E736-D064-4498-B184-2DA0820C507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>
            <a:extLst>
              <a:ext uri="{FF2B5EF4-FFF2-40B4-BE49-F238E27FC236}">
                <a16:creationId xmlns:a16="http://schemas.microsoft.com/office/drawing/2014/main" id="{F11B3E22-098C-45F1-AF22-50A8EBEEB72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1">
            <a:extLst>
              <a:ext uri="{FF2B5EF4-FFF2-40B4-BE49-F238E27FC236}">
                <a16:creationId xmlns:a16="http://schemas.microsoft.com/office/drawing/2014/main" id="{EE5E1146-FCB1-4C8A-BB6D-3BA71E875A0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22DBFD7-142B-44FF-8468-9E7754AA006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3928665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>
            <a:extLst>
              <a:ext uri="{FF2B5EF4-FFF2-40B4-BE49-F238E27FC236}">
                <a16:creationId xmlns:a16="http://schemas.microsoft.com/office/drawing/2014/main" id="{427488A1-9119-4505-92FD-0BD70E209A6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0">
            <a:extLst>
              <a:ext uri="{FF2B5EF4-FFF2-40B4-BE49-F238E27FC236}">
                <a16:creationId xmlns:a16="http://schemas.microsoft.com/office/drawing/2014/main" id="{6A5C12E1-F70C-48BF-89AA-5B75E74CCA5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1">
            <a:extLst>
              <a:ext uri="{FF2B5EF4-FFF2-40B4-BE49-F238E27FC236}">
                <a16:creationId xmlns:a16="http://schemas.microsoft.com/office/drawing/2014/main" id="{75A05976-3E84-444E-8F9B-7881809F1A8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4E1B67D-8B5B-4E46-9DE6-89194A56B4E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820177241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F6AD7EF2-2F55-4BEF-8950-8A58C0BACB4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774C5FE3-2BCF-42F4-9F42-BCFB2EFE357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D3D56EBE-8116-45B0-81DA-03D3A85B0A5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F960275-283F-4521-BD66-47CD4E8F87F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22418135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E4DE52EA-00A3-4123-9DB0-92983E3CD88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1C2C1223-8244-4A15-912F-5AC9AB8A771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03E1C3C4-ECB1-45C9-B2F4-56440DFE19E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D817D6F-E6FD-44DD-BE07-C08A1C3E959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6025396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>
            <a:extLst>
              <a:ext uri="{FF2B5EF4-FFF2-40B4-BE49-F238E27FC236}">
                <a16:creationId xmlns:a16="http://schemas.microsoft.com/office/drawing/2014/main" id="{184D5149-026E-4E22-8153-4D6E1EFFEBAC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1032" name="Freeform 3">
              <a:extLst>
                <a:ext uri="{FF2B5EF4-FFF2-40B4-BE49-F238E27FC236}">
                  <a16:creationId xmlns:a16="http://schemas.microsoft.com/office/drawing/2014/main" id="{E63B26F6-6B7C-4F31-95B3-59F5431BC5C0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3" name="Freeform 4">
              <a:extLst>
                <a:ext uri="{FF2B5EF4-FFF2-40B4-BE49-F238E27FC236}">
                  <a16:creationId xmlns:a16="http://schemas.microsoft.com/office/drawing/2014/main" id="{1C488D46-CD3D-48FB-AA8C-5A4FBC66582B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4" name="Freeform 5">
              <a:extLst>
                <a:ext uri="{FF2B5EF4-FFF2-40B4-BE49-F238E27FC236}">
                  <a16:creationId xmlns:a16="http://schemas.microsoft.com/office/drawing/2014/main" id="{F4923165-722B-411E-9B88-FF7119498EE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5" name="Freeform 6">
              <a:extLst>
                <a:ext uri="{FF2B5EF4-FFF2-40B4-BE49-F238E27FC236}">
                  <a16:creationId xmlns:a16="http://schemas.microsoft.com/office/drawing/2014/main" id="{45AB5C1F-8D73-48C8-A2D8-929CA34F413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055" name="Rectangle 7">
            <a:extLst>
              <a:ext uri="{FF2B5EF4-FFF2-40B4-BE49-F238E27FC236}">
                <a16:creationId xmlns:a16="http://schemas.microsoft.com/office/drawing/2014/main" id="{58E48777-E2E3-43C0-9B5A-E0868C3F6F3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21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057" name="Rectangle 9">
            <a:extLst>
              <a:ext uri="{FF2B5EF4-FFF2-40B4-BE49-F238E27FC236}">
                <a16:creationId xmlns:a16="http://schemas.microsoft.com/office/drawing/2014/main" id="{6A692D0D-ECAC-4BFC-B12D-557005CBCC94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8" name="Rectangle 10">
            <a:extLst>
              <a:ext uri="{FF2B5EF4-FFF2-40B4-BE49-F238E27FC236}">
                <a16:creationId xmlns:a16="http://schemas.microsoft.com/office/drawing/2014/main" id="{886CEE67-C572-4273-9399-0FDC583C6580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9" name="Rectangle 11">
            <a:extLst>
              <a:ext uri="{FF2B5EF4-FFF2-40B4-BE49-F238E27FC236}">
                <a16:creationId xmlns:a16="http://schemas.microsoft.com/office/drawing/2014/main" id="{542E65FA-D3FA-4F6E-9BE4-1D7ACEA9F24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/>
            </a:lvl1pPr>
          </a:lstStyle>
          <a:p>
            <a:fld id="{0990007A-3167-4298-BF97-7262FE278A1E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2060" name="Rectangle 12">
            <a:extLst>
              <a:ext uri="{FF2B5EF4-FFF2-40B4-BE49-F238E27FC236}">
                <a16:creationId xmlns:a16="http://schemas.microsoft.com/office/drawing/2014/main" id="{52A8D9D7-C217-4828-AFCB-0DB1B998775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10" r:id="rId1"/>
    <p:sldLayoutId id="2147483789" r:id="rId2"/>
    <p:sldLayoutId id="2147483790" r:id="rId3"/>
    <p:sldLayoutId id="2147483791" r:id="rId4"/>
    <p:sldLayoutId id="2147483792" r:id="rId5"/>
    <p:sldLayoutId id="2147483793" r:id="rId6"/>
    <p:sldLayoutId id="2147483794" r:id="rId7"/>
    <p:sldLayoutId id="2147483795" r:id="rId8"/>
    <p:sldLayoutId id="2147483796" r:id="rId9"/>
    <p:sldLayoutId id="2147483797" r:id="rId10"/>
    <p:sldLayoutId id="2147483798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»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>
            <a:extLst>
              <a:ext uri="{FF2B5EF4-FFF2-40B4-BE49-F238E27FC236}">
                <a16:creationId xmlns:a16="http://schemas.microsoft.com/office/drawing/2014/main" id="{3B8E3962-816B-4764-A67B-8D9E75FEC70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5C21A5F8-F14C-43C6-9645-FEB7FCAD854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78852" name="Rectangle 4">
            <a:extLst>
              <a:ext uri="{FF2B5EF4-FFF2-40B4-BE49-F238E27FC236}">
                <a16:creationId xmlns:a16="http://schemas.microsoft.com/office/drawing/2014/main" id="{7F392DE5-70D7-40AE-B2FE-5541AC488B40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8853" name="Rectangle 5">
            <a:extLst>
              <a:ext uri="{FF2B5EF4-FFF2-40B4-BE49-F238E27FC236}">
                <a16:creationId xmlns:a16="http://schemas.microsoft.com/office/drawing/2014/main" id="{41F6E869-AB0D-4B07-98FE-942419498C33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8854" name="Rectangle 6">
            <a:extLst>
              <a:ext uri="{FF2B5EF4-FFF2-40B4-BE49-F238E27FC236}">
                <a16:creationId xmlns:a16="http://schemas.microsoft.com/office/drawing/2014/main" id="{E1293B9E-DFEC-464D-BE5A-2DDEFFA554FC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panose="020B0604020202020204" pitchFamily="34" charset="0"/>
              </a:defRPr>
            </a:lvl1pPr>
          </a:lstStyle>
          <a:p>
            <a:fld id="{9E67DB5F-9E95-4690-9875-3D6DF1434973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99" r:id="rId1"/>
    <p:sldLayoutId id="2147483800" r:id="rId2"/>
    <p:sldLayoutId id="2147483801" r:id="rId3"/>
    <p:sldLayoutId id="2147483802" r:id="rId4"/>
    <p:sldLayoutId id="2147483803" r:id="rId5"/>
    <p:sldLayoutId id="2147483804" r:id="rId6"/>
    <p:sldLayoutId id="2147483805" r:id="rId7"/>
    <p:sldLayoutId id="2147483806" r:id="rId8"/>
    <p:sldLayoutId id="2147483807" r:id="rId9"/>
    <p:sldLayoutId id="2147483808" r:id="rId10"/>
    <p:sldLayoutId id="214748380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>
            <a:extLst>
              <a:ext uri="{FF2B5EF4-FFF2-40B4-BE49-F238E27FC236}">
                <a16:creationId xmlns:a16="http://schemas.microsoft.com/office/drawing/2014/main" id="{E6F018A5-977C-440A-93CA-44DAFFCB60FD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 eaLnBrk="1" hangingPunct="1">
              <a:defRPr/>
            </a:pPr>
            <a:r>
              <a:rPr lang="en-US" b="1"/>
              <a:t>Holy Spirit, Thou Art Welcome</a:t>
            </a:r>
            <a:endParaRPr lang="en-US" b="1">
              <a:cs typeface="Times New Roman" pitchFamily="18" charset="0"/>
            </a:endParaRPr>
          </a:p>
        </p:txBody>
      </p:sp>
      <p:sp>
        <p:nvSpPr>
          <p:cNvPr id="73731" name="Rectangle 3">
            <a:extLst>
              <a:ext uri="{FF2B5EF4-FFF2-40B4-BE49-F238E27FC236}">
                <a16:creationId xmlns:a16="http://schemas.microsoft.com/office/drawing/2014/main" id="{DC5EE832-7AFF-402C-B4EB-8A11107DC75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066800"/>
            <a:ext cx="9144000" cy="3962400"/>
          </a:xfrm>
        </p:spPr>
        <p:txBody>
          <a:bodyPr/>
          <a:lstStyle/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Arial" charset="0"/>
              </a:rPr>
              <a:t>Holy Spirit, Thou art welcome in this place;</a:t>
            </a:r>
            <a:endParaRPr lang="en-US" sz="3400" b="1" i="1">
              <a:latin typeface="Arial" charset="0"/>
              <a:cs typeface="Times New Roman" pitchFamily="18" charset="0"/>
            </a:endParaRPr>
          </a:p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Holy Spirit, Thou art welcome in this place.</a:t>
            </a:r>
          </a:p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Omnipotent Father of mercy and grace, </a:t>
            </a:r>
          </a:p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Thou art welcome in this place.</a:t>
            </a:r>
          </a:p>
        </p:txBody>
      </p:sp>
      <p:sp>
        <p:nvSpPr>
          <p:cNvPr id="73732" name="Text Box 4">
            <a:extLst>
              <a:ext uri="{FF2B5EF4-FFF2-40B4-BE49-F238E27FC236}">
                <a16:creationId xmlns:a16="http://schemas.microsoft.com/office/drawing/2014/main" id="{DA2D55A9-C678-40E8-AC80-E0DF5A8E2F5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12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Dottie Rambo / David </a:t>
            </a:r>
            <a:r>
              <a:rPr lang="en-US" sz="1200" b="1" dirty="0" err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Huntsinger</a:t>
            </a:r>
            <a:r>
              <a:rPr lang="en-US" sz="12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  © 1977  John T Benson Publishing Co   (ASCAP) </a:t>
            </a:r>
            <a:r>
              <a:rPr lang="en-US" sz="12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- CCLI#11082353</a:t>
            </a:r>
            <a:endParaRPr lang="en-US" sz="1200" b="1" dirty="0">
              <a:solidFill>
                <a:schemeClr val="tx2"/>
              </a:solidFill>
              <a:effectLst>
                <a:outerShdw blurRad="38100" dist="38100" dir="2700000" algn="tl">
                  <a:srgbClr val="000000"/>
                </a:outerShdw>
              </a:effectLst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>
            <a:extLst>
              <a:ext uri="{FF2B5EF4-FFF2-40B4-BE49-F238E27FC236}">
                <a16:creationId xmlns:a16="http://schemas.microsoft.com/office/drawing/2014/main" id="{536DE779-C276-4EFF-944E-C888A157EAB1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457200" y="1524000"/>
            <a:ext cx="8382000" cy="4038600"/>
          </a:xfrm>
        </p:spPr>
        <p:txBody>
          <a:bodyPr/>
          <a:lstStyle/>
          <a:p>
            <a:pPr marL="457200" indent="-457200" algn="l" eaLnBrk="1" hangingPunct="1">
              <a:lnSpc>
                <a:spcPct val="90000"/>
              </a:lnSpc>
              <a:spcBef>
                <a:spcPts val="0"/>
              </a:spcBef>
              <a:buSzPct val="90000"/>
              <a:buFont typeface="Times New Roman" pitchFamily="18" charset="0"/>
              <a:buAutoNum type="arabicPeriod"/>
              <a:defRPr/>
            </a:pPr>
            <a:r>
              <a:rPr lang="en-US" sz="4000" b="1" dirty="0">
                <a:cs typeface="Times New Roman" pitchFamily="18" charset="0"/>
              </a:rPr>
              <a:t>God said yes to us in creation, and at the cross</a:t>
            </a:r>
            <a:endParaRPr lang="en-US" sz="400" b="1" dirty="0">
              <a:cs typeface="Times New Roman" pitchFamily="18" charset="0"/>
            </a:endParaRPr>
          </a:p>
          <a:p>
            <a:pPr marL="457200" indent="-457200" algn="l" eaLnBrk="1" hangingPunct="1">
              <a:lnSpc>
                <a:spcPct val="90000"/>
              </a:lnSpc>
              <a:spcBef>
                <a:spcPts val="0"/>
              </a:spcBef>
              <a:buSzPct val="90000"/>
              <a:buFont typeface="Times New Roman" pitchFamily="18" charset="0"/>
              <a:buAutoNum type="arabicPeriod" startAt="2"/>
              <a:defRPr/>
            </a:pPr>
            <a:r>
              <a:rPr lang="en-US" sz="4000" b="1" dirty="0">
                <a:cs typeface="Times New Roman" pitchFamily="18" charset="0"/>
              </a:rPr>
              <a:t>We say yes to the relationship God offers in Jesus</a:t>
            </a:r>
          </a:p>
          <a:p>
            <a:pPr marL="457200" indent="-457200" algn="l" eaLnBrk="1" hangingPunct="1">
              <a:lnSpc>
                <a:spcPct val="90000"/>
              </a:lnSpc>
              <a:spcBef>
                <a:spcPts val="0"/>
              </a:spcBef>
              <a:buSzPct val="90000"/>
              <a:buFont typeface="Times New Roman" pitchFamily="18" charset="0"/>
              <a:buNone/>
              <a:defRPr/>
            </a:pPr>
            <a:endParaRPr lang="en-US" sz="1000" b="1" dirty="0">
              <a:cs typeface="Times New Roman" pitchFamily="18" charset="0"/>
            </a:endParaRPr>
          </a:p>
          <a:p>
            <a:pPr marL="457200" indent="-457200" algn="l" eaLnBrk="1" hangingPunct="1">
              <a:lnSpc>
                <a:spcPct val="80000"/>
              </a:lnSpc>
              <a:spcBef>
                <a:spcPts val="0"/>
              </a:spcBef>
              <a:buSzPct val="90000"/>
              <a:buFont typeface="Times New Roman" pitchFamily="18" charset="0"/>
              <a:buNone/>
              <a:defRPr/>
            </a:pPr>
            <a:r>
              <a:rPr lang="en-US" sz="4000" b="1" i="1" dirty="0">
                <a:cs typeface="Arial" charset="0"/>
              </a:rPr>
              <a:t>God touches our hearts;</a:t>
            </a:r>
          </a:p>
          <a:p>
            <a:pPr marL="457200" indent="-457200" algn="l" eaLnBrk="1" hangingPunct="1">
              <a:lnSpc>
                <a:spcPct val="80000"/>
              </a:lnSpc>
              <a:spcBef>
                <a:spcPts val="0"/>
              </a:spcBef>
              <a:buSzPct val="90000"/>
              <a:buFont typeface="Times New Roman" pitchFamily="18" charset="0"/>
              <a:buNone/>
              <a:defRPr/>
            </a:pPr>
            <a:r>
              <a:rPr lang="en-US" sz="4000" b="1" i="1" dirty="0">
                <a:cs typeface="Arial" charset="0"/>
              </a:rPr>
              <a:t>we respond with love and enthusiasm</a:t>
            </a:r>
          </a:p>
        </p:txBody>
      </p:sp>
      <p:sp>
        <p:nvSpPr>
          <p:cNvPr id="11267" name="Text Box 3">
            <a:extLst>
              <a:ext uri="{FF2B5EF4-FFF2-40B4-BE49-F238E27FC236}">
                <a16:creationId xmlns:a16="http://schemas.microsoft.com/office/drawing/2014/main" id="{B92FEF53-98AF-4725-9D57-EA003CC3D2D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67588" name="Text Box 4">
            <a:extLst>
              <a:ext uri="{FF2B5EF4-FFF2-40B4-BE49-F238E27FC236}">
                <a16:creationId xmlns:a16="http://schemas.microsoft.com/office/drawing/2014/main" id="{3BC8DBC4-0464-4429-8637-44FD690A74D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4462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4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 </a:t>
            </a: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is a</a:t>
            </a:r>
          </a:p>
          <a:p>
            <a:pPr algn="ctr"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double acceptance</a:t>
            </a:r>
            <a:endParaRPr lang="en-US" sz="4400" b="1" dirty="0">
              <a:solidFill>
                <a:schemeClr val="tx2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>
            <a:extLst>
              <a:ext uri="{FF2B5EF4-FFF2-40B4-BE49-F238E27FC236}">
                <a16:creationId xmlns:a16="http://schemas.microsoft.com/office/drawing/2014/main" id="{9D1C9C2B-EEBE-4F39-8625-34337142F9EE}"/>
              </a:ext>
            </a:extLst>
          </p:cNvPr>
          <p:cNvSpPr>
            <a:spLocks noGrp="1" noChangeArrowheads="1"/>
          </p:cNvSpPr>
          <p:nvPr>
            <p:ph type="subTitle" idx="4294967295"/>
          </p:nvPr>
        </p:nvSpPr>
        <p:spPr>
          <a:xfrm>
            <a:off x="304800" y="609600"/>
            <a:ext cx="8610600" cy="19812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0" indent="0" eaLnBrk="1" hangingPunct="1">
              <a:buFont typeface="Wingdings" panose="05000000000000000000" pitchFamily="2" charset="2"/>
              <a:buNone/>
              <a:defRPr/>
            </a:pPr>
            <a:r>
              <a:rPr lang="en-US" sz="4000" b="1">
                <a:cs typeface="Times New Roman" pitchFamily="18" charset="0"/>
              </a:rPr>
              <a:t>One aspect of prevenient grace moving us toward justifying grace is other Christians’ loving acts –</a:t>
            </a:r>
            <a:endParaRPr lang="en-US" sz="2800" b="1" i="1">
              <a:cs typeface="Times New Roman" pitchFamily="18" charset="0"/>
            </a:endParaRPr>
          </a:p>
        </p:txBody>
      </p:sp>
      <p:sp>
        <p:nvSpPr>
          <p:cNvPr id="12291" name="Text Box 3">
            <a:extLst>
              <a:ext uri="{FF2B5EF4-FFF2-40B4-BE49-F238E27FC236}">
                <a16:creationId xmlns:a16="http://schemas.microsoft.com/office/drawing/2014/main" id="{E6F511DE-4201-452E-891D-2597178911E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0E9BA32-CC5F-4D7B-9106-9ABAC1A3FDDC}"/>
              </a:ext>
            </a:extLst>
          </p:cNvPr>
          <p:cNvSpPr txBox="1"/>
          <p:nvPr/>
        </p:nvSpPr>
        <p:spPr>
          <a:xfrm>
            <a:off x="0" y="2895600"/>
            <a:ext cx="9144000" cy="91440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5400" b="1" i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Agape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7586" grpId="0" build="p"/>
      <p:bldP spid="2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>
            <a:extLst>
              <a:ext uri="{FF2B5EF4-FFF2-40B4-BE49-F238E27FC236}">
                <a16:creationId xmlns:a16="http://schemas.microsoft.com/office/drawing/2014/main" id="{E33391E7-F20B-409F-8FDF-0039C79AABAF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286000"/>
            <a:ext cx="91440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sz="6000" b="1" i="1">
                <a:solidFill>
                  <a:schemeClr val="tx2"/>
                </a:solidFill>
                <a:cs typeface="Times New Roman" pitchFamily="18" charset="0"/>
              </a:rPr>
              <a:t>De Colores!</a:t>
            </a:r>
            <a:endParaRPr lang="en-US" sz="6000" b="1" i="1">
              <a:solidFill>
                <a:schemeClr val="tx2"/>
              </a:solidFill>
              <a:cs typeface="Arial" charset="0"/>
            </a:endParaRPr>
          </a:p>
        </p:txBody>
      </p:sp>
      <p:sp>
        <p:nvSpPr>
          <p:cNvPr id="13315" name="Text Box 3">
            <a:extLst>
              <a:ext uri="{FF2B5EF4-FFF2-40B4-BE49-F238E27FC236}">
                <a16:creationId xmlns:a16="http://schemas.microsoft.com/office/drawing/2014/main" id="{568C4461-43A6-455E-822C-0EE1FE9765E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>
            <a:extLst>
              <a:ext uri="{FF2B5EF4-FFF2-40B4-BE49-F238E27FC236}">
                <a16:creationId xmlns:a16="http://schemas.microsoft.com/office/drawing/2014/main" id="{E72185CC-35F6-4938-BA5F-D81A513549A3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br>
              <a:rPr lang="en-US" altLang="en-US"/>
            </a:br>
            <a:endParaRPr lang="en-US" altLang="en-US" sz="1000" b="1">
              <a:cs typeface="Times New Roman" panose="02020603050405020304" pitchFamily="18" charset="0"/>
            </a:endParaRPr>
          </a:p>
        </p:txBody>
      </p:sp>
      <p:sp>
        <p:nvSpPr>
          <p:cNvPr id="5123" name="Rectangle 3">
            <a:extLst>
              <a:ext uri="{FF2B5EF4-FFF2-40B4-BE49-F238E27FC236}">
                <a16:creationId xmlns:a16="http://schemas.microsoft.com/office/drawing/2014/main" id="{E0F62559-994F-403F-B795-496BBC75920B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667000"/>
            <a:ext cx="9144000" cy="2514600"/>
          </a:xfrm>
        </p:spPr>
        <p:txBody>
          <a:bodyPr/>
          <a:lstStyle/>
          <a:p>
            <a:pPr eaLnBrk="1" hangingPunct="1"/>
            <a:endParaRPr lang="en-US" altLang="en-US" sz="7200">
              <a:cs typeface="Times New Roman" panose="02020603050405020304" pitchFamily="18" charset="0"/>
            </a:endParaRPr>
          </a:p>
          <a:p>
            <a:pPr eaLnBrk="1" hangingPunct="1"/>
            <a:endParaRPr lang="en-US" altLang="en-US">
              <a:cs typeface="Times New Roman" panose="02020603050405020304" pitchFamily="18" charset="0"/>
            </a:endParaRPr>
          </a:p>
          <a:p>
            <a:pPr eaLnBrk="1" hangingPunct="1"/>
            <a:endParaRPr lang="en-US" altLang="en-US"/>
          </a:p>
        </p:txBody>
      </p:sp>
      <p:sp>
        <p:nvSpPr>
          <p:cNvPr id="5124" name="Text Box 7">
            <a:extLst>
              <a:ext uri="{FF2B5EF4-FFF2-40B4-BE49-F238E27FC236}">
                <a16:creationId xmlns:a16="http://schemas.microsoft.com/office/drawing/2014/main" id="{64933E71-197E-40F3-B47C-800A16B76FC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>
            <a:extLst>
              <a:ext uri="{FF2B5EF4-FFF2-40B4-BE49-F238E27FC236}">
                <a16:creationId xmlns:a16="http://schemas.microsoft.com/office/drawing/2014/main" id="{0B6EAD27-598E-4A1B-98B4-30B6EDFDD7F7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en-US"/>
            </a:br>
            <a:endParaRPr lang="en-US" sz="1000" b="1">
              <a:cs typeface="Times New Roman" pitchFamily="18" charset="0"/>
            </a:endParaRPr>
          </a:p>
        </p:txBody>
      </p:sp>
      <p:sp>
        <p:nvSpPr>
          <p:cNvPr id="65539" name="Rectangle 3">
            <a:extLst>
              <a:ext uri="{FF2B5EF4-FFF2-40B4-BE49-F238E27FC236}">
                <a16:creationId xmlns:a16="http://schemas.microsoft.com/office/drawing/2014/main" id="{C83713AF-6AB1-433F-877F-EA5D6017D65F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524000"/>
            <a:ext cx="9144000" cy="1371600"/>
          </a:xfrm>
        </p:spPr>
        <p:txBody>
          <a:bodyPr/>
          <a:lstStyle/>
          <a:p>
            <a:pPr eaLnBrk="1" hangingPunct="1">
              <a:defRPr/>
            </a:pPr>
            <a:r>
              <a:rPr lang="en-US" sz="7200">
                <a:cs typeface="Arial" charset="0"/>
              </a:rPr>
              <a:t>Justifying Grace</a:t>
            </a:r>
            <a:endParaRPr lang="en-US"/>
          </a:p>
        </p:txBody>
      </p:sp>
      <p:sp>
        <p:nvSpPr>
          <p:cNvPr id="65540" name="Text Box 4">
            <a:extLst>
              <a:ext uri="{FF2B5EF4-FFF2-40B4-BE49-F238E27FC236}">
                <a16:creationId xmlns:a16="http://schemas.microsoft.com/office/drawing/2014/main" id="{2509B99E-B71F-4488-A201-B023A9A2058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0" y="4038600"/>
            <a:ext cx="3868738" cy="769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>
              <a:defRPr/>
            </a:pPr>
            <a:r>
              <a:rPr lang="en-US" sz="44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Kristin Santiago</a:t>
            </a:r>
          </a:p>
        </p:txBody>
      </p:sp>
      <p:sp>
        <p:nvSpPr>
          <p:cNvPr id="6149" name="Text Box 5">
            <a:extLst>
              <a:ext uri="{FF2B5EF4-FFF2-40B4-BE49-F238E27FC236}">
                <a16:creationId xmlns:a16="http://schemas.microsoft.com/office/drawing/2014/main" id="{04B5B5FF-4790-4EAD-B760-4285917097A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pic>
        <p:nvPicPr>
          <p:cNvPr id="6150" name="Picture 6" descr="new-arklogo">
            <a:hlinkClick r:id="rId3"/>
            <a:extLst>
              <a:ext uri="{FF2B5EF4-FFF2-40B4-BE49-F238E27FC236}">
                <a16:creationId xmlns:a16="http://schemas.microsoft.com/office/drawing/2014/main" id="{36F314A4-F02C-4FCE-B472-EE1770C1928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4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76CD6D-3AEB-4AE4-A696-50DEA1D7D9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8600" y="1066800"/>
            <a:ext cx="8763000" cy="4454525"/>
          </a:xfrm>
        </p:spPr>
        <p:txBody>
          <a:bodyPr/>
          <a:lstStyle/>
          <a:p>
            <a:pPr marL="457200" indent="-457200">
              <a:defRPr/>
            </a:pPr>
            <a:r>
              <a:rPr lang="en-US" sz="4000" b="1" dirty="0"/>
              <a:t>accepting the relationship of unconditional love and grace that God offers us</a:t>
            </a:r>
          </a:p>
          <a:p>
            <a:pPr marL="457200" indent="-457200">
              <a:defRPr/>
            </a:pPr>
            <a:r>
              <a:rPr lang="en-US" sz="4000" b="1" dirty="0"/>
              <a:t>this relationship has always been initiated first by God</a:t>
            </a:r>
          </a:p>
        </p:txBody>
      </p:sp>
      <p:sp>
        <p:nvSpPr>
          <p:cNvPr id="67588" name="Text Box 4">
            <a:extLst>
              <a:ext uri="{FF2B5EF4-FFF2-40B4-BE49-F238E27FC236}">
                <a16:creationId xmlns:a16="http://schemas.microsoft.com/office/drawing/2014/main" id="{D42E38BF-8DF3-40D5-9AE1-4CB83BF1DDB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 eaLnBrk="1" hangingPunct="1"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EB3779-EE66-4E79-829C-9C65CA6568C7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228600" y="1066800"/>
            <a:ext cx="8763000" cy="4454525"/>
          </a:xfrm>
        </p:spPr>
        <p:txBody>
          <a:bodyPr/>
          <a:lstStyle/>
          <a:p>
            <a:pPr marL="457200" indent="-457200">
              <a:defRPr/>
            </a:pPr>
            <a:r>
              <a:rPr lang="en-US" sz="4000" b="1" dirty="0"/>
              <a:t>the story of how God in Jesus Christ has come to call us back to accept the relationship God offers us</a:t>
            </a:r>
          </a:p>
        </p:txBody>
      </p:sp>
      <p:sp>
        <p:nvSpPr>
          <p:cNvPr id="67588" name="Text Box 4">
            <a:extLst>
              <a:ext uri="{FF2B5EF4-FFF2-40B4-BE49-F238E27FC236}">
                <a16:creationId xmlns:a16="http://schemas.microsoft.com/office/drawing/2014/main" id="{75B3052D-AF02-4244-8D81-88A6B9C8E0B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 eaLnBrk="1" hangingPunct="1"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F7DDC3C-49B4-477F-9630-B57C485B8516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228600" y="914400"/>
            <a:ext cx="8763000" cy="4454525"/>
          </a:xfrm>
        </p:spPr>
        <p:txBody>
          <a:bodyPr/>
          <a:lstStyle/>
          <a:p>
            <a:pPr marL="457200" indent="-457200">
              <a:spcBef>
                <a:spcPts val="0"/>
              </a:spcBef>
              <a:defRPr/>
            </a:pPr>
            <a:r>
              <a:rPr lang="en-US" sz="4000" b="1" dirty="0"/>
              <a:t>at work in us the moment we say yes to the relationship God offers us in Christ</a:t>
            </a:r>
          </a:p>
          <a:p>
            <a:pPr marL="457200" indent="-457200">
              <a:spcBef>
                <a:spcPts val="0"/>
              </a:spcBef>
              <a:defRPr/>
            </a:pPr>
            <a:r>
              <a:rPr lang="en-US" sz="4000" b="1" i="1" dirty="0"/>
              <a:t>our acceptance changes everything</a:t>
            </a:r>
          </a:p>
          <a:p>
            <a:pPr marL="457200" indent="-457200">
              <a:spcBef>
                <a:spcPts val="0"/>
              </a:spcBef>
              <a:defRPr/>
            </a:pPr>
            <a:r>
              <a:rPr lang="en-US" sz="4000" b="1" dirty="0"/>
              <a:t>our responding to God’s grace is an act of faith</a:t>
            </a:r>
          </a:p>
        </p:txBody>
      </p:sp>
      <p:sp>
        <p:nvSpPr>
          <p:cNvPr id="67588" name="Text Box 4">
            <a:extLst>
              <a:ext uri="{FF2B5EF4-FFF2-40B4-BE49-F238E27FC236}">
                <a16:creationId xmlns:a16="http://schemas.microsoft.com/office/drawing/2014/main" id="{737CF906-46F3-48EE-B1D6-7D5A0496355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 eaLnBrk="1" hangingPunct="1"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7490D9-2235-45BF-B2F1-5BA67DE78C21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228600" y="914400"/>
            <a:ext cx="8763000" cy="4454525"/>
          </a:xfrm>
        </p:spPr>
        <p:txBody>
          <a:bodyPr/>
          <a:lstStyle/>
          <a:p>
            <a:pPr marL="457200" indent="-457200">
              <a:defRPr/>
            </a:pPr>
            <a:r>
              <a:rPr lang="en-US" sz="4000" b="1" dirty="0"/>
              <a:t>fully revealed to us in the cross of Jesus Christ</a:t>
            </a:r>
          </a:p>
          <a:p>
            <a:pPr marL="457200" indent="-457200">
              <a:defRPr/>
            </a:pPr>
            <a:r>
              <a:rPr lang="en-US" sz="4000" b="1" dirty="0"/>
              <a:t>conversion continues as we say yes to Jesus every day</a:t>
            </a:r>
          </a:p>
        </p:txBody>
      </p:sp>
      <p:sp>
        <p:nvSpPr>
          <p:cNvPr id="67588" name="Text Box 4">
            <a:extLst>
              <a:ext uri="{FF2B5EF4-FFF2-40B4-BE49-F238E27FC236}">
                <a16:creationId xmlns:a16="http://schemas.microsoft.com/office/drawing/2014/main" id="{7674268E-804C-4018-9526-27C983EE32E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 eaLnBrk="1" hangingPunct="1">
              <a:defRPr/>
            </a:pPr>
            <a:r>
              <a:rPr 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830</TotalTime>
  <Words>231</Words>
  <Application>Microsoft Office PowerPoint</Application>
  <PresentationFormat>On-screen Show (4:3)</PresentationFormat>
  <Paragraphs>40</Paragraphs>
  <Slides>14</Slides>
  <Notes>14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14</vt:i4>
      </vt:variant>
    </vt:vector>
  </HeadingPairs>
  <TitlesOfParts>
    <vt:vector size="19" baseType="lpstr">
      <vt:lpstr>Times New Roman</vt:lpstr>
      <vt:lpstr>Arial</vt:lpstr>
      <vt:lpstr>Wingdings</vt:lpstr>
      <vt:lpstr>Blue Diagonal</vt:lpstr>
      <vt:lpstr>Default Design</vt:lpstr>
      <vt:lpstr>Holy Spirit, Thou Art Welcome</vt:lpstr>
      <vt:lpstr> </vt:lpstr>
      <vt:lpstr>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68</cp:revision>
  <cp:lastPrinted>1601-01-01T00:00:00Z</cp:lastPrinted>
  <dcterms:created xsi:type="dcterms:W3CDTF">2002-09-23T01:58:48Z</dcterms:created>
  <dcterms:modified xsi:type="dcterms:W3CDTF">2018-03-06T16:44:58Z</dcterms:modified>
</cp:coreProperties>
</file>

<file path=docProps/thumbnail.jpeg>
</file>